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264" r:id="rId2"/>
    <p:sldId id="259" r:id="rId3"/>
    <p:sldId id="263" r:id="rId4"/>
    <p:sldId id="260" r:id="rId5"/>
    <p:sldId id="269" r:id="rId6"/>
    <p:sldId id="265" r:id="rId7"/>
    <p:sldId id="266" r:id="rId8"/>
    <p:sldId id="280" r:id="rId9"/>
    <p:sldId id="275" r:id="rId10"/>
    <p:sldId id="272" r:id="rId11"/>
    <p:sldId id="268" r:id="rId12"/>
    <p:sldId id="277" r:id="rId13"/>
    <p:sldId id="276" r:id="rId14"/>
    <p:sldId id="283" r:id="rId15"/>
    <p:sldId id="273" r:id="rId16"/>
    <p:sldId id="271" r:id="rId17"/>
    <p:sldId id="267" r:id="rId18"/>
    <p:sldId id="270" r:id="rId19"/>
    <p:sldId id="279" r:id="rId20"/>
    <p:sldId id="274" r:id="rId21"/>
    <p:sldId id="282" r:id="rId22"/>
    <p:sldId id="288" r:id="rId23"/>
    <p:sldId id="285" r:id="rId24"/>
    <p:sldId id="289" r:id="rId25"/>
  </p:sldIdLst>
  <p:sldSz cx="12192000" cy="6858000"/>
  <p:notesSz cx="6858000" cy="9144000"/>
  <p:embeddedFontLst>
    <p:embeddedFont>
      <p:font typeface="Segoe UI Light" pitchFamily="34" charset="0"/>
      <p:regular r:id="rId27"/>
      <p:italic r:id="rId28"/>
    </p:embeddedFont>
    <p:embeddedFont>
      <p:font typeface="Segoe UI" pitchFamily="34" charset="0"/>
      <p:regular r:id="rId29"/>
      <p:bold r:id="rId30"/>
      <p:italic r:id="rId31"/>
      <p:boldItalic r:id="rId32"/>
    </p:embeddedFont>
    <p:embeddedFont>
      <p:font typeface="Calibri" pitchFamily="34" charset="0"/>
      <p:regular r:id="rId33"/>
      <p:bold r:id="rId34"/>
      <p:italic r:id="rId35"/>
      <p:boldItalic r:id="rId36"/>
    </p:embeddedFont>
    <p:embeddedFont>
      <p:font typeface="PMingLiU" pitchFamily="18" charset="-120"/>
      <p:regular r:id="rId37"/>
    </p:embeddedFont>
    <p:embeddedFont>
      <p:font typeface="Nakadai" charset="0"/>
      <p:regular r:id="rId38"/>
    </p:embeddedFont>
    <p:embeddedFont>
      <p:font typeface="Narkisim" pitchFamily="34" charset="-79"/>
      <p:regular r:id="rId39"/>
    </p:embeddedFont>
    <p:embeddedFont>
      <p:font typeface="Broadway" charset="0"/>
      <p:regular r:id="rId40"/>
    </p:embeddedFont>
    <p:embeddedFont>
      <p:font typeface="幼圆" charset="-122"/>
      <p:regular r:id="rId41"/>
    </p:embeddedFont>
    <p:embeddedFont>
      <p:font typeface="微软雅黑 Light" charset="-122"/>
      <p:regular r:id="rId42"/>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D361"/>
    <a:srgbClr val="C51C23"/>
    <a:srgbClr val="FFF59C"/>
    <a:srgbClr val="FFFFFF"/>
    <a:srgbClr val="F5F5F5"/>
    <a:srgbClr val="C21D23"/>
    <a:srgbClr val="FCDE67"/>
    <a:srgbClr val="C11A2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2" autoAdjust="0"/>
    <p:restoredTop sz="95768"/>
  </p:normalViewPr>
  <p:slideViewPr>
    <p:cSldViewPr snapToGrid="0">
      <p:cViewPr>
        <p:scale>
          <a:sx n="50" d="100"/>
          <a:sy n="50" d="100"/>
        </p:scale>
        <p:origin x="-1506" y="-954"/>
      </p:cViewPr>
      <p:guideLst>
        <p:guide orient="horz" pos="3634"/>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Segoe UI Light" pitchFamily="34" charset="0"/>
              </a:defRPr>
            </a:lvl1pPr>
          </a:lstStyle>
          <a:p>
            <a:endParaRPr lang="zh-CN" alt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Segoe UI Light" pitchFamily="34" charset="0"/>
              </a:defRPr>
            </a:lvl1pPr>
          </a:lstStyle>
          <a:p>
            <a:fld id="{2A544317-7BD4-4EBF-ADD0-2BF65AF9DCD8}" type="datetimeFigureOut">
              <a:rPr lang="zh-CN" altLang="en-US"/>
              <a:pPr/>
              <a:t>2015/9/30</a:t>
            </a:fld>
            <a:endParaRPr lang="en-US" altLang="zh-CN"/>
          </a:p>
        </p:txBody>
      </p:sp>
      <p:sp>
        <p:nvSpPr>
          <p:cNvPr id="39940" name="Rectangle 4"/>
          <p:cNvSpPr>
            <a:spLocks noRo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Segoe UI Light" pitchFamily="34" charset="0"/>
              </a:defRPr>
            </a:lvl1pPr>
          </a:lstStyle>
          <a:p>
            <a:endParaRPr lang="en-US" altLang="zh-CN"/>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Segoe UI Light" pitchFamily="34" charset="0"/>
              </a:defRPr>
            </a:lvl1pPr>
          </a:lstStyle>
          <a:p>
            <a:fld id="{DCFD5506-65A6-47D0-B651-FD83C0621F99}"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Ro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Ro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Ro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Ro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Ro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Ro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Ro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Ro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Ro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Ro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Ro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Ro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Ro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Ro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Ro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Ro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Ro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Rot="1" noChangeArrowheads="1" noTextEdit="1"/>
          </p:cNvSpPr>
          <p:nvPr>
            <p:ph type="sldImg"/>
          </p:nvPr>
        </p:nvSpPr>
        <p:spPr>
          <a:ln/>
        </p:spPr>
      </p:sp>
      <p:sp>
        <p:nvSpPr>
          <p:cNvPr id="440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Ro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Ro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Ro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Ro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Ro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Ro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木先生iPPT01">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6AE512CE-CBFD-4D66-8C31-18BA17267084}" type="datetimeFigureOut">
              <a:rPr lang="en-US"/>
              <a:pPr/>
              <a:t>9/30/2015</a:t>
            </a:fld>
            <a:endParaRPr lang="en-US">
              <a:ea typeface="PMingLiU" pitchFamily="18" charset="-120"/>
            </a:endParaRPr>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7FC9EC3B-1971-4AB7-BDE2-6848F1548D41}" type="slidenum">
              <a:rPr lang="zh-CN" alt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木先生iPPT02">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CB87BE3C-6736-475D-9802-33C7DBD7BC46}" type="datetimeFigureOut">
              <a:rPr lang="en-US"/>
              <a:pPr/>
              <a:t>9/30/2015</a:t>
            </a:fld>
            <a:endParaRPr lang="en-US">
              <a:ea typeface="PMingLiU" pitchFamily="18" charset="-120"/>
            </a:endParaRPr>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D4EC6F31-858F-4C9D-9447-43E9ABECCBF7}" type="slidenum">
              <a:rPr lang="zh-CN" alt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木先生iPPT03">
    <p:bg>
      <p:bgPr>
        <a:solidFill>
          <a:srgbClr val="C12529"/>
        </a:solidFill>
        <a:effectLst/>
      </p:bgPr>
    </p:bg>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a:defRPr/>
            </a:lvl1pPr>
          </a:lstStyle>
          <a:p>
            <a:fld id="{DC488FAE-563B-46D9-81C3-E13C15EDF1A0}" type="datetimeFigureOut">
              <a:rPr lang="en-US"/>
              <a:pPr/>
              <a:t>9/30/2015</a:t>
            </a:fld>
            <a:endParaRPr lang="en-US">
              <a:ea typeface="PMingLiU" pitchFamily="18" charset="-120"/>
            </a:endParaRPr>
          </a:p>
        </p:txBody>
      </p:sp>
      <p:sp>
        <p:nvSpPr>
          <p:cNvPr id="3" name="页脚占位符 3"/>
          <p:cNvSpPr>
            <a:spLocks noGrp="1"/>
          </p:cNvSpPr>
          <p:nvPr>
            <p:ph type="ftr" sz="quarter" idx="11"/>
          </p:nvPr>
        </p:nvSpPr>
        <p:spPr/>
        <p:txBody>
          <a:bodyPr/>
          <a:lstStyle>
            <a:lvl1pPr>
              <a:defRPr/>
            </a:lvl1pPr>
          </a:lstStyle>
          <a:p>
            <a:endParaRPr lang="zh-CN" altLang="en-US"/>
          </a:p>
        </p:txBody>
      </p:sp>
      <p:sp>
        <p:nvSpPr>
          <p:cNvPr id="4" name="灯片编号占位符 4"/>
          <p:cNvSpPr>
            <a:spLocks noGrp="1"/>
          </p:cNvSpPr>
          <p:nvPr>
            <p:ph type="sldNum" sz="quarter" idx="12"/>
          </p:nvPr>
        </p:nvSpPr>
        <p:spPr/>
        <p:txBody>
          <a:bodyPr/>
          <a:lstStyle>
            <a:lvl1pPr>
              <a:defRPr/>
            </a:lvl1pPr>
          </a:lstStyle>
          <a:p>
            <a:fld id="{A8A43F14-31FD-44CB-B464-F4493D5BCD52}" type="slidenum">
              <a:rPr lang="zh-CN" altLang="en-US"/>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木先生iPPT04">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a:defRPr/>
            </a:lvl1pPr>
          </a:lstStyle>
          <a:p>
            <a:fld id="{585D8F65-44CA-43F0-B82B-C84E1AD7EB42}" type="datetimeFigureOut">
              <a:rPr lang="en-US"/>
              <a:pPr/>
              <a:t>9/30/2015</a:t>
            </a:fld>
            <a:endParaRPr lang="en-US">
              <a:ea typeface="PMingLiU" pitchFamily="18" charset="-120"/>
            </a:endParaRPr>
          </a:p>
        </p:txBody>
      </p:sp>
      <p:sp>
        <p:nvSpPr>
          <p:cNvPr id="3" name="页脚占位符 3"/>
          <p:cNvSpPr>
            <a:spLocks noGrp="1"/>
          </p:cNvSpPr>
          <p:nvPr>
            <p:ph type="ftr" sz="quarter" idx="11"/>
          </p:nvPr>
        </p:nvSpPr>
        <p:spPr/>
        <p:txBody>
          <a:bodyPr/>
          <a:lstStyle>
            <a:lvl1pPr>
              <a:defRPr/>
            </a:lvl1pPr>
          </a:lstStyle>
          <a:p>
            <a:endParaRPr lang="zh-CN" altLang="en-US"/>
          </a:p>
        </p:txBody>
      </p:sp>
      <p:sp>
        <p:nvSpPr>
          <p:cNvPr id="4" name="灯片编号占位符 4"/>
          <p:cNvSpPr>
            <a:spLocks noGrp="1"/>
          </p:cNvSpPr>
          <p:nvPr>
            <p:ph type="sldNum" sz="quarter" idx="12"/>
          </p:nvPr>
        </p:nvSpPr>
        <p:spPr/>
        <p:txBody>
          <a:bodyPr/>
          <a:lstStyle>
            <a:lvl1pPr>
              <a:defRPr/>
            </a:lvl1pPr>
          </a:lstStyle>
          <a:p>
            <a:fld id="{40C60FAF-1B1D-4582-A91C-0A0E35375330}" type="slidenum">
              <a:rPr lang="zh-CN" altLang="en-US"/>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木先生iPPT05">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a:defRPr/>
            </a:lvl1pPr>
          </a:lstStyle>
          <a:p>
            <a:fld id="{26C0A064-6FEB-4577-877A-794A7B14E453}" type="datetimeFigureOut">
              <a:rPr lang="en-US"/>
              <a:pPr/>
              <a:t>9/30/2015</a:t>
            </a:fld>
            <a:endParaRPr lang="en-US">
              <a:ea typeface="PMingLiU" pitchFamily="18" charset="-120"/>
            </a:endParaRPr>
          </a:p>
        </p:txBody>
      </p:sp>
      <p:sp>
        <p:nvSpPr>
          <p:cNvPr id="3" name="页脚占位符 3"/>
          <p:cNvSpPr>
            <a:spLocks noGrp="1"/>
          </p:cNvSpPr>
          <p:nvPr>
            <p:ph type="ftr" sz="quarter" idx="11"/>
          </p:nvPr>
        </p:nvSpPr>
        <p:spPr/>
        <p:txBody>
          <a:bodyPr/>
          <a:lstStyle>
            <a:lvl1pPr>
              <a:defRPr/>
            </a:lvl1pPr>
          </a:lstStyle>
          <a:p>
            <a:endParaRPr lang="zh-CN" altLang="en-US"/>
          </a:p>
        </p:txBody>
      </p:sp>
      <p:sp>
        <p:nvSpPr>
          <p:cNvPr id="4" name="灯片编号占位符 4"/>
          <p:cNvSpPr>
            <a:spLocks noGrp="1"/>
          </p:cNvSpPr>
          <p:nvPr>
            <p:ph type="sldNum" sz="quarter" idx="12"/>
          </p:nvPr>
        </p:nvSpPr>
        <p:spPr/>
        <p:txBody>
          <a:bodyPr/>
          <a:lstStyle>
            <a:lvl1pPr>
              <a:defRPr/>
            </a:lvl1pPr>
          </a:lstStyle>
          <a:p>
            <a:fld id="{EE62B4B9-228D-4743-8260-F7E57902665D}" type="slidenum">
              <a:rPr lang="zh-CN" altLang="en-US"/>
              <a:pPr/>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木先生iPPT06">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AA3C0DAA-AD39-428A-9C59-153ABFD69D6C}" type="datetimeFigureOut">
              <a:rPr lang="en-US"/>
              <a:pPr/>
              <a:t>9/30/2015</a:t>
            </a:fld>
            <a:endParaRPr lang="en-US">
              <a:ea typeface="PMingLiU" pitchFamily="18" charset="-120"/>
            </a:endParaRPr>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E75F89F3-4564-4BA1-92E3-268E6FCAC8B7}" type="slidenum">
              <a:rPr lang="zh-CN" alt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木先生iPPT07">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41A2E165-244A-48A4-8E47-6F0F75768F62}" type="datetimeFigureOut">
              <a:rPr lang="en-US"/>
              <a:pPr/>
              <a:t>9/30/2015</a:t>
            </a:fld>
            <a:endParaRPr lang="en-US">
              <a:ea typeface="PMingLiU" pitchFamily="18" charset="-120"/>
            </a:endParaRPr>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B1CB7B37-431B-407A-BE0D-C8A0BA1AF37A}" type="slidenum">
              <a:rPr lang="zh-CN" alt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木先生iPPT09">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smtClean="0"/>
              <a:t>单击此处编辑母版标题样式</a:t>
            </a:r>
            <a:endParaRPr lang="zh-Hans"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Hans" altLang="en-US" dirty="0"/>
          </a:p>
        </p:txBody>
      </p:sp>
      <p:sp>
        <p:nvSpPr>
          <p:cNvPr id="4" name="日期占位符 3"/>
          <p:cNvSpPr>
            <a:spLocks noGrp="1"/>
          </p:cNvSpPr>
          <p:nvPr>
            <p:ph type="dt" sz="half" idx="10"/>
          </p:nvPr>
        </p:nvSpPr>
        <p:spPr/>
        <p:txBody>
          <a:bodyPr/>
          <a:lstStyle>
            <a:lvl1pPr>
              <a:defRPr/>
            </a:lvl1pPr>
          </a:lstStyle>
          <a:p>
            <a:fld id="{172CC686-BEF5-4605-8CF4-DE6EF7A43445}" type="datetimeFigureOut">
              <a:rPr lang="en-US"/>
              <a:pPr/>
              <a:t>9/30/2015</a:t>
            </a:fld>
            <a:endParaRPr lang="en-US">
              <a:ea typeface="PMingLiU" pitchFamily="18" charset="-120"/>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8A563EF-250C-4373-A2AE-126143306228}" type="slidenum">
              <a:rPr lang="zh-CN" alt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木先生iPPT10">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vl1pPr>
          </a:lstStyle>
          <a:p>
            <a:r>
              <a:rPr lang="zh-CN" altLang="en-US" dirty="0" smtClean="0"/>
              <a:t>单击此处编辑母版标题样式</a:t>
            </a:r>
            <a:endParaRPr lang="zh-Hans" altLang="en-US" dirty="0"/>
          </a:p>
        </p:txBody>
      </p:sp>
      <p:sp>
        <p:nvSpPr>
          <p:cNvPr id="3" name="日期占位符 3"/>
          <p:cNvSpPr>
            <a:spLocks noGrp="1"/>
          </p:cNvSpPr>
          <p:nvPr>
            <p:ph type="dt" sz="half" idx="10"/>
          </p:nvPr>
        </p:nvSpPr>
        <p:spPr/>
        <p:txBody>
          <a:bodyPr/>
          <a:lstStyle>
            <a:lvl1pPr>
              <a:defRPr/>
            </a:lvl1pPr>
          </a:lstStyle>
          <a:p>
            <a:fld id="{4F47560D-446C-462A-81E0-ADC9746553BC}" type="datetimeFigureOut">
              <a:rPr lang="en-US"/>
              <a:pPr/>
              <a:t>9/30/2015</a:t>
            </a:fld>
            <a:endParaRPr lang="en-US">
              <a:ea typeface="PMingLiU" pitchFamily="18" charset="-120"/>
            </a:endParaRPr>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0B832BF9-EF77-42DD-87CA-2E9DC722815E}" type="slidenum">
              <a:rPr lang="zh-CN" alt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木先生：</a:t>
            </a:r>
            <a:r>
              <a:rPr lang="en-US" smtClean="0"/>
              <a:t>PPT Never Sleeps</a:t>
            </a:r>
            <a:endParaRPr lang="zh-CN" altLang="en-US" smtClean="0"/>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Segoe UI Light" pitchFamily="34" charset="0"/>
              </a:defRPr>
            </a:lvl1pPr>
          </a:lstStyle>
          <a:p>
            <a:fld id="{BFBB2ECD-50E1-46DA-BD5A-22C6D2AB5B8C}" type="datetimeFigureOut">
              <a:rPr lang="en-US"/>
              <a:pPr/>
              <a:t>9/30/2015</a:t>
            </a:fld>
            <a:endParaRPr lang="en-US">
              <a:ea typeface="PMingLiU" pitchFamily="18" charset="-120"/>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Segoe UI Light" pitchFamily="34" charset="0"/>
                <a:ea typeface="PMingLiU" pitchFamily="18" charset="-120"/>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Segoe UI Light" pitchFamily="34" charset="0"/>
                <a:ea typeface="PMingLiU" pitchFamily="18" charset="-120"/>
              </a:defRPr>
            </a:lvl1pPr>
          </a:lstStyle>
          <a:p>
            <a:fld id="{E85F2D12-E103-4EA8-B883-8B80488E5D68}" type="slidenum">
              <a:rPr lang="zh-CN" altLang="en-US"/>
              <a:pPr/>
              <a:t>‹#›</a:t>
            </a:fld>
            <a:endParaRPr lang="en-US"/>
          </a:p>
        </p:txBody>
      </p:sp>
    </p:spTree>
  </p:cSld>
  <p:clrMap bg1="lt1" tx1="dk1" bg2="lt2" tx2="dk2" accent1="accent1" accent2="accent2" accent3="accent3" accent4="accent4" accent5="accent5" accent6="accent6" hlink="hlink" folHlink="folHlink"/>
  <p:sldLayoutIdLst>
    <p:sldLayoutId id="2147483657" r:id="rId1"/>
    <p:sldLayoutId id="2147483656" r:id="rId2"/>
    <p:sldLayoutId id="2147483658" r:id="rId3"/>
    <p:sldLayoutId id="2147483659" r:id="rId4"/>
    <p:sldLayoutId id="2147483660" r:id="rId5"/>
    <p:sldLayoutId id="2147483655" r:id="rId6"/>
    <p:sldLayoutId id="2147483654" r:id="rId7"/>
    <p:sldLayoutId id="2147483653" r:id="rId8"/>
    <p:sldLayoutId id="2147483652" r:id="rId9"/>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Segoe UI" pitchFamily="34" charset="0"/>
        </a:defRPr>
      </a:lvl1pPr>
      <a:lvl2pPr algn="l" rtl="0" fontAlgn="base">
        <a:lnSpc>
          <a:spcPct val="90000"/>
        </a:lnSpc>
        <a:spcBef>
          <a:spcPct val="0"/>
        </a:spcBef>
        <a:spcAft>
          <a:spcPct val="0"/>
        </a:spcAft>
        <a:defRPr sz="4400">
          <a:solidFill>
            <a:schemeClr val="tx1"/>
          </a:solidFill>
          <a:latin typeface="Segoe UI" pitchFamily="34" charset="0"/>
          <a:cs typeface="Segoe UI" pitchFamily="34" charset="0"/>
        </a:defRPr>
      </a:lvl2pPr>
      <a:lvl3pPr algn="l" rtl="0" fontAlgn="base">
        <a:lnSpc>
          <a:spcPct val="90000"/>
        </a:lnSpc>
        <a:spcBef>
          <a:spcPct val="0"/>
        </a:spcBef>
        <a:spcAft>
          <a:spcPct val="0"/>
        </a:spcAft>
        <a:defRPr sz="4400">
          <a:solidFill>
            <a:schemeClr val="tx1"/>
          </a:solidFill>
          <a:latin typeface="Segoe UI" pitchFamily="34" charset="0"/>
          <a:cs typeface="Segoe UI" pitchFamily="34" charset="0"/>
        </a:defRPr>
      </a:lvl3pPr>
      <a:lvl4pPr algn="l" rtl="0" fontAlgn="base">
        <a:lnSpc>
          <a:spcPct val="90000"/>
        </a:lnSpc>
        <a:spcBef>
          <a:spcPct val="0"/>
        </a:spcBef>
        <a:spcAft>
          <a:spcPct val="0"/>
        </a:spcAft>
        <a:defRPr sz="4400">
          <a:solidFill>
            <a:schemeClr val="tx1"/>
          </a:solidFill>
          <a:latin typeface="Segoe UI" pitchFamily="34" charset="0"/>
          <a:cs typeface="Segoe UI" pitchFamily="34" charset="0"/>
        </a:defRPr>
      </a:lvl4pPr>
      <a:lvl5pPr algn="l" rtl="0" fontAlgn="base">
        <a:lnSpc>
          <a:spcPct val="90000"/>
        </a:lnSpc>
        <a:spcBef>
          <a:spcPct val="0"/>
        </a:spcBef>
        <a:spcAft>
          <a:spcPct val="0"/>
        </a:spcAft>
        <a:defRPr sz="4400">
          <a:solidFill>
            <a:schemeClr val="tx1"/>
          </a:solidFill>
          <a:latin typeface="Segoe UI" pitchFamily="34" charset="0"/>
          <a:cs typeface="Segoe UI" pitchFamily="34" charset="0"/>
        </a:defRPr>
      </a:lvl5pPr>
      <a:lvl6pPr marL="457200" algn="l" rtl="0" fontAlgn="base">
        <a:lnSpc>
          <a:spcPct val="90000"/>
        </a:lnSpc>
        <a:spcBef>
          <a:spcPct val="0"/>
        </a:spcBef>
        <a:spcAft>
          <a:spcPct val="0"/>
        </a:spcAft>
        <a:defRPr sz="4400">
          <a:solidFill>
            <a:schemeClr val="tx1"/>
          </a:solidFill>
          <a:latin typeface="Segoe UI" pitchFamily="34" charset="0"/>
          <a:cs typeface="Segoe UI" pitchFamily="34" charset="0"/>
        </a:defRPr>
      </a:lvl6pPr>
      <a:lvl7pPr marL="914400" algn="l" rtl="0" fontAlgn="base">
        <a:lnSpc>
          <a:spcPct val="90000"/>
        </a:lnSpc>
        <a:spcBef>
          <a:spcPct val="0"/>
        </a:spcBef>
        <a:spcAft>
          <a:spcPct val="0"/>
        </a:spcAft>
        <a:defRPr sz="4400">
          <a:solidFill>
            <a:schemeClr val="tx1"/>
          </a:solidFill>
          <a:latin typeface="Segoe UI" pitchFamily="34" charset="0"/>
          <a:cs typeface="Segoe UI" pitchFamily="34" charset="0"/>
        </a:defRPr>
      </a:lvl7pPr>
      <a:lvl8pPr marL="1371600" algn="l" rtl="0" fontAlgn="base">
        <a:lnSpc>
          <a:spcPct val="90000"/>
        </a:lnSpc>
        <a:spcBef>
          <a:spcPct val="0"/>
        </a:spcBef>
        <a:spcAft>
          <a:spcPct val="0"/>
        </a:spcAft>
        <a:defRPr sz="4400">
          <a:solidFill>
            <a:schemeClr val="tx1"/>
          </a:solidFill>
          <a:latin typeface="Segoe UI" pitchFamily="34" charset="0"/>
          <a:cs typeface="Segoe UI" pitchFamily="34" charset="0"/>
        </a:defRPr>
      </a:lvl8pPr>
      <a:lvl9pPr marL="1828800" algn="l" rtl="0" fontAlgn="base">
        <a:lnSpc>
          <a:spcPct val="90000"/>
        </a:lnSpc>
        <a:spcBef>
          <a:spcPct val="0"/>
        </a:spcBef>
        <a:spcAft>
          <a:spcPct val="0"/>
        </a:spcAft>
        <a:defRPr sz="4400">
          <a:solidFill>
            <a:schemeClr val="tx1"/>
          </a:solidFill>
          <a:latin typeface="Segoe UI" pitchFamily="34" charset="0"/>
          <a:cs typeface="Segoe UI"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Han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23.png"/><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31.jpe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18" Type="http://schemas.openxmlformats.org/officeDocument/2006/relationships/hyperlink" Target="http://www.pptstore.net/author/%E6%9C%A8%E5%85%88%E7%94%9FPPT/" TargetMode="External"/><Relationship Id="rId3" Type="http://schemas.openxmlformats.org/officeDocument/2006/relationships/image" Target="../media/image38.jpeg"/><Relationship Id="rId7" Type="http://schemas.openxmlformats.org/officeDocument/2006/relationships/image" Target="../media/image42.jpeg"/><Relationship Id="rId12" Type="http://schemas.openxmlformats.org/officeDocument/2006/relationships/image" Target="../media/image47.jpeg"/><Relationship Id="rId17" Type="http://schemas.openxmlformats.org/officeDocument/2006/relationships/image" Target="../media/image52.jpeg"/><Relationship Id="rId2" Type="http://schemas.openxmlformats.org/officeDocument/2006/relationships/notesSlide" Target="../notesSlides/notesSlide23.xml"/><Relationship Id="rId16" Type="http://schemas.openxmlformats.org/officeDocument/2006/relationships/image" Target="../media/image51.jpeg"/><Relationship Id="rId20"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40.jpeg"/><Relationship Id="rId15" Type="http://schemas.openxmlformats.org/officeDocument/2006/relationships/image" Target="../media/image50.jpeg"/><Relationship Id="rId10" Type="http://schemas.openxmlformats.org/officeDocument/2006/relationships/image" Target="../media/image45.jpeg"/><Relationship Id="rId19" Type="http://schemas.openxmlformats.org/officeDocument/2006/relationships/image" Target="../media/image53.png"/><Relationship Id="rId4" Type="http://schemas.openxmlformats.org/officeDocument/2006/relationships/image" Target="../media/image39.jpeg"/><Relationship Id="rId9" Type="http://schemas.openxmlformats.org/officeDocument/2006/relationships/image" Target="../media/image44.jpeg"/><Relationship Id="rId14" Type="http://schemas.openxmlformats.org/officeDocument/2006/relationships/image" Target="../media/image49.jpe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矩形 1"/>
          <p:cNvSpPr>
            <a:spLocks noChangeArrowheads="1"/>
          </p:cNvSpPr>
          <p:nvPr/>
        </p:nvSpPr>
        <p:spPr bwMode="auto">
          <a:xfrm>
            <a:off x="3835400" y="1277938"/>
            <a:ext cx="4797425" cy="1016000"/>
          </a:xfrm>
          <a:prstGeom prst="rect">
            <a:avLst/>
          </a:prstGeom>
          <a:noFill/>
          <a:ln w="9525">
            <a:noFill/>
            <a:miter lim="800000"/>
            <a:headEnd/>
            <a:tailEnd/>
          </a:ln>
        </p:spPr>
        <p:txBody>
          <a:bodyPr>
            <a:spAutoFit/>
          </a:bodyPr>
          <a:lstStyle/>
          <a:p>
            <a:pPr algn="r"/>
            <a:r>
              <a:rPr lang="en-US" sz="6000">
                <a:solidFill>
                  <a:schemeClr val="bg1"/>
                </a:solidFill>
                <a:latin typeface="Big Hero 6 "/>
                <a:ea typeface="PMingLiU" pitchFamily="18" charset="-120"/>
              </a:rPr>
              <a:t>Baymax</a:t>
            </a:r>
            <a:endParaRPr lang="zh-CN" altLang="en-US" sz="6000">
              <a:solidFill>
                <a:schemeClr val="bg1"/>
              </a:solidFill>
              <a:latin typeface="Big Hero 6 "/>
              <a:ea typeface="PMingLiU" pitchFamily="18" charset="-120"/>
            </a:endParaRPr>
          </a:p>
        </p:txBody>
      </p:sp>
      <p:pic>
        <p:nvPicPr>
          <p:cNvPr id="11266" name="图片 2"/>
          <p:cNvPicPr>
            <a:picLocks noChangeAspect="1"/>
          </p:cNvPicPr>
          <p:nvPr/>
        </p:nvPicPr>
        <p:blipFill>
          <a:blip r:embed="rId3"/>
          <a:srcRect/>
          <a:stretch>
            <a:fillRect/>
          </a:stretch>
        </p:blipFill>
        <p:spPr bwMode="auto">
          <a:xfrm>
            <a:off x="6234113" y="3803650"/>
            <a:ext cx="4886325" cy="3054350"/>
          </a:xfrm>
          <a:prstGeom prst="rect">
            <a:avLst/>
          </a:prstGeom>
          <a:noFill/>
          <a:ln w="9525">
            <a:noFill/>
            <a:miter lim="800000"/>
            <a:headEnd/>
            <a:tailEnd/>
          </a:ln>
        </p:spPr>
      </p:pic>
      <p:sp>
        <p:nvSpPr>
          <p:cNvPr id="11267" name="矩形 3"/>
          <p:cNvSpPr>
            <a:spLocks noChangeArrowheads="1"/>
          </p:cNvSpPr>
          <p:nvPr/>
        </p:nvSpPr>
        <p:spPr bwMode="auto">
          <a:xfrm>
            <a:off x="6234113" y="2673350"/>
            <a:ext cx="5211762" cy="769938"/>
          </a:xfrm>
          <a:prstGeom prst="rect">
            <a:avLst/>
          </a:prstGeom>
          <a:noFill/>
          <a:ln w="9525">
            <a:noFill/>
            <a:miter lim="800000"/>
            <a:headEnd/>
            <a:tailEnd/>
          </a:ln>
        </p:spPr>
        <p:txBody>
          <a:bodyPr>
            <a:spAutoFit/>
          </a:bodyPr>
          <a:lstStyle/>
          <a:p>
            <a:r>
              <a:rPr lang="en-US" sz="4400">
                <a:solidFill>
                  <a:srgbClr val="FAD361"/>
                </a:solidFill>
                <a:latin typeface="Nakadai" charset="0"/>
                <a:ea typeface="PMingLiU" pitchFamily="18" charset="-120"/>
              </a:rPr>
              <a:t>MINIONS</a:t>
            </a:r>
            <a:endParaRPr lang="zh-CN" altLang="en-US" sz="4400">
              <a:solidFill>
                <a:srgbClr val="FAD361"/>
              </a:solidFill>
              <a:latin typeface="Nakadai" charset="0"/>
              <a:ea typeface="PMingLiU" pitchFamily="18" charset="-120"/>
            </a:endParaRPr>
          </a:p>
        </p:txBody>
      </p:sp>
      <p:sp>
        <p:nvSpPr>
          <p:cNvPr id="11268" name="矩形 4"/>
          <p:cNvSpPr>
            <a:spLocks noChangeArrowheads="1"/>
          </p:cNvSpPr>
          <p:nvPr/>
        </p:nvSpPr>
        <p:spPr bwMode="auto">
          <a:xfrm>
            <a:off x="10574338" y="1028700"/>
            <a:ext cx="1438275" cy="230188"/>
          </a:xfrm>
          <a:prstGeom prst="rect">
            <a:avLst/>
          </a:prstGeom>
          <a:noFill/>
          <a:ln w="9525">
            <a:noFill/>
            <a:miter lim="800000"/>
            <a:headEnd/>
            <a:tailEnd/>
          </a:ln>
        </p:spPr>
        <p:txBody>
          <a:bodyPr>
            <a:spAutoFit/>
          </a:bodyPr>
          <a:lstStyle/>
          <a:p>
            <a:pPr algn="ctr"/>
            <a:r>
              <a:rPr lang="en-US" sz="900">
                <a:solidFill>
                  <a:schemeClr val="bg1"/>
                </a:solidFill>
                <a:latin typeface="Segoe UI Light" pitchFamily="34" charset="0"/>
                <a:ea typeface="PMingLiU" pitchFamily="18" charset="-120"/>
                <a:cs typeface="Narkisim" pitchFamily="34" charset="-79"/>
              </a:rPr>
              <a:t>MR.MU iPPT</a:t>
            </a:r>
            <a:endParaRPr lang="zh-CN" altLang="en-US" sz="600">
              <a:solidFill>
                <a:schemeClr val="bg1"/>
              </a:solidFill>
              <a:latin typeface="Segoe UI Light" pitchFamily="34" charset="0"/>
              <a:ea typeface="PMingLiU" pitchFamily="18" charset="-120"/>
              <a:cs typeface="Narkisim" pitchFamily="34" charset="-79"/>
            </a:endParaRPr>
          </a:p>
        </p:txBody>
      </p:sp>
      <p:grpSp>
        <p:nvGrpSpPr>
          <p:cNvPr id="11269" name="组合 5"/>
          <p:cNvGrpSpPr>
            <a:grpSpLocks/>
          </p:cNvGrpSpPr>
          <p:nvPr/>
        </p:nvGrpSpPr>
        <p:grpSpPr bwMode="auto">
          <a:xfrm>
            <a:off x="10971213" y="401638"/>
            <a:ext cx="611187" cy="611187"/>
            <a:chOff x="5129877" y="1855673"/>
            <a:chExt cx="2174837" cy="2178915"/>
          </a:xfrm>
        </p:grpSpPr>
        <p:sp>
          <p:nvSpPr>
            <p:cNvPr id="11271" name="Oval 15"/>
            <p:cNvSpPr>
              <a:spLocks noChangeAspect="1" noChangeArrowheads="1"/>
            </p:cNvSpPr>
            <p:nvPr/>
          </p:nvSpPr>
          <p:spPr bwMode="gray">
            <a:xfrm>
              <a:off x="5129877" y="1855673"/>
              <a:ext cx="2174837" cy="2174837"/>
            </a:xfrm>
            <a:prstGeom prst="ellipse">
              <a:avLst/>
            </a:prstGeom>
            <a:solidFill>
              <a:schemeClr val="bg1"/>
            </a:solidFill>
            <a:ln w="38100" algn="ctr">
              <a:noFill/>
              <a:round/>
              <a:headEnd/>
              <a:tailEnd/>
            </a:ln>
          </p:spPr>
          <p:txBody>
            <a:bodyPr vert="eaVert" wrap="none" anchor="ctr"/>
            <a:lstStyle/>
            <a:p>
              <a:pPr algn="ctr" eaLnBrk="0" hangingPunct="0"/>
              <a:endParaRPr lang="zh-CN" altLang="en-US" sz="1200">
                <a:latin typeface="Segoe UI Light" pitchFamily="34" charset="0"/>
                <a:cs typeface="Arial" charset="0"/>
              </a:endParaRPr>
            </a:p>
          </p:txBody>
        </p:sp>
        <p:pic>
          <p:nvPicPr>
            <p:cNvPr id="11272" name="图片 7"/>
            <p:cNvPicPr>
              <a:picLocks noChangeAspect="1"/>
            </p:cNvPicPr>
            <p:nvPr/>
          </p:nvPicPr>
          <p:blipFill>
            <a:blip r:embed="rId4"/>
            <a:srcRect/>
            <a:stretch>
              <a:fillRect/>
            </a:stretch>
          </p:blipFill>
          <p:spPr bwMode="auto">
            <a:xfrm>
              <a:off x="5349624" y="1913711"/>
              <a:ext cx="1735342" cy="2120877"/>
            </a:xfrm>
            <a:prstGeom prst="rect">
              <a:avLst/>
            </a:prstGeom>
            <a:noFill/>
            <a:ln w="9525">
              <a:noFill/>
              <a:miter lim="800000"/>
              <a:headEnd/>
              <a:tailEnd/>
            </a:ln>
          </p:spPr>
        </p:pic>
      </p:grpSp>
      <p:pic>
        <p:nvPicPr>
          <p:cNvPr id="11270" name="图片 8"/>
          <p:cNvPicPr>
            <a:picLocks noChangeAspect="1"/>
          </p:cNvPicPr>
          <p:nvPr/>
        </p:nvPicPr>
        <p:blipFill>
          <a:blip r:embed="rId5"/>
          <a:srcRect r="31319"/>
          <a:stretch>
            <a:fillRect/>
          </a:stretch>
        </p:blipFill>
        <p:spPr bwMode="auto">
          <a:xfrm>
            <a:off x="0" y="1184275"/>
            <a:ext cx="6234113" cy="5673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图片 1" descr="8d90b22c6cd82dd4020228fe88696ad1.png"/>
          <p:cNvPicPr>
            <a:picLocks noChangeAspect="1"/>
          </p:cNvPicPr>
          <p:nvPr/>
        </p:nvPicPr>
        <p:blipFill>
          <a:blip r:embed="rId3"/>
          <a:srcRect/>
          <a:stretch>
            <a:fillRect/>
          </a:stretch>
        </p:blipFill>
        <p:spPr bwMode="auto">
          <a:xfrm>
            <a:off x="3367088" y="3617913"/>
            <a:ext cx="4843462" cy="3240087"/>
          </a:xfrm>
          <a:prstGeom prst="rect">
            <a:avLst/>
          </a:prstGeom>
          <a:noFill/>
          <a:ln w="9525">
            <a:noFill/>
            <a:miter lim="800000"/>
            <a:headEnd/>
            <a:tailEnd/>
          </a:ln>
        </p:spPr>
      </p:pic>
      <p:sp>
        <p:nvSpPr>
          <p:cNvPr id="20482" name="矩形 2"/>
          <p:cNvSpPr>
            <a:spLocks noChangeArrowheads="1"/>
          </p:cNvSpPr>
          <p:nvPr/>
        </p:nvSpPr>
        <p:spPr bwMode="auto">
          <a:xfrm>
            <a:off x="1624013" y="3563938"/>
            <a:ext cx="1981200" cy="1169987"/>
          </a:xfrm>
          <a:prstGeom prst="rect">
            <a:avLst/>
          </a:prstGeom>
          <a:noFill/>
          <a:ln w="9525">
            <a:noFill/>
            <a:miter lim="800000"/>
            <a:headEnd/>
            <a:tailEnd/>
          </a:ln>
        </p:spPr>
        <p:txBody>
          <a:bodyPr>
            <a:spAutoFit/>
          </a:bodyPr>
          <a:lstStyle/>
          <a:p>
            <a:r>
              <a:rPr lang="en-US" altLang="zh-CN" sz="1400">
                <a:solidFill>
                  <a:schemeClr val="bg1"/>
                </a:solidFill>
                <a:latin typeface="Segoe UI Light" pitchFamily="34" charset="0"/>
                <a:ea typeface="幼圆" charset="-122"/>
              </a:rPr>
              <a:t>We are the Anti-Villain League.</a:t>
            </a:r>
            <a:r>
              <a:rPr lang="zh-CN" altLang="en-US" sz="1400">
                <a:solidFill>
                  <a:schemeClr val="bg1"/>
                </a:solidFill>
                <a:latin typeface="Segoe UI Light" pitchFamily="34" charset="0"/>
                <a:ea typeface="幼圆" charset="-122"/>
              </a:rPr>
              <a:t> </a:t>
            </a:r>
            <a:r>
              <a:rPr lang="en-US" altLang="zh-CN" sz="1400">
                <a:solidFill>
                  <a:schemeClr val="bg1"/>
                </a:solidFill>
                <a:latin typeface="Segoe UI Light" pitchFamily="34" charset="0"/>
                <a:ea typeface="幼圆" charset="-122"/>
              </a:rPr>
              <a:t>An ultra secret organization dedicate dabcto fighting crime on a global scale.</a:t>
            </a:r>
            <a:endParaRPr lang="zh-CN" altLang="en-US" sz="1400">
              <a:solidFill>
                <a:schemeClr val="bg1"/>
              </a:solidFill>
              <a:latin typeface="Segoe UI Light" pitchFamily="34" charset="0"/>
              <a:ea typeface="幼圆" charset="-122"/>
            </a:endParaRPr>
          </a:p>
        </p:txBody>
      </p:sp>
      <p:sp>
        <p:nvSpPr>
          <p:cNvPr id="20483" name="矩形 3"/>
          <p:cNvSpPr>
            <a:spLocks noChangeArrowheads="1"/>
          </p:cNvSpPr>
          <p:nvPr/>
        </p:nvSpPr>
        <p:spPr bwMode="auto">
          <a:xfrm>
            <a:off x="4983163" y="2292350"/>
            <a:ext cx="2090737" cy="738188"/>
          </a:xfrm>
          <a:prstGeom prst="rect">
            <a:avLst/>
          </a:prstGeom>
          <a:noFill/>
          <a:ln w="9525">
            <a:noFill/>
            <a:miter lim="800000"/>
            <a:headEnd/>
            <a:tailEnd/>
          </a:ln>
        </p:spPr>
        <p:txBody>
          <a:bodyPr>
            <a:spAutoFit/>
          </a:bodyPr>
          <a:lstStyle/>
          <a:p>
            <a:r>
              <a:rPr lang="en-US" altLang="zh-CN" sz="1400">
                <a:solidFill>
                  <a:schemeClr val="bg1"/>
                </a:solidFill>
                <a:latin typeface="Segoe UI Light" pitchFamily="34" charset="0"/>
                <a:ea typeface="幼圆" charset="-122"/>
              </a:rPr>
              <a:t>Rob a bank, we're not interested. abc Kill someone, not our deal.</a:t>
            </a:r>
            <a:endParaRPr lang="zh-CN" altLang="en-US" sz="1400">
              <a:solidFill>
                <a:schemeClr val="bg1"/>
              </a:solidFill>
              <a:latin typeface="Segoe UI Light" pitchFamily="34" charset="0"/>
              <a:ea typeface="幼圆" charset="-122"/>
            </a:endParaRPr>
          </a:p>
        </p:txBody>
      </p:sp>
      <p:sp>
        <p:nvSpPr>
          <p:cNvPr id="20484" name="矩形 4"/>
          <p:cNvSpPr>
            <a:spLocks noChangeArrowheads="1"/>
          </p:cNvSpPr>
          <p:nvPr/>
        </p:nvSpPr>
        <p:spPr bwMode="auto">
          <a:xfrm>
            <a:off x="8313738" y="3195638"/>
            <a:ext cx="2519362" cy="954087"/>
          </a:xfrm>
          <a:prstGeom prst="rect">
            <a:avLst/>
          </a:prstGeom>
          <a:noFill/>
          <a:ln w="9525">
            <a:noFill/>
            <a:miter lim="800000"/>
            <a:headEnd/>
            <a:tailEnd/>
          </a:ln>
        </p:spPr>
        <p:txBody>
          <a:bodyPr>
            <a:spAutoFit/>
          </a:bodyPr>
          <a:lstStyle/>
          <a:p>
            <a:r>
              <a:rPr lang="en-US" altLang="zh-CN" sz="1400">
                <a:solidFill>
                  <a:schemeClr val="bg1"/>
                </a:solidFill>
                <a:latin typeface="Segoe UI Light" pitchFamily="34" charset="0"/>
                <a:ea typeface="幼圆" charset="-122"/>
              </a:rPr>
              <a:t>But you were to melt the polar abc ice caps, or vaporize Mount Fuji,</a:t>
            </a:r>
            <a:r>
              <a:rPr lang="zh-CN" altLang="en-US" sz="1400">
                <a:solidFill>
                  <a:schemeClr val="bg1"/>
                </a:solidFill>
                <a:latin typeface="Segoe UI Light" pitchFamily="34" charset="0"/>
                <a:ea typeface="幼圆" charset="-122"/>
              </a:rPr>
              <a:t> </a:t>
            </a:r>
            <a:r>
              <a:rPr lang="en-US" altLang="zh-CN" sz="1400">
                <a:solidFill>
                  <a:schemeClr val="bg1"/>
                </a:solidFill>
                <a:latin typeface="Segoe UI Light" pitchFamily="34" charset="0"/>
                <a:ea typeface="幼圆" charset="-122"/>
              </a:rPr>
              <a:t>or even,</a:t>
            </a:r>
            <a:r>
              <a:rPr lang="zh-CN" altLang="en-US" sz="1400">
                <a:solidFill>
                  <a:schemeClr val="bg1"/>
                </a:solidFill>
                <a:latin typeface="Segoe UI Light" pitchFamily="34" charset="0"/>
                <a:ea typeface="幼圆" charset="-122"/>
              </a:rPr>
              <a:t> </a:t>
            </a:r>
            <a:r>
              <a:rPr lang="en-US" altLang="zh-CN" sz="1400">
                <a:solidFill>
                  <a:schemeClr val="bg1"/>
                </a:solidFill>
                <a:latin typeface="Segoe UI Light" pitchFamily="34" charset="0"/>
                <a:ea typeface="幼圆" charset="-122"/>
              </a:rPr>
              <a:t>Steal the moon... Then, we notice.</a:t>
            </a:r>
            <a:endParaRPr lang="zh-CN" altLang="en-US" sz="1400">
              <a:solidFill>
                <a:schemeClr val="bg1"/>
              </a:solidFill>
              <a:latin typeface="Segoe UI Light" pitchFamily="34" charset="0"/>
              <a:ea typeface="幼圆" charset="-122"/>
            </a:endParaRPr>
          </a:p>
        </p:txBody>
      </p:sp>
      <p:pic>
        <p:nvPicPr>
          <p:cNvPr id="20485" name="图片 1023"/>
          <p:cNvPicPr>
            <a:picLocks noChangeAspect="1"/>
          </p:cNvPicPr>
          <p:nvPr/>
        </p:nvPicPr>
        <p:blipFill>
          <a:blip r:embed="rId4"/>
          <a:srcRect/>
          <a:stretch>
            <a:fillRect/>
          </a:stretch>
        </p:blipFill>
        <p:spPr bwMode="auto">
          <a:xfrm>
            <a:off x="1624013" y="2497138"/>
            <a:ext cx="1812925" cy="1066800"/>
          </a:xfrm>
          <a:prstGeom prst="rect">
            <a:avLst/>
          </a:prstGeom>
          <a:noFill/>
          <a:ln w="9525">
            <a:noFill/>
            <a:miter lim="800000"/>
            <a:headEnd/>
            <a:tailEnd/>
          </a:ln>
        </p:spPr>
      </p:pic>
      <p:pic>
        <p:nvPicPr>
          <p:cNvPr id="20486" name="图片 1025"/>
          <p:cNvPicPr>
            <a:picLocks noChangeAspect="1"/>
          </p:cNvPicPr>
          <p:nvPr/>
        </p:nvPicPr>
        <p:blipFill>
          <a:blip r:embed="rId5"/>
          <a:srcRect/>
          <a:stretch>
            <a:fillRect/>
          </a:stretch>
        </p:blipFill>
        <p:spPr bwMode="auto">
          <a:xfrm>
            <a:off x="8421688" y="1885950"/>
            <a:ext cx="1819275" cy="1222375"/>
          </a:xfrm>
          <a:prstGeom prst="rect">
            <a:avLst/>
          </a:prstGeom>
          <a:noFill/>
          <a:ln w="9525">
            <a:noFill/>
            <a:miter lim="800000"/>
            <a:headEnd/>
            <a:tailEnd/>
          </a:ln>
        </p:spPr>
      </p:pic>
      <p:pic>
        <p:nvPicPr>
          <p:cNvPr id="20487" name="图片 1027"/>
          <p:cNvPicPr>
            <a:picLocks noChangeAspect="1"/>
          </p:cNvPicPr>
          <p:nvPr/>
        </p:nvPicPr>
        <p:blipFill>
          <a:blip r:embed="rId6"/>
          <a:srcRect/>
          <a:stretch>
            <a:fillRect/>
          </a:stretch>
        </p:blipFill>
        <p:spPr bwMode="auto">
          <a:xfrm>
            <a:off x="4872038" y="815975"/>
            <a:ext cx="2084387" cy="147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1"/>
          <p:cNvPicPr>
            <a:picLocks noChangeAspect="1"/>
          </p:cNvPicPr>
          <p:nvPr/>
        </p:nvPicPr>
        <p:blipFill>
          <a:blip r:embed="rId3"/>
          <a:srcRect l="12823" t="19968" r="11331"/>
          <a:stretch>
            <a:fillRect/>
          </a:stretch>
        </p:blipFill>
        <p:spPr bwMode="auto">
          <a:xfrm>
            <a:off x="501650" y="1266825"/>
            <a:ext cx="7053263" cy="5591175"/>
          </a:xfrm>
          <a:prstGeom prst="rect">
            <a:avLst/>
          </a:prstGeom>
          <a:noFill/>
          <a:ln w="9525">
            <a:noFill/>
            <a:miter lim="800000"/>
            <a:headEnd/>
            <a:tailEnd/>
          </a:ln>
        </p:spPr>
      </p:pic>
      <p:grpSp>
        <p:nvGrpSpPr>
          <p:cNvPr id="21506" name="组合 6"/>
          <p:cNvGrpSpPr>
            <a:grpSpLocks noChangeAspect="1"/>
          </p:cNvGrpSpPr>
          <p:nvPr/>
        </p:nvGrpSpPr>
        <p:grpSpPr bwMode="auto">
          <a:xfrm>
            <a:off x="7375525" y="1587500"/>
            <a:ext cx="1800225" cy="1800225"/>
            <a:chOff x="2332652" y="2612608"/>
            <a:chExt cx="1427584" cy="1427584"/>
          </a:xfrm>
        </p:grpSpPr>
        <p:sp>
          <p:nvSpPr>
            <p:cNvPr id="8" name="椭圆 7"/>
            <p:cNvSpPr/>
            <p:nvPr/>
          </p:nvSpPr>
          <p:spPr>
            <a:xfrm>
              <a:off x="2332652" y="2612608"/>
              <a:ext cx="1427584" cy="142758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1" lang="en-US" sz="11500">
                  <a:solidFill>
                    <a:srgbClr val="FFFFFF"/>
                  </a:solidFill>
                  <a:latin typeface="Broadway"/>
                  <a:ea typeface="PMingLiU" pitchFamily="18" charset="-120"/>
                </a:rPr>
                <a:t>3</a:t>
              </a:r>
              <a:endParaRPr kumimoji="1" lang="zh-CN" altLang="en-US" sz="11500">
                <a:solidFill>
                  <a:srgbClr val="FFFFFF"/>
                </a:solidFill>
                <a:latin typeface="Broadway"/>
                <a:ea typeface="PMingLiU" pitchFamily="18" charset="-120"/>
              </a:endParaRPr>
            </a:p>
          </p:txBody>
        </p:sp>
        <p:grpSp>
          <p:nvGrpSpPr>
            <p:cNvPr id="21510" name="组 19"/>
            <p:cNvGrpSpPr>
              <a:grpSpLocks/>
            </p:cNvGrpSpPr>
            <p:nvPr/>
          </p:nvGrpSpPr>
          <p:grpSpPr bwMode="auto">
            <a:xfrm>
              <a:off x="3360911" y="2612608"/>
              <a:ext cx="399325" cy="399325"/>
              <a:chOff x="3968285" y="3104335"/>
              <a:chExt cx="1542580" cy="1542580"/>
            </a:xfrm>
          </p:grpSpPr>
          <p:sp>
            <p:nvSpPr>
              <p:cNvPr id="10" name="椭圆 9"/>
              <p:cNvSpPr/>
              <p:nvPr/>
            </p:nvSpPr>
            <p:spPr>
              <a:xfrm>
                <a:off x="3969274" y="3104335"/>
                <a:ext cx="1541591" cy="1541594"/>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a typeface="PMingLiU" pitchFamily="18" charset="-120"/>
                </a:endParaRPr>
              </a:p>
            </p:txBody>
          </p:sp>
          <p:grpSp>
            <p:nvGrpSpPr>
              <p:cNvPr id="21512" name="组合 91"/>
              <p:cNvGrpSpPr>
                <a:grpSpLocks/>
              </p:cNvGrpSpPr>
              <p:nvPr/>
            </p:nvGrpSpPr>
            <p:grpSpPr bwMode="auto">
              <a:xfrm>
                <a:off x="3990566" y="3723375"/>
                <a:ext cx="1520299" cy="212339"/>
                <a:chOff x="2555817" y="3410981"/>
                <a:chExt cx="1542581" cy="266788"/>
              </a:xfrm>
            </p:grpSpPr>
            <p:cxnSp>
              <p:nvCxnSpPr>
                <p:cNvPr id="12" name="直接连接符 76"/>
                <p:cNvCxnSpPr/>
                <p:nvPr/>
              </p:nvCxnSpPr>
              <p:spPr>
                <a:xfrm>
                  <a:off x="2558885" y="3678031"/>
                  <a:ext cx="335535"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77"/>
                <p:cNvCxnSpPr/>
                <p:nvPr/>
              </p:nvCxnSpPr>
              <p:spPr>
                <a:xfrm flipV="1">
                  <a:off x="2894420" y="3409187"/>
                  <a:ext cx="157899" cy="268843"/>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4" name="直接连接符 83"/>
                <p:cNvCxnSpPr/>
                <p:nvPr/>
              </p:nvCxnSpPr>
              <p:spPr>
                <a:xfrm flipH="1">
                  <a:off x="3762863" y="3678031"/>
                  <a:ext cx="335535"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5" name="直接连接符 84"/>
                <p:cNvCxnSpPr/>
                <p:nvPr/>
              </p:nvCxnSpPr>
              <p:spPr>
                <a:xfrm flipH="1" flipV="1">
                  <a:off x="3604964" y="3409187"/>
                  <a:ext cx="157899" cy="268843"/>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87"/>
                <p:cNvCxnSpPr/>
                <p:nvPr/>
              </p:nvCxnSpPr>
              <p:spPr>
                <a:xfrm>
                  <a:off x="3052319" y="3409187"/>
                  <a:ext cx="552646"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grpSp>
      <p:sp>
        <p:nvSpPr>
          <p:cNvPr id="3" name="矩形 2"/>
          <p:cNvSpPr/>
          <p:nvPr/>
        </p:nvSpPr>
        <p:spPr>
          <a:xfrm>
            <a:off x="7042150" y="3632200"/>
            <a:ext cx="3365500" cy="1201738"/>
          </a:xfrm>
          <a:prstGeom prst="rect">
            <a:avLst/>
          </a:prstGeom>
        </p:spPr>
        <p:txBody>
          <a:bodyPr>
            <a:spAutoFit/>
          </a:bodyPr>
          <a:lstStyle/>
          <a:p>
            <a:pPr fontAlgn="auto">
              <a:spcBef>
                <a:spcPts val="0"/>
              </a:spcBef>
              <a:spcAft>
                <a:spcPts val="0"/>
              </a:spcAft>
              <a:defRPr/>
            </a:pPr>
            <a:r>
              <a:rPr lang="en-US" altLang="zh-Hans" sz="2400" dirty="0">
                <a:solidFill>
                  <a:schemeClr val="bg1"/>
                </a:solidFill>
                <a:latin typeface="+mj-lt"/>
                <a:ea typeface="+mn-ea"/>
              </a:rPr>
              <a:t>I cannot deactivate until you say you are satisfied with your care.</a:t>
            </a:r>
          </a:p>
        </p:txBody>
      </p:sp>
      <p:sp>
        <p:nvSpPr>
          <p:cNvPr id="4" name="椭圆形标注 3"/>
          <p:cNvSpPr/>
          <p:nvPr/>
        </p:nvSpPr>
        <p:spPr>
          <a:xfrm>
            <a:off x="1903413" y="2063750"/>
            <a:ext cx="1166812" cy="847725"/>
          </a:xfrm>
          <a:prstGeom prst="wedgeEllipseCallout">
            <a:avLst>
              <a:gd name="adj1" fmla="val 51019"/>
              <a:gd name="adj2" fmla="val 56171"/>
            </a:avLst>
          </a:prstGeom>
          <a:solidFill>
            <a:schemeClr val="bg1"/>
          </a:solidFill>
        </p:spPr>
        <p:txBody>
          <a:bodyPr wrap="none" anchor="ctr"/>
          <a:lstStyle/>
          <a:p>
            <a:pPr algn="ctr" fontAlgn="auto">
              <a:spcBef>
                <a:spcPts val="0"/>
              </a:spcBef>
              <a:spcAft>
                <a:spcPts val="0"/>
              </a:spcAft>
              <a:defRPr/>
            </a:pPr>
            <a:r>
              <a:rPr lang="en-US" altLang="zh-CN" dirty="0">
                <a:solidFill>
                  <a:srgbClr val="C51C23"/>
                </a:solidFill>
                <a:latin typeface="+mj-lt"/>
                <a:ea typeface="+mn-ea"/>
              </a:rPr>
              <a:t>Oh! On</a:t>
            </a:r>
            <a:r>
              <a:rPr lang="en-US" altLang="zh-CN" dirty="0">
                <a:solidFill>
                  <a:srgbClr val="C51C23"/>
                </a:solidFill>
                <a:latin typeface="+mj-lt"/>
                <a:ea typeface="+mn-ea"/>
              </a:rPr>
              <a:t>!</a:t>
            </a:r>
            <a:endParaRPr lang="zh-CN" altLang="en-US" dirty="0">
              <a:solidFill>
                <a:srgbClr val="C51C23"/>
              </a:solidFill>
              <a:latin typeface="+mj-lt"/>
              <a:ea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矩形 9"/>
          <p:cNvSpPr>
            <a:spLocks noChangeArrowheads="1"/>
          </p:cNvSpPr>
          <p:nvPr/>
        </p:nvSpPr>
        <p:spPr bwMode="auto">
          <a:xfrm>
            <a:off x="0" y="0"/>
            <a:ext cx="6096000" cy="6858000"/>
          </a:xfrm>
          <a:prstGeom prst="rect">
            <a:avLst/>
          </a:prstGeom>
          <a:solidFill>
            <a:schemeClr val="bg1"/>
          </a:solidFill>
          <a:ln w="9525">
            <a:noFill/>
            <a:miter lim="800000"/>
            <a:headEnd/>
            <a:tailEnd/>
          </a:ln>
        </p:spPr>
        <p:txBody>
          <a:bodyPr wrap="none" anchor="ctr"/>
          <a:lstStyle/>
          <a:p>
            <a:pPr algn="ctr"/>
            <a:endParaRPr lang="zh-CN" altLang="en-US">
              <a:solidFill>
                <a:schemeClr val="bg1"/>
              </a:solidFill>
              <a:latin typeface="Segoe UI Light" pitchFamily="34" charset="0"/>
              <a:ea typeface="幼圆" charset="-122"/>
            </a:endParaRPr>
          </a:p>
        </p:txBody>
      </p:sp>
      <p:pic>
        <p:nvPicPr>
          <p:cNvPr id="22530" name="图片 2222"/>
          <p:cNvPicPr>
            <a:picLocks noChangeAspect="1"/>
          </p:cNvPicPr>
          <p:nvPr/>
        </p:nvPicPr>
        <p:blipFill>
          <a:blip r:embed="rId3"/>
          <a:srcRect/>
          <a:stretch>
            <a:fillRect/>
          </a:stretch>
        </p:blipFill>
        <p:spPr bwMode="auto">
          <a:xfrm>
            <a:off x="4913313" y="1447800"/>
            <a:ext cx="3041650" cy="3402013"/>
          </a:xfrm>
          <a:prstGeom prst="rect">
            <a:avLst/>
          </a:prstGeom>
          <a:noFill/>
          <a:ln w="9525">
            <a:noFill/>
            <a:miter lim="800000"/>
            <a:headEnd/>
            <a:tailEnd/>
          </a:ln>
        </p:spPr>
      </p:pic>
      <p:grpSp>
        <p:nvGrpSpPr>
          <p:cNvPr id="22531" name="组合 108"/>
          <p:cNvGrpSpPr>
            <a:grpSpLocks/>
          </p:cNvGrpSpPr>
          <p:nvPr/>
        </p:nvGrpSpPr>
        <p:grpSpPr bwMode="auto">
          <a:xfrm>
            <a:off x="4398963" y="4843463"/>
            <a:ext cx="3394075" cy="1146175"/>
            <a:chOff x="4284541" y="4792339"/>
            <a:chExt cx="3622918" cy="1222872"/>
          </a:xfrm>
        </p:grpSpPr>
        <p:sp>
          <p:nvSpPr>
            <p:cNvPr id="22601" name="任意多边形 6"/>
            <p:cNvSpPr>
              <a:spLocks/>
            </p:cNvSpPr>
            <p:nvPr/>
          </p:nvSpPr>
          <p:spPr bwMode="auto">
            <a:xfrm>
              <a:off x="4284541" y="4792339"/>
              <a:ext cx="3622918" cy="1222872"/>
            </a:xfrm>
            <a:custGeom>
              <a:avLst/>
              <a:gdLst>
                <a:gd name="T0" fmla="*/ 252459 w 3622918"/>
                <a:gd name="T1" fmla="*/ 0 h 1222872"/>
                <a:gd name="T2" fmla="*/ 3370458 w 3622918"/>
                <a:gd name="T3" fmla="*/ 0 h 1222872"/>
                <a:gd name="T4" fmla="*/ 3622918 w 3622918"/>
                <a:gd name="T5" fmla="*/ 1222872 h 1222872"/>
                <a:gd name="T6" fmla="*/ 0 w 3622918"/>
                <a:gd name="T7" fmla="*/ 1222872 h 12228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22918" h="1222872">
                  <a:moveTo>
                    <a:pt x="252459" y="0"/>
                  </a:moveTo>
                  <a:lnTo>
                    <a:pt x="3370458" y="0"/>
                  </a:lnTo>
                  <a:lnTo>
                    <a:pt x="3622918" y="1222872"/>
                  </a:lnTo>
                  <a:lnTo>
                    <a:pt x="0" y="1222872"/>
                  </a:lnTo>
                  <a:close/>
                </a:path>
              </a:pathLst>
            </a:custGeom>
            <a:solidFill>
              <a:srgbClr val="C51C23"/>
            </a:solidFill>
            <a:ln w="9525">
              <a:noFill/>
              <a:round/>
              <a:headEnd/>
              <a:tailEnd/>
            </a:ln>
          </p:spPr>
          <p:txBody>
            <a:bodyPr anchor="ctr"/>
            <a:lstStyle/>
            <a:p>
              <a:endParaRPr lang="zh-CN" altLang="en-US"/>
            </a:p>
          </p:txBody>
        </p:sp>
        <p:sp>
          <p:nvSpPr>
            <p:cNvPr id="22602" name="任意多边形 12"/>
            <p:cNvSpPr>
              <a:spLocks/>
            </p:cNvSpPr>
            <p:nvPr/>
          </p:nvSpPr>
          <p:spPr bwMode="auto">
            <a:xfrm>
              <a:off x="6096000" y="4792339"/>
              <a:ext cx="1811459" cy="1222872"/>
            </a:xfrm>
            <a:custGeom>
              <a:avLst/>
              <a:gdLst>
                <a:gd name="T0" fmla="*/ 0 w 1811459"/>
                <a:gd name="T1" fmla="*/ 0 h 1222872"/>
                <a:gd name="T2" fmla="*/ 1558999 w 1811459"/>
                <a:gd name="T3" fmla="*/ 0 h 1222872"/>
                <a:gd name="T4" fmla="*/ 1811459 w 1811459"/>
                <a:gd name="T5" fmla="*/ 1222872 h 1222872"/>
                <a:gd name="T6" fmla="*/ 0 w 1811459"/>
                <a:gd name="T7" fmla="*/ 1222872 h 12228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11459" h="1222872">
                  <a:moveTo>
                    <a:pt x="0" y="0"/>
                  </a:moveTo>
                  <a:lnTo>
                    <a:pt x="1558999" y="0"/>
                  </a:lnTo>
                  <a:lnTo>
                    <a:pt x="1811459" y="1222872"/>
                  </a:lnTo>
                  <a:lnTo>
                    <a:pt x="0" y="1222872"/>
                  </a:lnTo>
                  <a:close/>
                </a:path>
              </a:pathLst>
            </a:custGeom>
            <a:solidFill>
              <a:schemeClr val="bg1"/>
            </a:solidFill>
            <a:ln w="9525">
              <a:noFill/>
              <a:round/>
              <a:headEnd/>
              <a:tailEnd/>
            </a:ln>
          </p:spPr>
          <p:txBody>
            <a:bodyPr anchor="ctr"/>
            <a:lstStyle/>
            <a:p>
              <a:endParaRPr lang="zh-CN" altLang="en-US"/>
            </a:p>
          </p:txBody>
        </p:sp>
        <p:sp>
          <p:nvSpPr>
            <p:cNvPr id="22603" name="文本框 13"/>
            <p:cNvSpPr txBox="1">
              <a:spLocks noChangeArrowheads="1"/>
            </p:cNvSpPr>
            <p:nvPr/>
          </p:nvSpPr>
          <p:spPr bwMode="auto">
            <a:xfrm>
              <a:off x="4801282" y="5024676"/>
              <a:ext cx="1195151" cy="707886"/>
            </a:xfrm>
            <a:prstGeom prst="rect">
              <a:avLst/>
            </a:prstGeom>
            <a:noFill/>
            <a:ln w="9525">
              <a:noFill/>
              <a:miter lim="800000"/>
              <a:headEnd/>
              <a:tailEnd/>
            </a:ln>
          </p:spPr>
          <p:txBody>
            <a:bodyPr>
              <a:spAutoFit/>
            </a:bodyPr>
            <a:lstStyle/>
            <a:p>
              <a:pPr algn="ctr"/>
              <a:r>
                <a:rPr lang="en-US" altLang="zh-CN" sz="4000">
                  <a:solidFill>
                    <a:srgbClr val="F5F5F5"/>
                  </a:solidFill>
                  <a:latin typeface="Broadway"/>
                  <a:ea typeface="幼圆" charset="-122"/>
                </a:rPr>
                <a:t>1.0</a:t>
              </a:r>
              <a:endParaRPr lang="zh-CN" altLang="en-US" sz="4000">
                <a:solidFill>
                  <a:srgbClr val="F5F5F5"/>
                </a:solidFill>
                <a:latin typeface="Broadway"/>
                <a:ea typeface="幼圆" charset="-122"/>
              </a:endParaRPr>
            </a:p>
          </p:txBody>
        </p:sp>
        <p:sp>
          <p:nvSpPr>
            <p:cNvPr id="22604" name="文本框 14"/>
            <p:cNvSpPr txBox="1">
              <a:spLocks noChangeArrowheads="1"/>
            </p:cNvSpPr>
            <p:nvPr/>
          </p:nvSpPr>
          <p:spPr bwMode="auto">
            <a:xfrm>
              <a:off x="6201584" y="5010005"/>
              <a:ext cx="1195151" cy="707886"/>
            </a:xfrm>
            <a:prstGeom prst="rect">
              <a:avLst/>
            </a:prstGeom>
            <a:noFill/>
            <a:ln w="9525">
              <a:noFill/>
              <a:miter lim="800000"/>
              <a:headEnd/>
              <a:tailEnd/>
            </a:ln>
          </p:spPr>
          <p:txBody>
            <a:bodyPr>
              <a:spAutoFit/>
            </a:bodyPr>
            <a:lstStyle/>
            <a:p>
              <a:pPr algn="ctr"/>
              <a:r>
                <a:rPr lang="en-US" altLang="zh-CN" sz="4000">
                  <a:solidFill>
                    <a:srgbClr val="C51C23"/>
                  </a:solidFill>
                  <a:latin typeface="Broadway"/>
                  <a:ea typeface="幼圆" charset="-122"/>
                </a:rPr>
                <a:t>2.0</a:t>
              </a:r>
              <a:endParaRPr lang="zh-CN" altLang="en-US" sz="4000">
                <a:solidFill>
                  <a:srgbClr val="C51C23"/>
                </a:solidFill>
                <a:latin typeface="Broadway"/>
                <a:ea typeface="幼圆" charset="-122"/>
              </a:endParaRPr>
            </a:p>
          </p:txBody>
        </p:sp>
      </p:grpSp>
      <p:sp>
        <p:nvSpPr>
          <p:cNvPr id="22532" name="椭圆 15"/>
          <p:cNvSpPr>
            <a:spLocks noChangeArrowheads="1"/>
          </p:cNvSpPr>
          <p:nvPr/>
        </p:nvSpPr>
        <p:spPr bwMode="auto">
          <a:xfrm>
            <a:off x="1892300" y="1560513"/>
            <a:ext cx="1543050" cy="1541462"/>
          </a:xfrm>
          <a:prstGeom prst="ellipse">
            <a:avLst/>
          </a:prstGeom>
          <a:solidFill>
            <a:srgbClr val="C51C23"/>
          </a:solidFill>
          <a:ln w="9525">
            <a:noFill/>
            <a:round/>
            <a:headEnd/>
            <a:tailEnd/>
          </a:ln>
        </p:spPr>
        <p:txBody>
          <a:bodyPr wrap="none" anchor="ctr"/>
          <a:lstStyle/>
          <a:p>
            <a:pPr algn="ctr"/>
            <a:endParaRPr lang="zh-CN" altLang="en-US" b="1">
              <a:solidFill>
                <a:schemeClr val="bg1"/>
              </a:solidFill>
              <a:latin typeface="Segoe UI Light" pitchFamily="34" charset="0"/>
              <a:ea typeface="幼圆" charset="-122"/>
            </a:endParaRPr>
          </a:p>
        </p:txBody>
      </p:sp>
      <p:sp>
        <p:nvSpPr>
          <p:cNvPr id="22533" name="椭圆 16"/>
          <p:cNvSpPr>
            <a:spLocks noChangeArrowheads="1"/>
          </p:cNvSpPr>
          <p:nvPr/>
        </p:nvSpPr>
        <p:spPr bwMode="auto">
          <a:xfrm>
            <a:off x="1403350" y="2805113"/>
            <a:ext cx="717550" cy="715962"/>
          </a:xfrm>
          <a:prstGeom prst="ellipse">
            <a:avLst/>
          </a:prstGeom>
          <a:solidFill>
            <a:srgbClr val="C51C23"/>
          </a:solidFill>
          <a:ln w="9525">
            <a:noFill/>
            <a:round/>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22534" name="椭圆 17"/>
          <p:cNvSpPr>
            <a:spLocks noChangeArrowheads="1"/>
          </p:cNvSpPr>
          <p:nvPr/>
        </p:nvSpPr>
        <p:spPr bwMode="auto">
          <a:xfrm>
            <a:off x="3281363" y="2603500"/>
            <a:ext cx="1252537" cy="1252538"/>
          </a:xfrm>
          <a:prstGeom prst="ellipse">
            <a:avLst/>
          </a:prstGeom>
          <a:solidFill>
            <a:srgbClr val="C51C23"/>
          </a:solidFill>
          <a:ln w="28575">
            <a:noFill/>
            <a:round/>
            <a:headEnd/>
            <a:tailEnd/>
          </a:ln>
        </p:spPr>
        <p:txBody>
          <a:bodyPr wrap="none" bIns="180000" anchor="ctr"/>
          <a:lstStyle/>
          <a:p>
            <a:pPr algn="ctr"/>
            <a:r>
              <a:rPr lang="zh-CN" altLang="en-US" sz="4800">
                <a:solidFill>
                  <a:schemeClr val="bg1"/>
                </a:solidFill>
                <a:latin typeface="Segoe UI Light" pitchFamily="34" charset="0"/>
                <a:ea typeface="幼圆" charset="-122"/>
                <a:sym typeface="Wingdings" pitchFamily="2" charset="2"/>
              </a:rPr>
              <a:t></a:t>
            </a:r>
            <a:endParaRPr lang="zh-CN" altLang="en-US" sz="4800">
              <a:solidFill>
                <a:schemeClr val="bg1"/>
              </a:solidFill>
              <a:latin typeface="Segoe UI Light" pitchFamily="34" charset="0"/>
              <a:ea typeface="幼圆" charset="-122"/>
            </a:endParaRPr>
          </a:p>
        </p:txBody>
      </p:sp>
      <p:sp>
        <p:nvSpPr>
          <p:cNvPr id="22535" name="椭圆 18"/>
          <p:cNvSpPr>
            <a:spLocks noChangeArrowheads="1"/>
          </p:cNvSpPr>
          <p:nvPr/>
        </p:nvSpPr>
        <p:spPr bwMode="auto">
          <a:xfrm>
            <a:off x="3517900" y="1924050"/>
            <a:ext cx="577850" cy="577850"/>
          </a:xfrm>
          <a:prstGeom prst="ellipse">
            <a:avLst/>
          </a:prstGeom>
          <a:noFill/>
          <a:ln w="19050">
            <a:solidFill>
              <a:srgbClr val="C51C23"/>
            </a:solidFill>
            <a:round/>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22536" name="椭圆 19"/>
          <p:cNvSpPr>
            <a:spLocks noChangeArrowheads="1"/>
          </p:cNvSpPr>
          <p:nvPr/>
        </p:nvSpPr>
        <p:spPr bwMode="auto">
          <a:xfrm>
            <a:off x="1966913" y="3159125"/>
            <a:ext cx="1346200" cy="1346200"/>
          </a:xfrm>
          <a:prstGeom prst="ellipse">
            <a:avLst/>
          </a:prstGeom>
          <a:noFill/>
          <a:ln w="19050">
            <a:solidFill>
              <a:srgbClr val="C51C23"/>
            </a:solidFill>
            <a:round/>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22537" name="椭圆 20"/>
          <p:cNvSpPr>
            <a:spLocks noChangeArrowheads="1"/>
          </p:cNvSpPr>
          <p:nvPr/>
        </p:nvSpPr>
        <p:spPr bwMode="auto">
          <a:xfrm>
            <a:off x="3414713" y="4056063"/>
            <a:ext cx="354012" cy="354012"/>
          </a:xfrm>
          <a:prstGeom prst="ellipse">
            <a:avLst/>
          </a:prstGeom>
          <a:solidFill>
            <a:srgbClr val="C51C23"/>
          </a:solidFill>
          <a:ln w="9525">
            <a:noFill/>
            <a:round/>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22" name="文本框 21"/>
          <p:cNvSpPr txBox="1"/>
          <p:nvPr/>
        </p:nvSpPr>
        <p:spPr>
          <a:xfrm>
            <a:off x="1836738" y="2008188"/>
            <a:ext cx="1671637" cy="646112"/>
          </a:xfrm>
          <a:prstGeom prst="rect">
            <a:avLst/>
          </a:prstGeom>
          <a:noFill/>
        </p:spPr>
        <p:txBody>
          <a:bodyPr>
            <a:spAutoFit/>
          </a:bodyPr>
          <a:lstStyle/>
          <a:p>
            <a:pPr algn="ctr" fontAlgn="auto">
              <a:spcBef>
                <a:spcPts val="0"/>
              </a:spcBef>
              <a:spcAft>
                <a:spcPts val="0"/>
              </a:spcAft>
              <a:defRPr/>
            </a:pPr>
            <a:r>
              <a:rPr lang="en-US" altLang="zh-CN" sz="3600" dirty="0">
                <a:solidFill>
                  <a:srgbClr val="FFFFFF"/>
                </a:solidFill>
                <a:latin typeface="+mj-lt"/>
                <a:ea typeface="+mn-ea"/>
              </a:rPr>
              <a:t>308%</a:t>
            </a:r>
            <a:endParaRPr lang="zh-CN" altLang="en-US" sz="3600" dirty="0">
              <a:solidFill>
                <a:srgbClr val="FFFFFF"/>
              </a:solidFill>
              <a:latin typeface="+mj-lt"/>
              <a:ea typeface="+mn-ea"/>
            </a:endParaRPr>
          </a:p>
        </p:txBody>
      </p:sp>
      <p:sp>
        <p:nvSpPr>
          <p:cNvPr id="22539" name="Freeform 5"/>
          <p:cNvSpPr>
            <a:spLocks noEditPoints="1"/>
          </p:cNvSpPr>
          <p:nvPr/>
        </p:nvSpPr>
        <p:spPr bwMode="auto">
          <a:xfrm>
            <a:off x="2227263" y="3341688"/>
            <a:ext cx="758825" cy="954087"/>
          </a:xfrm>
          <a:custGeom>
            <a:avLst/>
            <a:gdLst>
              <a:gd name="T0" fmla="*/ 592178 w 173"/>
              <a:gd name="T1" fmla="*/ 818387 h 218"/>
              <a:gd name="T2" fmla="*/ 122822 w 173"/>
              <a:gd name="T3" fmla="*/ 783375 h 218"/>
              <a:gd name="T4" fmla="*/ 57025 w 173"/>
              <a:gd name="T5" fmla="*/ 656460 h 218"/>
              <a:gd name="T6" fmla="*/ 149141 w 173"/>
              <a:gd name="T7" fmla="*/ 297595 h 218"/>
              <a:gd name="T8" fmla="*/ 311442 w 173"/>
              <a:gd name="T9" fmla="*/ 126916 h 218"/>
              <a:gd name="T10" fmla="*/ 557086 w 173"/>
              <a:gd name="T11" fmla="*/ 262584 h 218"/>
              <a:gd name="T12" fmla="*/ 469356 w 173"/>
              <a:gd name="T13" fmla="*/ 258208 h 218"/>
              <a:gd name="T14" fmla="*/ 324601 w 173"/>
              <a:gd name="T15" fmla="*/ 262584 h 218"/>
              <a:gd name="T16" fmla="*/ 324601 w 173"/>
              <a:gd name="T17" fmla="*/ 262584 h 218"/>
              <a:gd name="T18" fmla="*/ 324601 w 173"/>
              <a:gd name="T19" fmla="*/ 262584 h 218"/>
              <a:gd name="T20" fmla="*/ 328988 w 173"/>
              <a:gd name="T21" fmla="*/ 529544 h 218"/>
              <a:gd name="T22" fmla="*/ 605337 w 173"/>
              <a:gd name="T23" fmla="*/ 551426 h 218"/>
              <a:gd name="T24" fmla="*/ 758865 w 173"/>
              <a:gd name="T25" fmla="*/ 472651 h 218"/>
              <a:gd name="T26" fmla="*/ 758865 w 173"/>
              <a:gd name="T27" fmla="*/ 954055 h 218"/>
              <a:gd name="T28" fmla="*/ 592178 w 173"/>
              <a:gd name="T29" fmla="*/ 818387 h 218"/>
              <a:gd name="T30" fmla="*/ 293896 w 173"/>
              <a:gd name="T31" fmla="*/ 748364 h 218"/>
              <a:gd name="T32" fmla="*/ 416718 w 173"/>
              <a:gd name="T33" fmla="*/ 809634 h 218"/>
              <a:gd name="T34" fmla="*/ 539540 w 173"/>
              <a:gd name="T35" fmla="*/ 748364 h 218"/>
              <a:gd name="T36" fmla="*/ 293896 w 173"/>
              <a:gd name="T37" fmla="*/ 748364 h 2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3"/>
              <a:gd name="T58" fmla="*/ 0 h 218"/>
              <a:gd name="T59" fmla="*/ 173 w 173"/>
              <a:gd name="T60" fmla="*/ 218 h 2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3" h="218">
                <a:moveTo>
                  <a:pt x="135" y="187"/>
                </a:moveTo>
                <a:cubicBezTo>
                  <a:pt x="66" y="218"/>
                  <a:pt x="28" y="179"/>
                  <a:pt x="28" y="179"/>
                </a:cubicBezTo>
                <a:cubicBezTo>
                  <a:pt x="28" y="179"/>
                  <a:pt x="0" y="174"/>
                  <a:pt x="13" y="150"/>
                </a:cubicBezTo>
                <a:cubicBezTo>
                  <a:pt x="2" y="110"/>
                  <a:pt x="34" y="68"/>
                  <a:pt x="34" y="68"/>
                </a:cubicBezTo>
                <a:cubicBezTo>
                  <a:pt x="34" y="68"/>
                  <a:pt x="27" y="35"/>
                  <a:pt x="71" y="29"/>
                </a:cubicBezTo>
                <a:cubicBezTo>
                  <a:pt x="138" y="0"/>
                  <a:pt x="127" y="57"/>
                  <a:pt x="127" y="60"/>
                </a:cubicBezTo>
                <a:cubicBezTo>
                  <a:pt x="118" y="75"/>
                  <a:pt x="110" y="53"/>
                  <a:pt x="107" y="59"/>
                </a:cubicBezTo>
                <a:cubicBezTo>
                  <a:pt x="91" y="74"/>
                  <a:pt x="75" y="61"/>
                  <a:pt x="74" y="60"/>
                </a:cubicBezTo>
                <a:cubicBezTo>
                  <a:pt x="74" y="60"/>
                  <a:pt x="74" y="60"/>
                  <a:pt x="74" y="60"/>
                </a:cubicBezTo>
                <a:cubicBezTo>
                  <a:pt x="74" y="60"/>
                  <a:pt x="74" y="60"/>
                  <a:pt x="74" y="60"/>
                </a:cubicBezTo>
                <a:cubicBezTo>
                  <a:pt x="54" y="70"/>
                  <a:pt x="77" y="99"/>
                  <a:pt x="75" y="121"/>
                </a:cubicBezTo>
                <a:cubicBezTo>
                  <a:pt x="77" y="121"/>
                  <a:pt x="109" y="88"/>
                  <a:pt x="138" y="126"/>
                </a:cubicBezTo>
                <a:cubicBezTo>
                  <a:pt x="148" y="110"/>
                  <a:pt x="173" y="108"/>
                  <a:pt x="173" y="108"/>
                </a:cubicBezTo>
                <a:cubicBezTo>
                  <a:pt x="173" y="218"/>
                  <a:pt x="173" y="218"/>
                  <a:pt x="173" y="218"/>
                </a:cubicBezTo>
                <a:cubicBezTo>
                  <a:pt x="173" y="218"/>
                  <a:pt x="143" y="212"/>
                  <a:pt x="135" y="187"/>
                </a:cubicBezTo>
                <a:close/>
                <a:moveTo>
                  <a:pt x="67" y="171"/>
                </a:moveTo>
                <a:cubicBezTo>
                  <a:pt x="67" y="171"/>
                  <a:pt x="71" y="185"/>
                  <a:pt x="95" y="185"/>
                </a:cubicBezTo>
                <a:cubicBezTo>
                  <a:pt x="118" y="183"/>
                  <a:pt x="122" y="173"/>
                  <a:pt x="123" y="171"/>
                </a:cubicBezTo>
                <a:cubicBezTo>
                  <a:pt x="90" y="181"/>
                  <a:pt x="67" y="171"/>
                  <a:pt x="67" y="171"/>
                </a:cubicBezTo>
                <a:close/>
              </a:path>
            </a:pathLst>
          </a:custGeom>
          <a:solidFill>
            <a:srgbClr val="C51C23"/>
          </a:solidFill>
          <a:ln w="9525">
            <a:noFill/>
            <a:round/>
            <a:headEnd/>
            <a:tailEnd/>
          </a:ln>
        </p:spPr>
        <p:txBody>
          <a:bodyPr/>
          <a:lstStyle/>
          <a:p>
            <a:endParaRPr lang="zh-CN" altLang="en-US"/>
          </a:p>
        </p:txBody>
      </p:sp>
      <p:sp>
        <p:nvSpPr>
          <p:cNvPr id="22540" name="椭圆 50"/>
          <p:cNvSpPr>
            <a:spLocks noChangeArrowheads="1"/>
          </p:cNvSpPr>
          <p:nvPr/>
        </p:nvSpPr>
        <p:spPr bwMode="auto">
          <a:xfrm>
            <a:off x="3983038" y="4033838"/>
            <a:ext cx="238125" cy="238125"/>
          </a:xfrm>
          <a:prstGeom prst="ellipse">
            <a:avLst/>
          </a:prstGeom>
          <a:noFill/>
          <a:ln w="19050">
            <a:solidFill>
              <a:srgbClr val="C51C23"/>
            </a:solidFill>
            <a:round/>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22541" name="椭圆 51"/>
          <p:cNvSpPr>
            <a:spLocks noChangeArrowheads="1"/>
          </p:cNvSpPr>
          <p:nvPr/>
        </p:nvSpPr>
        <p:spPr bwMode="auto">
          <a:xfrm>
            <a:off x="2036763" y="4271963"/>
            <a:ext cx="549275" cy="549275"/>
          </a:xfrm>
          <a:prstGeom prst="ellipse">
            <a:avLst/>
          </a:prstGeom>
          <a:solidFill>
            <a:srgbClr val="C51C23"/>
          </a:solidFill>
          <a:ln w="9525">
            <a:noFill/>
            <a:round/>
            <a:headEnd/>
            <a:tailEnd/>
          </a:ln>
        </p:spPr>
        <p:txBody>
          <a:bodyPr wrap="none" anchor="ctr"/>
          <a:lstStyle/>
          <a:p>
            <a:pPr algn="ctr"/>
            <a:endParaRPr lang="zh-CN" altLang="en-US">
              <a:solidFill>
                <a:schemeClr val="bg1"/>
              </a:solidFill>
              <a:latin typeface="Segoe UI Light" pitchFamily="34" charset="0"/>
              <a:ea typeface="幼圆" charset="-122"/>
            </a:endParaRPr>
          </a:p>
        </p:txBody>
      </p:sp>
      <p:grpSp>
        <p:nvGrpSpPr>
          <p:cNvPr id="22542" name="组合 52"/>
          <p:cNvGrpSpPr>
            <a:grpSpLocks/>
          </p:cNvGrpSpPr>
          <p:nvPr/>
        </p:nvGrpSpPr>
        <p:grpSpPr bwMode="auto">
          <a:xfrm>
            <a:off x="757238" y="0"/>
            <a:ext cx="646112" cy="1042988"/>
            <a:chOff x="9302621" y="-1"/>
            <a:chExt cx="2071396" cy="3340359"/>
          </a:xfrm>
        </p:grpSpPr>
        <p:sp>
          <p:nvSpPr>
            <p:cNvPr id="54" name="矩形 53"/>
            <p:cNvSpPr/>
            <p:nvPr/>
          </p:nvSpPr>
          <p:spPr>
            <a:xfrm>
              <a:off x="9302621" y="-1"/>
              <a:ext cx="2071396" cy="3340359"/>
            </a:xfrm>
            <a:prstGeom prst="rect">
              <a:avLst/>
            </a:prstGeom>
            <a:solidFill>
              <a:srgbClr val="C125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a:solidFill>
                  <a:srgbClr val="FFFFFF"/>
                </a:solidFill>
                <a:ea typeface="PMingLiU" pitchFamily="18" charset="-120"/>
              </a:endParaRPr>
            </a:p>
          </p:txBody>
        </p:sp>
        <p:grpSp>
          <p:nvGrpSpPr>
            <p:cNvPr id="22584" name="Group 4"/>
            <p:cNvGrpSpPr>
              <a:grpSpLocks noChangeAspect="1"/>
            </p:cNvGrpSpPr>
            <p:nvPr/>
          </p:nvGrpSpPr>
          <p:grpSpPr bwMode="auto">
            <a:xfrm>
              <a:off x="9484859" y="294847"/>
              <a:ext cx="1735912" cy="2886892"/>
              <a:chOff x="1500" y="-1760"/>
              <a:chExt cx="4689" cy="7798"/>
            </a:xfrm>
          </p:grpSpPr>
          <p:sp>
            <p:nvSpPr>
              <p:cNvPr id="22585" name="Freeform 5"/>
              <p:cNvSpPr>
                <a:spLocks noEditPoints="1"/>
              </p:cNvSpPr>
              <p:nvPr/>
            </p:nvSpPr>
            <p:spPr bwMode="auto">
              <a:xfrm>
                <a:off x="2745" y="-1760"/>
                <a:ext cx="825" cy="707"/>
              </a:xfrm>
              <a:custGeom>
                <a:avLst/>
                <a:gdLst>
                  <a:gd name="T0" fmla="*/ 40 w 349"/>
                  <a:gd name="T1" fmla="*/ 61 h 299"/>
                  <a:gd name="T2" fmla="*/ 634 w 349"/>
                  <a:gd name="T3" fmla="*/ 189 h 299"/>
                  <a:gd name="T4" fmla="*/ 801 w 349"/>
                  <a:gd name="T5" fmla="*/ 400 h 299"/>
                  <a:gd name="T6" fmla="*/ 733 w 349"/>
                  <a:gd name="T7" fmla="*/ 603 h 299"/>
                  <a:gd name="T8" fmla="*/ 383 w 349"/>
                  <a:gd name="T9" fmla="*/ 657 h 299"/>
                  <a:gd name="T10" fmla="*/ 350 w 349"/>
                  <a:gd name="T11" fmla="*/ 700 h 299"/>
                  <a:gd name="T12" fmla="*/ 305 w 349"/>
                  <a:gd name="T13" fmla="*/ 629 h 299"/>
                  <a:gd name="T14" fmla="*/ 128 w 349"/>
                  <a:gd name="T15" fmla="*/ 480 h 299"/>
                  <a:gd name="T16" fmla="*/ 139 w 349"/>
                  <a:gd name="T17" fmla="*/ 423 h 299"/>
                  <a:gd name="T18" fmla="*/ 312 w 349"/>
                  <a:gd name="T19" fmla="*/ 357 h 299"/>
                  <a:gd name="T20" fmla="*/ 336 w 349"/>
                  <a:gd name="T21" fmla="*/ 208 h 299"/>
                  <a:gd name="T22" fmla="*/ 378 w 349"/>
                  <a:gd name="T23" fmla="*/ 350 h 299"/>
                  <a:gd name="T24" fmla="*/ 591 w 349"/>
                  <a:gd name="T25" fmla="*/ 393 h 299"/>
                  <a:gd name="T26" fmla="*/ 619 w 349"/>
                  <a:gd name="T27" fmla="*/ 468 h 299"/>
                  <a:gd name="T28" fmla="*/ 530 w 349"/>
                  <a:gd name="T29" fmla="*/ 497 h 299"/>
                  <a:gd name="T30" fmla="*/ 565 w 349"/>
                  <a:gd name="T31" fmla="*/ 452 h 299"/>
                  <a:gd name="T32" fmla="*/ 381 w 349"/>
                  <a:gd name="T33" fmla="*/ 414 h 299"/>
                  <a:gd name="T34" fmla="*/ 383 w 349"/>
                  <a:gd name="T35" fmla="*/ 603 h 299"/>
                  <a:gd name="T36" fmla="*/ 678 w 349"/>
                  <a:gd name="T37" fmla="*/ 558 h 299"/>
                  <a:gd name="T38" fmla="*/ 721 w 349"/>
                  <a:gd name="T39" fmla="*/ 393 h 299"/>
                  <a:gd name="T40" fmla="*/ 560 w 349"/>
                  <a:gd name="T41" fmla="*/ 215 h 299"/>
                  <a:gd name="T42" fmla="*/ 130 w 349"/>
                  <a:gd name="T43" fmla="*/ 87 h 299"/>
                  <a:gd name="T44" fmla="*/ 33 w 349"/>
                  <a:gd name="T45" fmla="*/ 104 h 299"/>
                  <a:gd name="T46" fmla="*/ 76 w 349"/>
                  <a:gd name="T47" fmla="*/ 121 h 299"/>
                  <a:gd name="T48" fmla="*/ 0 w 349"/>
                  <a:gd name="T49" fmla="*/ 118 h 299"/>
                  <a:gd name="T50" fmla="*/ 40 w 349"/>
                  <a:gd name="T51" fmla="*/ 61 h 299"/>
                  <a:gd name="T52" fmla="*/ 139 w 349"/>
                  <a:gd name="T53" fmla="*/ 456 h 299"/>
                  <a:gd name="T54" fmla="*/ 303 w 349"/>
                  <a:gd name="T55" fmla="*/ 579 h 299"/>
                  <a:gd name="T56" fmla="*/ 310 w 349"/>
                  <a:gd name="T57" fmla="*/ 419 h 299"/>
                  <a:gd name="T58" fmla="*/ 139 w 349"/>
                  <a:gd name="T59" fmla="*/ 456 h 2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49"/>
                  <a:gd name="T91" fmla="*/ 0 h 299"/>
                  <a:gd name="T92" fmla="*/ 349 w 349"/>
                  <a:gd name="T93" fmla="*/ 299 h 29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49" h="299">
                    <a:moveTo>
                      <a:pt x="17" y="26"/>
                    </a:moveTo>
                    <a:cubicBezTo>
                      <a:pt x="103" y="0"/>
                      <a:pt x="196" y="30"/>
                      <a:pt x="268" y="80"/>
                    </a:cubicBezTo>
                    <a:cubicBezTo>
                      <a:pt x="299" y="103"/>
                      <a:pt x="328" y="132"/>
                      <a:pt x="339" y="169"/>
                    </a:cubicBezTo>
                    <a:cubicBezTo>
                      <a:pt x="349" y="200"/>
                      <a:pt x="336" y="236"/>
                      <a:pt x="310" y="255"/>
                    </a:cubicBezTo>
                    <a:cubicBezTo>
                      <a:pt x="268" y="286"/>
                      <a:pt x="211" y="292"/>
                      <a:pt x="162" y="278"/>
                    </a:cubicBezTo>
                    <a:cubicBezTo>
                      <a:pt x="161" y="286"/>
                      <a:pt x="159" y="297"/>
                      <a:pt x="148" y="296"/>
                    </a:cubicBezTo>
                    <a:cubicBezTo>
                      <a:pt x="131" y="299"/>
                      <a:pt x="132" y="277"/>
                      <a:pt x="129" y="266"/>
                    </a:cubicBezTo>
                    <a:cubicBezTo>
                      <a:pt x="100" y="251"/>
                      <a:pt x="71" y="232"/>
                      <a:pt x="54" y="203"/>
                    </a:cubicBezTo>
                    <a:cubicBezTo>
                      <a:pt x="48" y="196"/>
                      <a:pt x="51" y="185"/>
                      <a:pt x="59" y="179"/>
                    </a:cubicBezTo>
                    <a:cubicBezTo>
                      <a:pt x="79" y="162"/>
                      <a:pt x="106" y="156"/>
                      <a:pt x="132" y="151"/>
                    </a:cubicBezTo>
                    <a:cubicBezTo>
                      <a:pt x="133" y="130"/>
                      <a:pt x="135" y="108"/>
                      <a:pt x="142" y="88"/>
                    </a:cubicBezTo>
                    <a:cubicBezTo>
                      <a:pt x="165" y="98"/>
                      <a:pt x="158" y="128"/>
                      <a:pt x="160" y="148"/>
                    </a:cubicBezTo>
                    <a:cubicBezTo>
                      <a:pt x="190" y="148"/>
                      <a:pt x="224" y="148"/>
                      <a:pt x="250" y="166"/>
                    </a:cubicBezTo>
                    <a:cubicBezTo>
                      <a:pt x="260" y="173"/>
                      <a:pt x="267" y="187"/>
                      <a:pt x="262" y="198"/>
                    </a:cubicBezTo>
                    <a:cubicBezTo>
                      <a:pt x="255" y="211"/>
                      <a:pt x="237" y="219"/>
                      <a:pt x="224" y="210"/>
                    </a:cubicBezTo>
                    <a:cubicBezTo>
                      <a:pt x="229" y="204"/>
                      <a:pt x="241" y="200"/>
                      <a:pt x="239" y="191"/>
                    </a:cubicBezTo>
                    <a:cubicBezTo>
                      <a:pt x="214" y="179"/>
                      <a:pt x="187" y="177"/>
                      <a:pt x="161" y="175"/>
                    </a:cubicBezTo>
                    <a:cubicBezTo>
                      <a:pt x="160" y="202"/>
                      <a:pt x="161" y="228"/>
                      <a:pt x="162" y="255"/>
                    </a:cubicBezTo>
                    <a:cubicBezTo>
                      <a:pt x="204" y="262"/>
                      <a:pt x="251" y="261"/>
                      <a:pt x="287" y="236"/>
                    </a:cubicBezTo>
                    <a:cubicBezTo>
                      <a:pt x="309" y="221"/>
                      <a:pt x="315" y="190"/>
                      <a:pt x="305" y="166"/>
                    </a:cubicBezTo>
                    <a:cubicBezTo>
                      <a:pt x="292" y="135"/>
                      <a:pt x="265" y="110"/>
                      <a:pt x="237" y="91"/>
                    </a:cubicBezTo>
                    <a:cubicBezTo>
                      <a:pt x="183" y="58"/>
                      <a:pt x="120" y="36"/>
                      <a:pt x="55" y="37"/>
                    </a:cubicBezTo>
                    <a:cubicBezTo>
                      <a:pt x="41" y="38"/>
                      <a:pt x="27" y="38"/>
                      <a:pt x="14" y="44"/>
                    </a:cubicBezTo>
                    <a:cubicBezTo>
                      <a:pt x="20" y="46"/>
                      <a:pt x="26" y="48"/>
                      <a:pt x="32" y="51"/>
                    </a:cubicBezTo>
                    <a:cubicBezTo>
                      <a:pt x="24" y="59"/>
                      <a:pt x="9" y="56"/>
                      <a:pt x="0" y="50"/>
                    </a:cubicBezTo>
                    <a:cubicBezTo>
                      <a:pt x="4" y="42"/>
                      <a:pt x="6" y="29"/>
                      <a:pt x="17" y="26"/>
                    </a:cubicBezTo>
                    <a:close/>
                    <a:moveTo>
                      <a:pt x="59" y="193"/>
                    </a:moveTo>
                    <a:cubicBezTo>
                      <a:pt x="72" y="220"/>
                      <a:pt x="102" y="234"/>
                      <a:pt x="128" y="245"/>
                    </a:cubicBezTo>
                    <a:cubicBezTo>
                      <a:pt x="129" y="222"/>
                      <a:pt x="130" y="200"/>
                      <a:pt x="131" y="177"/>
                    </a:cubicBezTo>
                    <a:cubicBezTo>
                      <a:pt x="106" y="180"/>
                      <a:pt x="81" y="181"/>
                      <a:pt x="59" y="193"/>
                    </a:cubicBezTo>
                    <a:close/>
                  </a:path>
                </a:pathLst>
              </a:custGeom>
              <a:solidFill>
                <a:srgbClr val="FFFFFF"/>
              </a:solidFill>
              <a:ln w="9525">
                <a:noFill/>
                <a:round/>
                <a:headEnd/>
                <a:tailEnd/>
              </a:ln>
            </p:spPr>
            <p:txBody>
              <a:bodyPr/>
              <a:lstStyle/>
              <a:p>
                <a:endParaRPr lang="zh-CN" altLang="en-US"/>
              </a:p>
            </p:txBody>
          </p:sp>
          <p:sp>
            <p:nvSpPr>
              <p:cNvPr id="22586" name="Freeform 6"/>
              <p:cNvSpPr>
                <a:spLocks noEditPoints="1"/>
              </p:cNvSpPr>
              <p:nvPr/>
            </p:nvSpPr>
            <p:spPr bwMode="auto">
              <a:xfrm>
                <a:off x="3518" y="-1687"/>
                <a:ext cx="284" cy="244"/>
              </a:xfrm>
              <a:custGeom>
                <a:avLst/>
                <a:gdLst>
                  <a:gd name="T0" fmla="*/ 104 w 120"/>
                  <a:gd name="T1" fmla="*/ 21 h 103"/>
                  <a:gd name="T2" fmla="*/ 232 w 120"/>
                  <a:gd name="T3" fmla="*/ 36 h 103"/>
                  <a:gd name="T4" fmla="*/ 279 w 120"/>
                  <a:gd name="T5" fmla="*/ 88 h 103"/>
                  <a:gd name="T6" fmla="*/ 175 w 120"/>
                  <a:gd name="T7" fmla="*/ 206 h 103"/>
                  <a:gd name="T8" fmla="*/ 69 w 120"/>
                  <a:gd name="T9" fmla="*/ 213 h 103"/>
                  <a:gd name="T10" fmla="*/ 40 w 120"/>
                  <a:gd name="T11" fmla="*/ 237 h 103"/>
                  <a:gd name="T12" fmla="*/ 17 w 120"/>
                  <a:gd name="T13" fmla="*/ 178 h 103"/>
                  <a:gd name="T14" fmla="*/ 7 w 120"/>
                  <a:gd name="T15" fmla="*/ 114 h 103"/>
                  <a:gd name="T16" fmla="*/ 104 w 120"/>
                  <a:gd name="T17" fmla="*/ 21 h 103"/>
                  <a:gd name="T18" fmla="*/ 40 w 120"/>
                  <a:gd name="T19" fmla="*/ 137 h 103"/>
                  <a:gd name="T20" fmla="*/ 128 w 120"/>
                  <a:gd name="T21" fmla="*/ 64 h 103"/>
                  <a:gd name="T22" fmla="*/ 40 w 120"/>
                  <a:gd name="T23" fmla="*/ 137 h 103"/>
                  <a:gd name="T24" fmla="*/ 95 w 120"/>
                  <a:gd name="T25" fmla="*/ 171 h 103"/>
                  <a:gd name="T26" fmla="*/ 234 w 120"/>
                  <a:gd name="T27" fmla="*/ 116 h 103"/>
                  <a:gd name="T28" fmla="*/ 220 w 120"/>
                  <a:gd name="T29" fmla="*/ 73 h 103"/>
                  <a:gd name="T30" fmla="*/ 95 w 120"/>
                  <a:gd name="T31" fmla="*/ 171 h 10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103"/>
                  <a:gd name="T50" fmla="*/ 120 w 120"/>
                  <a:gd name="T51" fmla="*/ 103 h 10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103">
                    <a:moveTo>
                      <a:pt x="44" y="9"/>
                    </a:moveTo>
                    <a:cubicBezTo>
                      <a:pt x="61" y="2"/>
                      <a:pt x="84" y="0"/>
                      <a:pt x="98" y="15"/>
                    </a:cubicBezTo>
                    <a:cubicBezTo>
                      <a:pt x="109" y="17"/>
                      <a:pt x="120" y="25"/>
                      <a:pt x="118" y="37"/>
                    </a:cubicBezTo>
                    <a:cubicBezTo>
                      <a:pt x="115" y="61"/>
                      <a:pt x="94" y="77"/>
                      <a:pt x="74" y="87"/>
                    </a:cubicBezTo>
                    <a:cubicBezTo>
                      <a:pt x="60" y="95"/>
                      <a:pt x="44" y="94"/>
                      <a:pt x="29" y="90"/>
                    </a:cubicBezTo>
                    <a:cubicBezTo>
                      <a:pt x="25" y="93"/>
                      <a:pt x="23" y="103"/>
                      <a:pt x="17" y="100"/>
                    </a:cubicBezTo>
                    <a:cubicBezTo>
                      <a:pt x="10" y="93"/>
                      <a:pt x="12" y="82"/>
                      <a:pt x="7" y="75"/>
                    </a:cubicBezTo>
                    <a:cubicBezTo>
                      <a:pt x="3" y="67"/>
                      <a:pt x="0" y="57"/>
                      <a:pt x="3" y="48"/>
                    </a:cubicBezTo>
                    <a:cubicBezTo>
                      <a:pt x="10" y="29"/>
                      <a:pt x="27" y="17"/>
                      <a:pt x="44" y="9"/>
                    </a:cubicBezTo>
                    <a:close/>
                    <a:moveTo>
                      <a:pt x="17" y="58"/>
                    </a:moveTo>
                    <a:cubicBezTo>
                      <a:pt x="31" y="51"/>
                      <a:pt x="41" y="37"/>
                      <a:pt x="54" y="27"/>
                    </a:cubicBezTo>
                    <a:cubicBezTo>
                      <a:pt x="36" y="29"/>
                      <a:pt x="21" y="42"/>
                      <a:pt x="17" y="58"/>
                    </a:cubicBezTo>
                    <a:close/>
                    <a:moveTo>
                      <a:pt x="40" y="72"/>
                    </a:moveTo>
                    <a:cubicBezTo>
                      <a:pt x="62" y="73"/>
                      <a:pt x="87" y="68"/>
                      <a:pt x="99" y="49"/>
                    </a:cubicBezTo>
                    <a:cubicBezTo>
                      <a:pt x="104" y="42"/>
                      <a:pt x="103" y="29"/>
                      <a:pt x="93" y="31"/>
                    </a:cubicBezTo>
                    <a:cubicBezTo>
                      <a:pt x="70" y="34"/>
                      <a:pt x="53" y="53"/>
                      <a:pt x="40" y="72"/>
                    </a:cubicBezTo>
                    <a:close/>
                  </a:path>
                </a:pathLst>
              </a:custGeom>
              <a:solidFill>
                <a:srgbClr val="FFFFFF"/>
              </a:solidFill>
              <a:ln w="9525">
                <a:noFill/>
                <a:round/>
                <a:headEnd/>
                <a:tailEnd/>
              </a:ln>
            </p:spPr>
            <p:txBody>
              <a:bodyPr/>
              <a:lstStyle/>
              <a:p>
                <a:endParaRPr lang="zh-CN" altLang="en-US"/>
              </a:p>
            </p:txBody>
          </p:sp>
          <p:sp>
            <p:nvSpPr>
              <p:cNvPr id="22587" name="Freeform 7"/>
              <p:cNvSpPr>
                <a:spLocks/>
              </p:cNvSpPr>
              <p:nvPr/>
            </p:nvSpPr>
            <p:spPr bwMode="auto">
              <a:xfrm>
                <a:off x="3984" y="-1469"/>
                <a:ext cx="261" cy="340"/>
              </a:xfrm>
              <a:custGeom>
                <a:avLst/>
                <a:gdLst>
                  <a:gd name="T0" fmla="*/ 152 w 110"/>
                  <a:gd name="T1" fmla="*/ 0 h 144"/>
                  <a:gd name="T2" fmla="*/ 197 w 110"/>
                  <a:gd name="T3" fmla="*/ 33 h 144"/>
                  <a:gd name="T4" fmla="*/ 244 w 110"/>
                  <a:gd name="T5" fmla="*/ 250 h 144"/>
                  <a:gd name="T6" fmla="*/ 180 w 110"/>
                  <a:gd name="T7" fmla="*/ 307 h 144"/>
                  <a:gd name="T8" fmla="*/ 71 w 110"/>
                  <a:gd name="T9" fmla="*/ 146 h 144"/>
                  <a:gd name="T10" fmla="*/ 59 w 110"/>
                  <a:gd name="T11" fmla="*/ 312 h 144"/>
                  <a:gd name="T12" fmla="*/ 9 w 110"/>
                  <a:gd name="T13" fmla="*/ 295 h 144"/>
                  <a:gd name="T14" fmla="*/ 24 w 110"/>
                  <a:gd name="T15" fmla="*/ 130 h 144"/>
                  <a:gd name="T16" fmla="*/ 64 w 110"/>
                  <a:gd name="T17" fmla="*/ 61 h 144"/>
                  <a:gd name="T18" fmla="*/ 190 w 110"/>
                  <a:gd name="T19" fmla="*/ 229 h 144"/>
                  <a:gd name="T20" fmla="*/ 152 w 110"/>
                  <a:gd name="T21" fmla="*/ 0 h 1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
                  <a:gd name="T34" fmla="*/ 0 h 144"/>
                  <a:gd name="T35" fmla="*/ 110 w 110"/>
                  <a:gd name="T36" fmla="*/ 144 h 1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 h="144">
                    <a:moveTo>
                      <a:pt x="64" y="0"/>
                    </a:moveTo>
                    <a:cubicBezTo>
                      <a:pt x="72" y="0"/>
                      <a:pt x="79" y="7"/>
                      <a:pt x="83" y="14"/>
                    </a:cubicBezTo>
                    <a:cubicBezTo>
                      <a:pt x="101" y="40"/>
                      <a:pt x="110" y="74"/>
                      <a:pt x="103" y="106"/>
                    </a:cubicBezTo>
                    <a:cubicBezTo>
                      <a:pt x="101" y="118"/>
                      <a:pt x="90" y="133"/>
                      <a:pt x="76" y="130"/>
                    </a:cubicBezTo>
                    <a:cubicBezTo>
                      <a:pt x="53" y="113"/>
                      <a:pt x="45" y="84"/>
                      <a:pt x="30" y="62"/>
                    </a:cubicBezTo>
                    <a:cubicBezTo>
                      <a:pt x="28" y="85"/>
                      <a:pt x="29" y="109"/>
                      <a:pt x="25" y="132"/>
                    </a:cubicBezTo>
                    <a:cubicBezTo>
                      <a:pt x="20" y="144"/>
                      <a:pt x="5" y="135"/>
                      <a:pt x="4" y="125"/>
                    </a:cubicBezTo>
                    <a:cubicBezTo>
                      <a:pt x="0" y="102"/>
                      <a:pt x="5" y="78"/>
                      <a:pt x="10" y="55"/>
                    </a:cubicBezTo>
                    <a:cubicBezTo>
                      <a:pt x="14" y="44"/>
                      <a:pt x="15" y="30"/>
                      <a:pt x="27" y="26"/>
                    </a:cubicBezTo>
                    <a:cubicBezTo>
                      <a:pt x="49" y="46"/>
                      <a:pt x="61" y="74"/>
                      <a:pt x="80" y="97"/>
                    </a:cubicBezTo>
                    <a:cubicBezTo>
                      <a:pt x="83" y="64"/>
                      <a:pt x="67" y="33"/>
                      <a:pt x="64" y="0"/>
                    </a:cubicBezTo>
                    <a:close/>
                  </a:path>
                </a:pathLst>
              </a:custGeom>
              <a:solidFill>
                <a:srgbClr val="FFFFFF"/>
              </a:solidFill>
              <a:ln w="9525">
                <a:noFill/>
                <a:round/>
                <a:headEnd/>
                <a:tailEnd/>
              </a:ln>
            </p:spPr>
            <p:txBody>
              <a:bodyPr/>
              <a:lstStyle/>
              <a:p>
                <a:endParaRPr lang="zh-CN" altLang="en-US"/>
              </a:p>
            </p:txBody>
          </p:sp>
          <p:sp>
            <p:nvSpPr>
              <p:cNvPr id="22588" name="Freeform 8"/>
              <p:cNvSpPr>
                <a:spLocks noEditPoints="1"/>
              </p:cNvSpPr>
              <p:nvPr/>
            </p:nvSpPr>
            <p:spPr bwMode="auto">
              <a:xfrm>
                <a:off x="3672" y="-1427"/>
                <a:ext cx="308" cy="298"/>
              </a:xfrm>
              <a:custGeom>
                <a:avLst/>
                <a:gdLst>
                  <a:gd name="T0" fmla="*/ 40 w 130"/>
                  <a:gd name="T1" fmla="*/ 38 h 126"/>
                  <a:gd name="T2" fmla="*/ 199 w 130"/>
                  <a:gd name="T3" fmla="*/ 0 h 126"/>
                  <a:gd name="T4" fmla="*/ 303 w 130"/>
                  <a:gd name="T5" fmla="*/ 26 h 126"/>
                  <a:gd name="T6" fmla="*/ 270 w 130"/>
                  <a:gd name="T7" fmla="*/ 50 h 126"/>
                  <a:gd name="T8" fmla="*/ 62 w 130"/>
                  <a:gd name="T9" fmla="*/ 80 h 126"/>
                  <a:gd name="T10" fmla="*/ 256 w 130"/>
                  <a:gd name="T11" fmla="*/ 123 h 126"/>
                  <a:gd name="T12" fmla="*/ 244 w 130"/>
                  <a:gd name="T13" fmla="*/ 263 h 126"/>
                  <a:gd name="T14" fmla="*/ 31 w 130"/>
                  <a:gd name="T15" fmla="*/ 213 h 126"/>
                  <a:gd name="T16" fmla="*/ 102 w 130"/>
                  <a:gd name="T17" fmla="*/ 149 h 126"/>
                  <a:gd name="T18" fmla="*/ 33 w 130"/>
                  <a:gd name="T19" fmla="*/ 125 h 126"/>
                  <a:gd name="T20" fmla="*/ 40 w 130"/>
                  <a:gd name="T21" fmla="*/ 38 h 126"/>
                  <a:gd name="T22" fmla="*/ 111 w 130"/>
                  <a:gd name="T23" fmla="*/ 154 h 126"/>
                  <a:gd name="T24" fmla="*/ 220 w 130"/>
                  <a:gd name="T25" fmla="*/ 177 h 126"/>
                  <a:gd name="T26" fmla="*/ 178 w 130"/>
                  <a:gd name="T27" fmla="*/ 201 h 126"/>
                  <a:gd name="T28" fmla="*/ 73 w 130"/>
                  <a:gd name="T29" fmla="*/ 180 h 126"/>
                  <a:gd name="T30" fmla="*/ 59 w 130"/>
                  <a:gd name="T31" fmla="*/ 213 h 126"/>
                  <a:gd name="T32" fmla="*/ 213 w 130"/>
                  <a:gd name="T33" fmla="*/ 203 h 126"/>
                  <a:gd name="T34" fmla="*/ 235 w 130"/>
                  <a:gd name="T35" fmla="*/ 161 h 126"/>
                  <a:gd name="T36" fmla="*/ 109 w 130"/>
                  <a:gd name="T37" fmla="*/ 135 h 126"/>
                  <a:gd name="T38" fmla="*/ 111 w 130"/>
                  <a:gd name="T39" fmla="*/ 154 h 1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0"/>
                  <a:gd name="T61" fmla="*/ 0 h 126"/>
                  <a:gd name="T62" fmla="*/ 130 w 130"/>
                  <a:gd name="T63" fmla="*/ 126 h 1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0" h="126">
                    <a:moveTo>
                      <a:pt x="17" y="16"/>
                    </a:moveTo>
                    <a:cubicBezTo>
                      <a:pt x="37" y="4"/>
                      <a:pt x="61" y="0"/>
                      <a:pt x="84" y="0"/>
                    </a:cubicBezTo>
                    <a:cubicBezTo>
                      <a:pt x="99" y="1"/>
                      <a:pt x="115" y="2"/>
                      <a:pt x="128" y="11"/>
                    </a:cubicBezTo>
                    <a:cubicBezTo>
                      <a:pt x="124" y="15"/>
                      <a:pt x="120" y="21"/>
                      <a:pt x="114" y="21"/>
                    </a:cubicBezTo>
                    <a:cubicBezTo>
                      <a:pt x="85" y="27"/>
                      <a:pt x="54" y="24"/>
                      <a:pt x="26" y="34"/>
                    </a:cubicBezTo>
                    <a:cubicBezTo>
                      <a:pt x="51" y="49"/>
                      <a:pt x="83" y="37"/>
                      <a:pt x="108" y="52"/>
                    </a:cubicBezTo>
                    <a:cubicBezTo>
                      <a:pt x="130" y="64"/>
                      <a:pt x="126" y="102"/>
                      <a:pt x="103" y="111"/>
                    </a:cubicBezTo>
                    <a:cubicBezTo>
                      <a:pt x="74" y="126"/>
                      <a:pt x="30" y="122"/>
                      <a:pt x="13" y="90"/>
                    </a:cubicBezTo>
                    <a:cubicBezTo>
                      <a:pt x="7" y="73"/>
                      <a:pt x="27" y="60"/>
                      <a:pt x="43" y="63"/>
                    </a:cubicBezTo>
                    <a:cubicBezTo>
                      <a:pt x="35" y="55"/>
                      <a:pt x="24" y="55"/>
                      <a:pt x="14" y="53"/>
                    </a:cubicBezTo>
                    <a:cubicBezTo>
                      <a:pt x="0" y="45"/>
                      <a:pt x="5" y="24"/>
                      <a:pt x="17" y="16"/>
                    </a:cubicBezTo>
                    <a:close/>
                    <a:moveTo>
                      <a:pt x="47" y="65"/>
                    </a:moveTo>
                    <a:cubicBezTo>
                      <a:pt x="63" y="62"/>
                      <a:pt x="79" y="68"/>
                      <a:pt x="93" y="75"/>
                    </a:cubicBezTo>
                    <a:cubicBezTo>
                      <a:pt x="88" y="80"/>
                      <a:pt x="83" y="85"/>
                      <a:pt x="75" y="85"/>
                    </a:cubicBezTo>
                    <a:cubicBezTo>
                      <a:pt x="60" y="89"/>
                      <a:pt x="47" y="77"/>
                      <a:pt x="31" y="76"/>
                    </a:cubicBezTo>
                    <a:cubicBezTo>
                      <a:pt x="24" y="76"/>
                      <a:pt x="17" y="86"/>
                      <a:pt x="25" y="90"/>
                    </a:cubicBezTo>
                    <a:cubicBezTo>
                      <a:pt x="46" y="98"/>
                      <a:pt x="70" y="93"/>
                      <a:pt x="90" y="86"/>
                    </a:cubicBezTo>
                    <a:cubicBezTo>
                      <a:pt x="97" y="84"/>
                      <a:pt x="109" y="75"/>
                      <a:pt x="99" y="68"/>
                    </a:cubicBezTo>
                    <a:cubicBezTo>
                      <a:pt x="83" y="59"/>
                      <a:pt x="64" y="59"/>
                      <a:pt x="46" y="57"/>
                    </a:cubicBezTo>
                    <a:cubicBezTo>
                      <a:pt x="46" y="59"/>
                      <a:pt x="47" y="63"/>
                      <a:pt x="47" y="65"/>
                    </a:cubicBezTo>
                    <a:close/>
                  </a:path>
                </a:pathLst>
              </a:custGeom>
              <a:solidFill>
                <a:srgbClr val="FFFFFF"/>
              </a:solidFill>
              <a:ln w="9525">
                <a:noFill/>
                <a:round/>
                <a:headEnd/>
                <a:tailEnd/>
              </a:ln>
            </p:spPr>
            <p:txBody>
              <a:bodyPr/>
              <a:lstStyle/>
              <a:p>
                <a:endParaRPr lang="zh-CN" altLang="en-US"/>
              </a:p>
            </p:txBody>
          </p:sp>
          <p:sp>
            <p:nvSpPr>
              <p:cNvPr id="22589" name="Freeform 9"/>
              <p:cNvSpPr>
                <a:spLocks noEditPoints="1"/>
              </p:cNvSpPr>
              <p:nvPr/>
            </p:nvSpPr>
            <p:spPr bwMode="auto">
              <a:xfrm>
                <a:off x="4455" y="-1439"/>
                <a:ext cx="334" cy="542"/>
              </a:xfrm>
              <a:custGeom>
                <a:avLst/>
                <a:gdLst>
                  <a:gd name="T0" fmla="*/ 64 w 141"/>
                  <a:gd name="T1" fmla="*/ 258 h 229"/>
                  <a:gd name="T2" fmla="*/ 149 w 141"/>
                  <a:gd name="T3" fmla="*/ 0 h 229"/>
                  <a:gd name="T4" fmla="*/ 95 w 141"/>
                  <a:gd name="T5" fmla="*/ 196 h 229"/>
                  <a:gd name="T6" fmla="*/ 246 w 141"/>
                  <a:gd name="T7" fmla="*/ 38 h 229"/>
                  <a:gd name="T8" fmla="*/ 303 w 141"/>
                  <a:gd name="T9" fmla="*/ 62 h 229"/>
                  <a:gd name="T10" fmla="*/ 287 w 141"/>
                  <a:gd name="T11" fmla="*/ 220 h 229"/>
                  <a:gd name="T12" fmla="*/ 128 w 141"/>
                  <a:gd name="T13" fmla="*/ 303 h 229"/>
                  <a:gd name="T14" fmla="*/ 64 w 141"/>
                  <a:gd name="T15" fmla="*/ 542 h 229"/>
                  <a:gd name="T16" fmla="*/ 7 w 141"/>
                  <a:gd name="T17" fmla="*/ 466 h 229"/>
                  <a:gd name="T18" fmla="*/ 64 w 141"/>
                  <a:gd name="T19" fmla="*/ 258 h 229"/>
                  <a:gd name="T20" fmla="*/ 223 w 141"/>
                  <a:gd name="T21" fmla="*/ 137 h 229"/>
                  <a:gd name="T22" fmla="*/ 163 w 141"/>
                  <a:gd name="T23" fmla="*/ 234 h 229"/>
                  <a:gd name="T24" fmla="*/ 270 w 141"/>
                  <a:gd name="T25" fmla="*/ 163 h 229"/>
                  <a:gd name="T26" fmla="*/ 275 w 141"/>
                  <a:gd name="T27" fmla="*/ 85 h 229"/>
                  <a:gd name="T28" fmla="*/ 223 w 141"/>
                  <a:gd name="T29" fmla="*/ 137 h 2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1"/>
                  <a:gd name="T46" fmla="*/ 0 h 229"/>
                  <a:gd name="T47" fmla="*/ 141 w 141"/>
                  <a:gd name="T48" fmla="*/ 229 h 2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1" h="229">
                    <a:moveTo>
                      <a:pt x="27" y="109"/>
                    </a:moveTo>
                    <a:cubicBezTo>
                      <a:pt x="9" y="70"/>
                      <a:pt x="34" y="26"/>
                      <a:pt x="63" y="0"/>
                    </a:cubicBezTo>
                    <a:cubicBezTo>
                      <a:pt x="71" y="31"/>
                      <a:pt x="31" y="52"/>
                      <a:pt x="40" y="83"/>
                    </a:cubicBezTo>
                    <a:cubicBezTo>
                      <a:pt x="58" y="58"/>
                      <a:pt x="76" y="31"/>
                      <a:pt x="104" y="16"/>
                    </a:cubicBezTo>
                    <a:cubicBezTo>
                      <a:pt x="113" y="10"/>
                      <a:pt x="124" y="17"/>
                      <a:pt x="128" y="26"/>
                    </a:cubicBezTo>
                    <a:cubicBezTo>
                      <a:pt x="141" y="47"/>
                      <a:pt x="135" y="74"/>
                      <a:pt x="121" y="93"/>
                    </a:cubicBezTo>
                    <a:cubicBezTo>
                      <a:pt x="105" y="113"/>
                      <a:pt x="81" y="131"/>
                      <a:pt x="54" y="128"/>
                    </a:cubicBezTo>
                    <a:cubicBezTo>
                      <a:pt x="41" y="160"/>
                      <a:pt x="33" y="195"/>
                      <a:pt x="27" y="229"/>
                    </a:cubicBezTo>
                    <a:cubicBezTo>
                      <a:pt x="13" y="226"/>
                      <a:pt x="0" y="212"/>
                      <a:pt x="3" y="197"/>
                    </a:cubicBezTo>
                    <a:cubicBezTo>
                      <a:pt x="6" y="167"/>
                      <a:pt x="15" y="137"/>
                      <a:pt x="27" y="109"/>
                    </a:cubicBezTo>
                    <a:close/>
                    <a:moveTo>
                      <a:pt x="94" y="58"/>
                    </a:moveTo>
                    <a:cubicBezTo>
                      <a:pt x="84" y="70"/>
                      <a:pt x="75" y="84"/>
                      <a:pt x="69" y="99"/>
                    </a:cubicBezTo>
                    <a:cubicBezTo>
                      <a:pt x="87" y="95"/>
                      <a:pt x="105" y="86"/>
                      <a:pt x="114" y="69"/>
                    </a:cubicBezTo>
                    <a:cubicBezTo>
                      <a:pt x="119" y="59"/>
                      <a:pt x="118" y="47"/>
                      <a:pt x="116" y="36"/>
                    </a:cubicBezTo>
                    <a:cubicBezTo>
                      <a:pt x="106" y="40"/>
                      <a:pt x="100" y="49"/>
                      <a:pt x="94" y="58"/>
                    </a:cubicBezTo>
                    <a:close/>
                  </a:path>
                </a:pathLst>
              </a:custGeom>
              <a:solidFill>
                <a:srgbClr val="FFFFFF"/>
              </a:solidFill>
              <a:ln w="9525">
                <a:noFill/>
                <a:round/>
                <a:headEnd/>
                <a:tailEnd/>
              </a:ln>
            </p:spPr>
            <p:txBody>
              <a:bodyPr/>
              <a:lstStyle/>
              <a:p>
                <a:endParaRPr lang="zh-CN" altLang="en-US"/>
              </a:p>
            </p:txBody>
          </p:sp>
          <p:sp>
            <p:nvSpPr>
              <p:cNvPr id="22590" name="Freeform 10"/>
              <p:cNvSpPr>
                <a:spLocks/>
              </p:cNvSpPr>
              <p:nvPr/>
            </p:nvSpPr>
            <p:spPr bwMode="auto">
              <a:xfrm>
                <a:off x="3589" y="-1431"/>
                <a:ext cx="66" cy="295"/>
              </a:xfrm>
              <a:custGeom>
                <a:avLst/>
                <a:gdLst>
                  <a:gd name="T0" fmla="*/ 14 w 28"/>
                  <a:gd name="T1" fmla="*/ 33 h 125"/>
                  <a:gd name="T2" fmla="*/ 40 w 28"/>
                  <a:gd name="T3" fmla="*/ 14 h 125"/>
                  <a:gd name="T4" fmla="*/ 59 w 28"/>
                  <a:gd name="T5" fmla="*/ 59 h 125"/>
                  <a:gd name="T6" fmla="*/ 66 w 28"/>
                  <a:gd name="T7" fmla="*/ 281 h 125"/>
                  <a:gd name="T8" fmla="*/ 26 w 28"/>
                  <a:gd name="T9" fmla="*/ 290 h 125"/>
                  <a:gd name="T10" fmla="*/ 2 w 28"/>
                  <a:gd name="T11" fmla="*/ 241 h 125"/>
                  <a:gd name="T12" fmla="*/ 14 w 28"/>
                  <a:gd name="T13" fmla="*/ 33 h 125"/>
                  <a:gd name="T14" fmla="*/ 0 60000 65536"/>
                  <a:gd name="T15" fmla="*/ 0 60000 65536"/>
                  <a:gd name="T16" fmla="*/ 0 60000 65536"/>
                  <a:gd name="T17" fmla="*/ 0 60000 65536"/>
                  <a:gd name="T18" fmla="*/ 0 60000 65536"/>
                  <a:gd name="T19" fmla="*/ 0 60000 65536"/>
                  <a:gd name="T20" fmla="*/ 0 60000 65536"/>
                  <a:gd name="T21" fmla="*/ 0 w 28"/>
                  <a:gd name="T22" fmla="*/ 0 h 125"/>
                  <a:gd name="T23" fmla="*/ 28 w 28"/>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25">
                    <a:moveTo>
                      <a:pt x="6" y="14"/>
                    </a:moveTo>
                    <a:cubicBezTo>
                      <a:pt x="5" y="8"/>
                      <a:pt x="13" y="0"/>
                      <a:pt x="17" y="6"/>
                    </a:cubicBezTo>
                    <a:cubicBezTo>
                      <a:pt x="23" y="11"/>
                      <a:pt x="24" y="19"/>
                      <a:pt x="25" y="25"/>
                    </a:cubicBezTo>
                    <a:cubicBezTo>
                      <a:pt x="28" y="57"/>
                      <a:pt x="28" y="88"/>
                      <a:pt x="28" y="119"/>
                    </a:cubicBezTo>
                    <a:cubicBezTo>
                      <a:pt x="23" y="122"/>
                      <a:pt x="17" y="125"/>
                      <a:pt x="11" y="123"/>
                    </a:cubicBezTo>
                    <a:cubicBezTo>
                      <a:pt x="1" y="121"/>
                      <a:pt x="1" y="109"/>
                      <a:pt x="1" y="102"/>
                    </a:cubicBezTo>
                    <a:cubicBezTo>
                      <a:pt x="0" y="72"/>
                      <a:pt x="1" y="43"/>
                      <a:pt x="6" y="14"/>
                    </a:cubicBezTo>
                    <a:close/>
                  </a:path>
                </a:pathLst>
              </a:custGeom>
              <a:solidFill>
                <a:srgbClr val="FFFFFF"/>
              </a:solidFill>
              <a:ln w="9525">
                <a:noFill/>
                <a:round/>
                <a:headEnd/>
                <a:tailEnd/>
              </a:ln>
            </p:spPr>
            <p:txBody>
              <a:bodyPr/>
              <a:lstStyle/>
              <a:p>
                <a:endParaRPr lang="zh-CN" altLang="en-US"/>
              </a:p>
            </p:txBody>
          </p:sp>
          <p:sp>
            <p:nvSpPr>
              <p:cNvPr id="22591" name="Freeform 11"/>
              <p:cNvSpPr>
                <a:spLocks/>
              </p:cNvSpPr>
              <p:nvPr/>
            </p:nvSpPr>
            <p:spPr bwMode="auto">
              <a:xfrm>
                <a:off x="4247" y="-1427"/>
                <a:ext cx="258" cy="303"/>
              </a:xfrm>
              <a:custGeom>
                <a:avLst/>
                <a:gdLst>
                  <a:gd name="T0" fmla="*/ 21 w 109"/>
                  <a:gd name="T1" fmla="*/ 24 h 128"/>
                  <a:gd name="T2" fmla="*/ 199 w 109"/>
                  <a:gd name="T3" fmla="*/ 2 h 128"/>
                  <a:gd name="T4" fmla="*/ 251 w 109"/>
                  <a:gd name="T5" fmla="*/ 57 h 128"/>
                  <a:gd name="T6" fmla="*/ 128 w 109"/>
                  <a:gd name="T7" fmla="*/ 71 h 128"/>
                  <a:gd name="T8" fmla="*/ 116 w 109"/>
                  <a:gd name="T9" fmla="*/ 109 h 128"/>
                  <a:gd name="T10" fmla="*/ 204 w 109"/>
                  <a:gd name="T11" fmla="*/ 114 h 128"/>
                  <a:gd name="T12" fmla="*/ 204 w 109"/>
                  <a:gd name="T13" fmla="*/ 152 h 128"/>
                  <a:gd name="T14" fmla="*/ 99 w 109"/>
                  <a:gd name="T15" fmla="*/ 159 h 128"/>
                  <a:gd name="T16" fmla="*/ 80 w 109"/>
                  <a:gd name="T17" fmla="*/ 218 h 128"/>
                  <a:gd name="T18" fmla="*/ 204 w 109"/>
                  <a:gd name="T19" fmla="*/ 204 h 128"/>
                  <a:gd name="T20" fmla="*/ 218 w 109"/>
                  <a:gd name="T21" fmla="*/ 237 h 128"/>
                  <a:gd name="T22" fmla="*/ 69 w 109"/>
                  <a:gd name="T23" fmla="*/ 298 h 128"/>
                  <a:gd name="T24" fmla="*/ 19 w 109"/>
                  <a:gd name="T25" fmla="*/ 253 h 128"/>
                  <a:gd name="T26" fmla="*/ 31 w 109"/>
                  <a:gd name="T27" fmla="*/ 121 h 128"/>
                  <a:gd name="T28" fmla="*/ 59 w 109"/>
                  <a:gd name="T29" fmla="*/ 114 h 128"/>
                  <a:gd name="T30" fmla="*/ 73 w 109"/>
                  <a:gd name="T31" fmla="*/ 66 h 128"/>
                  <a:gd name="T32" fmla="*/ 21 w 109"/>
                  <a:gd name="T33" fmla="*/ 24 h 1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9"/>
                  <a:gd name="T52" fmla="*/ 0 h 128"/>
                  <a:gd name="T53" fmla="*/ 109 w 109"/>
                  <a:gd name="T54" fmla="*/ 128 h 1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9" h="128">
                    <a:moveTo>
                      <a:pt x="9" y="10"/>
                    </a:moveTo>
                    <a:cubicBezTo>
                      <a:pt x="34" y="5"/>
                      <a:pt x="59" y="1"/>
                      <a:pt x="84" y="1"/>
                    </a:cubicBezTo>
                    <a:cubicBezTo>
                      <a:pt x="96" y="0"/>
                      <a:pt x="109" y="13"/>
                      <a:pt x="106" y="24"/>
                    </a:cubicBezTo>
                    <a:cubicBezTo>
                      <a:pt x="90" y="31"/>
                      <a:pt x="71" y="28"/>
                      <a:pt x="54" y="30"/>
                    </a:cubicBezTo>
                    <a:cubicBezTo>
                      <a:pt x="53" y="35"/>
                      <a:pt x="51" y="41"/>
                      <a:pt x="49" y="46"/>
                    </a:cubicBezTo>
                    <a:cubicBezTo>
                      <a:pt x="61" y="46"/>
                      <a:pt x="74" y="46"/>
                      <a:pt x="86" y="48"/>
                    </a:cubicBezTo>
                    <a:cubicBezTo>
                      <a:pt x="86" y="53"/>
                      <a:pt x="86" y="59"/>
                      <a:pt x="86" y="64"/>
                    </a:cubicBezTo>
                    <a:cubicBezTo>
                      <a:pt x="72" y="68"/>
                      <a:pt x="57" y="67"/>
                      <a:pt x="42" y="67"/>
                    </a:cubicBezTo>
                    <a:cubicBezTo>
                      <a:pt x="39" y="75"/>
                      <a:pt x="36" y="84"/>
                      <a:pt x="34" y="92"/>
                    </a:cubicBezTo>
                    <a:cubicBezTo>
                      <a:pt x="51" y="90"/>
                      <a:pt x="68" y="85"/>
                      <a:pt x="86" y="86"/>
                    </a:cubicBezTo>
                    <a:cubicBezTo>
                      <a:pt x="88" y="90"/>
                      <a:pt x="90" y="95"/>
                      <a:pt x="92" y="100"/>
                    </a:cubicBezTo>
                    <a:cubicBezTo>
                      <a:pt x="74" y="114"/>
                      <a:pt x="53" y="128"/>
                      <a:pt x="29" y="126"/>
                    </a:cubicBezTo>
                    <a:cubicBezTo>
                      <a:pt x="19" y="126"/>
                      <a:pt x="12" y="116"/>
                      <a:pt x="8" y="107"/>
                    </a:cubicBezTo>
                    <a:cubicBezTo>
                      <a:pt x="0" y="88"/>
                      <a:pt x="21" y="71"/>
                      <a:pt x="13" y="51"/>
                    </a:cubicBezTo>
                    <a:cubicBezTo>
                      <a:pt x="17" y="50"/>
                      <a:pt x="21" y="49"/>
                      <a:pt x="25" y="48"/>
                    </a:cubicBezTo>
                    <a:cubicBezTo>
                      <a:pt x="27" y="41"/>
                      <a:pt x="29" y="35"/>
                      <a:pt x="31" y="28"/>
                    </a:cubicBezTo>
                    <a:cubicBezTo>
                      <a:pt x="21" y="25"/>
                      <a:pt x="12" y="21"/>
                      <a:pt x="9" y="10"/>
                    </a:cubicBezTo>
                    <a:close/>
                  </a:path>
                </a:pathLst>
              </a:custGeom>
              <a:solidFill>
                <a:srgbClr val="FFFFFF"/>
              </a:solidFill>
              <a:ln w="9525">
                <a:noFill/>
                <a:round/>
                <a:headEnd/>
                <a:tailEnd/>
              </a:ln>
            </p:spPr>
            <p:txBody>
              <a:bodyPr/>
              <a:lstStyle/>
              <a:p>
                <a:endParaRPr lang="zh-CN" altLang="en-US"/>
              </a:p>
            </p:txBody>
          </p:sp>
          <p:sp>
            <p:nvSpPr>
              <p:cNvPr id="22592" name="Freeform 12"/>
              <p:cNvSpPr>
                <a:spLocks noEditPoints="1"/>
              </p:cNvSpPr>
              <p:nvPr/>
            </p:nvSpPr>
            <p:spPr bwMode="auto">
              <a:xfrm>
                <a:off x="1505" y="-717"/>
                <a:ext cx="1971" cy="1943"/>
              </a:xfrm>
              <a:custGeom>
                <a:avLst/>
                <a:gdLst>
                  <a:gd name="T0" fmla="*/ 0 w 833"/>
                  <a:gd name="T1" fmla="*/ 0 h 822"/>
                  <a:gd name="T2" fmla="*/ 1957 w 833"/>
                  <a:gd name="T3" fmla="*/ 0 h 822"/>
                  <a:gd name="T4" fmla="*/ 1801 w 833"/>
                  <a:gd name="T5" fmla="*/ 553 h 822"/>
                  <a:gd name="T6" fmla="*/ 1439 w 833"/>
                  <a:gd name="T7" fmla="*/ 792 h 822"/>
                  <a:gd name="T8" fmla="*/ 1261 w 833"/>
                  <a:gd name="T9" fmla="*/ 827 h 822"/>
                  <a:gd name="T10" fmla="*/ 1952 w 833"/>
                  <a:gd name="T11" fmla="*/ 825 h 822"/>
                  <a:gd name="T12" fmla="*/ 1838 w 833"/>
                  <a:gd name="T13" fmla="*/ 1402 h 822"/>
                  <a:gd name="T14" fmla="*/ 1500 w 833"/>
                  <a:gd name="T15" fmla="*/ 1744 h 822"/>
                  <a:gd name="T16" fmla="*/ 946 w 833"/>
                  <a:gd name="T17" fmla="*/ 1917 h 822"/>
                  <a:gd name="T18" fmla="*/ 350 w 833"/>
                  <a:gd name="T19" fmla="*/ 1936 h 822"/>
                  <a:gd name="T20" fmla="*/ 0 w 833"/>
                  <a:gd name="T21" fmla="*/ 1936 h 822"/>
                  <a:gd name="T22" fmla="*/ 0 w 833"/>
                  <a:gd name="T23" fmla="*/ 0 h 822"/>
                  <a:gd name="T24" fmla="*/ 681 w 833"/>
                  <a:gd name="T25" fmla="*/ 470 h 822"/>
                  <a:gd name="T26" fmla="*/ 681 w 833"/>
                  <a:gd name="T27" fmla="*/ 1709 h 822"/>
                  <a:gd name="T28" fmla="*/ 1193 w 833"/>
                  <a:gd name="T29" fmla="*/ 1553 h 822"/>
                  <a:gd name="T30" fmla="*/ 1313 w 833"/>
                  <a:gd name="T31" fmla="*/ 1298 h 822"/>
                  <a:gd name="T32" fmla="*/ 764 w 833"/>
                  <a:gd name="T33" fmla="*/ 1298 h 822"/>
                  <a:gd name="T34" fmla="*/ 764 w 833"/>
                  <a:gd name="T35" fmla="*/ 827 h 822"/>
                  <a:gd name="T36" fmla="*/ 1105 w 833"/>
                  <a:gd name="T37" fmla="*/ 726 h 822"/>
                  <a:gd name="T38" fmla="*/ 1339 w 833"/>
                  <a:gd name="T39" fmla="*/ 473 h 822"/>
                  <a:gd name="T40" fmla="*/ 681 w 833"/>
                  <a:gd name="T41" fmla="*/ 470 h 8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33"/>
                  <a:gd name="T64" fmla="*/ 0 h 822"/>
                  <a:gd name="T65" fmla="*/ 833 w 833"/>
                  <a:gd name="T66" fmla="*/ 822 h 82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33" h="822">
                    <a:moveTo>
                      <a:pt x="0" y="0"/>
                    </a:moveTo>
                    <a:cubicBezTo>
                      <a:pt x="276" y="0"/>
                      <a:pt x="551" y="0"/>
                      <a:pt x="827" y="0"/>
                    </a:cubicBezTo>
                    <a:cubicBezTo>
                      <a:pt x="830" y="82"/>
                      <a:pt x="811" y="167"/>
                      <a:pt x="761" y="234"/>
                    </a:cubicBezTo>
                    <a:cubicBezTo>
                      <a:pt x="724" y="284"/>
                      <a:pt x="668" y="318"/>
                      <a:pt x="608" y="335"/>
                    </a:cubicBezTo>
                    <a:cubicBezTo>
                      <a:pt x="583" y="342"/>
                      <a:pt x="558" y="345"/>
                      <a:pt x="533" y="350"/>
                    </a:cubicBezTo>
                    <a:cubicBezTo>
                      <a:pt x="630" y="348"/>
                      <a:pt x="728" y="349"/>
                      <a:pt x="825" y="349"/>
                    </a:cubicBezTo>
                    <a:cubicBezTo>
                      <a:pt x="833" y="433"/>
                      <a:pt x="818" y="519"/>
                      <a:pt x="777" y="593"/>
                    </a:cubicBezTo>
                    <a:cubicBezTo>
                      <a:pt x="744" y="654"/>
                      <a:pt x="694" y="704"/>
                      <a:pt x="634" y="738"/>
                    </a:cubicBezTo>
                    <a:cubicBezTo>
                      <a:pt x="563" y="780"/>
                      <a:pt x="481" y="801"/>
                      <a:pt x="400" y="811"/>
                    </a:cubicBezTo>
                    <a:cubicBezTo>
                      <a:pt x="316" y="822"/>
                      <a:pt x="232" y="818"/>
                      <a:pt x="148" y="819"/>
                    </a:cubicBezTo>
                    <a:cubicBezTo>
                      <a:pt x="98" y="819"/>
                      <a:pt x="49" y="819"/>
                      <a:pt x="0" y="819"/>
                    </a:cubicBezTo>
                    <a:cubicBezTo>
                      <a:pt x="0" y="546"/>
                      <a:pt x="0" y="273"/>
                      <a:pt x="0" y="0"/>
                    </a:cubicBezTo>
                    <a:close/>
                    <a:moveTo>
                      <a:pt x="288" y="199"/>
                    </a:moveTo>
                    <a:cubicBezTo>
                      <a:pt x="288" y="374"/>
                      <a:pt x="288" y="548"/>
                      <a:pt x="288" y="723"/>
                    </a:cubicBezTo>
                    <a:cubicBezTo>
                      <a:pt x="364" y="725"/>
                      <a:pt x="448" y="713"/>
                      <a:pt x="504" y="657"/>
                    </a:cubicBezTo>
                    <a:cubicBezTo>
                      <a:pt x="533" y="628"/>
                      <a:pt x="549" y="589"/>
                      <a:pt x="555" y="549"/>
                    </a:cubicBezTo>
                    <a:cubicBezTo>
                      <a:pt x="477" y="549"/>
                      <a:pt x="400" y="549"/>
                      <a:pt x="323" y="549"/>
                    </a:cubicBezTo>
                    <a:cubicBezTo>
                      <a:pt x="323" y="483"/>
                      <a:pt x="323" y="416"/>
                      <a:pt x="323" y="350"/>
                    </a:cubicBezTo>
                    <a:cubicBezTo>
                      <a:pt x="373" y="343"/>
                      <a:pt x="422" y="331"/>
                      <a:pt x="467" y="307"/>
                    </a:cubicBezTo>
                    <a:cubicBezTo>
                      <a:pt x="511" y="284"/>
                      <a:pt x="550" y="248"/>
                      <a:pt x="566" y="200"/>
                    </a:cubicBezTo>
                    <a:cubicBezTo>
                      <a:pt x="473" y="199"/>
                      <a:pt x="381" y="199"/>
                      <a:pt x="288" y="199"/>
                    </a:cubicBezTo>
                    <a:close/>
                  </a:path>
                </a:pathLst>
              </a:custGeom>
              <a:solidFill>
                <a:srgbClr val="FFFFFF"/>
              </a:solidFill>
              <a:ln w="9525">
                <a:noFill/>
                <a:round/>
                <a:headEnd/>
                <a:tailEnd/>
              </a:ln>
            </p:spPr>
            <p:txBody>
              <a:bodyPr/>
              <a:lstStyle/>
              <a:p>
                <a:endParaRPr lang="zh-CN" altLang="en-US"/>
              </a:p>
            </p:txBody>
          </p:sp>
          <p:sp>
            <p:nvSpPr>
              <p:cNvPr id="22593" name="Freeform 13"/>
              <p:cNvSpPr>
                <a:spLocks/>
              </p:cNvSpPr>
              <p:nvPr/>
            </p:nvSpPr>
            <p:spPr bwMode="auto">
              <a:xfrm>
                <a:off x="3540" y="-715"/>
                <a:ext cx="681" cy="1936"/>
              </a:xfrm>
              <a:custGeom>
                <a:avLst/>
                <a:gdLst>
                  <a:gd name="T0" fmla="*/ 0 w 288"/>
                  <a:gd name="T1" fmla="*/ 0 h 819"/>
                  <a:gd name="T2" fmla="*/ 681 w 288"/>
                  <a:gd name="T3" fmla="*/ 0 h 819"/>
                  <a:gd name="T4" fmla="*/ 681 w 288"/>
                  <a:gd name="T5" fmla="*/ 1936 h 819"/>
                  <a:gd name="T6" fmla="*/ 0 w 288"/>
                  <a:gd name="T7" fmla="*/ 1936 h 819"/>
                  <a:gd name="T8" fmla="*/ 0 w 288"/>
                  <a:gd name="T9" fmla="*/ 0 h 819"/>
                  <a:gd name="T10" fmla="*/ 0 60000 65536"/>
                  <a:gd name="T11" fmla="*/ 0 60000 65536"/>
                  <a:gd name="T12" fmla="*/ 0 60000 65536"/>
                  <a:gd name="T13" fmla="*/ 0 60000 65536"/>
                  <a:gd name="T14" fmla="*/ 0 60000 65536"/>
                  <a:gd name="T15" fmla="*/ 0 w 288"/>
                  <a:gd name="T16" fmla="*/ 0 h 819"/>
                  <a:gd name="T17" fmla="*/ 288 w 288"/>
                  <a:gd name="T18" fmla="*/ 819 h 819"/>
                </a:gdLst>
                <a:ahLst/>
                <a:cxnLst>
                  <a:cxn ang="T10">
                    <a:pos x="T0" y="T1"/>
                  </a:cxn>
                  <a:cxn ang="T11">
                    <a:pos x="T2" y="T3"/>
                  </a:cxn>
                  <a:cxn ang="T12">
                    <a:pos x="T4" y="T5"/>
                  </a:cxn>
                  <a:cxn ang="T13">
                    <a:pos x="T6" y="T7"/>
                  </a:cxn>
                  <a:cxn ang="T14">
                    <a:pos x="T8" y="T9"/>
                  </a:cxn>
                </a:cxnLst>
                <a:rect l="T15" t="T16" r="T17" b="T18"/>
                <a:pathLst>
                  <a:path w="288" h="819">
                    <a:moveTo>
                      <a:pt x="0" y="0"/>
                    </a:moveTo>
                    <a:cubicBezTo>
                      <a:pt x="96" y="0"/>
                      <a:pt x="192" y="0"/>
                      <a:pt x="288" y="0"/>
                    </a:cubicBezTo>
                    <a:cubicBezTo>
                      <a:pt x="288" y="273"/>
                      <a:pt x="288" y="546"/>
                      <a:pt x="288" y="819"/>
                    </a:cubicBezTo>
                    <a:cubicBezTo>
                      <a:pt x="192" y="819"/>
                      <a:pt x="96" y="819"/>
                      <a:pt x="0" y="819"/>
                    </a:cubicBezTo>
                    <a:cubicBezTo>
                      <a:pt x="0" y="546"/>
                      <a:pt x="0" y="273"/>
                      <a:pt x="0" y="0"/>
                    </a:cubicBezTo>
                    <a:close/>
                  </a:path>
                </a:pathLst>
              </a:custGeom>
              <a:solidFill>
                <a:srgbClr val="FFFFFF"/>
              </a:solidFill>
              <a:ln w="9525">
                <a:noFill/>
                <a:round/>
                <a:headEnd/>
                <a:tailEnd/>
              </a:ln>
            </p:spPr>
            <p:txBody>
              <a:bodyPr/>
              <a:lstStyle/>
              <a:p>
                <a:endParaRPr lang="zh-CN" altLang="en-US"/>
              </a:p>
            </p:txBody>
          </p:sp>
          <p:sp>
            <p:nvSpPr>
              <p:cNvPr id="22594" name="Freeform 14"/>
              <p:cNvSpPr>
                <a:spLocks/>
              </p:cNvSpPr>
              <p:nvPr/>
            </p:nvSpPr>
            <p:spPr bwMode="auto">
              <a:xfrm>
                <a:off x="4287" y="-715"/>
                <a:ext cx="1843" cy="1936"/>
              </a:xfrm>
              <a:custGeom>
                <a:avLst/>
                <a:gdLst>
                  <a:gd name="T0" fmla="*/ 31 w 779"/>
                  <a:gd name="T1" fmla="*/ 0 h 819"/>
                  <a:gd name="T2" fmla="*/ 1843 w 779"/>
                  <a:gd name="T3" fmla="*/ 0 h 819"/>
                  <a:gd name="T4" fmla="*/ 1843 w 779"/>
                  <a:gd name="T5" fmla="*/ 466 h 819"/>
                  <a:gd name="T6" fmla="*/ 781 w 779"/>
                  <a:gd name="T7" fmla="*/ 468 h 819"/>
                  <a:gd name="T8" fmla="*/ 840 w 779"/>
                  <a:gd name="T9" fmla="*/ 1165 h 819"/>
                  <a:gd name="T10" fmla="*/ 979 w 779"/>
                  <a:gd name="T11" fmla="*/ 1541 h 819"/>
                  <a:gd name="T12" fmla="*/ 1162 w 779"/>
                  <a:gd name="T13" fmla="*/ 1711 h 819"/>
                  <a:gd name="T14" fmla="*/ 1164 w 779"/>
                  <a:gd name="T15" fmla="*/ 1234 h 819"/>
                  <a:gd name="T16" fmla="*/ 1046 w 779"/>
                  <a:gd name="T17" fmla="*/ 1234 h 819"/>
                  <a:gd name="T18" fmla="*/ 1048 w 779"/>
                  <a:gd name="T19" fmla="*/ 726 h 819"/>
                  <a:gd name="T20" fmla="*/ 1843 w 779"/>
                  <a:gd name="T21" fmla="*/ 726 h 819"/>
                  <a:gd name="T22" fmla="*/ 1843 w 779"/>
                  <a:gd name="T23" fmla="*/ 1936 h 819"/>
                  <a:gd name="T24" fmla="*/ 1126 w 779"/>
                  <a:gd name="T25" fmla="*/ 1936 h 819"/>
                  <a:gd name="T26" fmla="*/ 577 w 779"/>
                  <a:gd name="T27" fmla="*/ 1782 h 819"/>
                  <a:gd name="T28" fmla="*/ 241 w 779"/>
                  <a:gd name="T29" fmla="*/ 1411 h 819"/>
                  <a:gd name="T30" fmla="*/ 62 w 779"/>
                  <a:gd name="T31" fmla="*/ 884 h 819"/>
                  <a:gd name="T32" fmla="*/ 31 w 779"/>
                  <a:gd name="T33" fmla="*/ 0 h 8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9"/>
                  <a:gd name="T52" fmla="*/ 0 h 819"/>
                  <a:gd name="T53" fmla="*/ 779 w 779"/>
                  <a:gd name="T54" fmla="*/ 819 h 8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9" h="819">
                    <a:moveTo>
                      <a:pt x="13" y="0"/>
                    </a:moveTo>
                    <a:cubicBezTo>
                      <a:pt x="268" y="0"/>
                      <a:pt x="523" y="0"/>
                      <a:pt x="779" y="0"/>
                    </a:cubicBezTo>
                    <a:cubicBezTo>
                      <a:pt x="779" y="66"/>
                      <a:pt x="779" y="132"/>
                      <a:pt x="779" y="197"/>
                    </a:cubicBezTo>
                    <a:cubicBezTo>
                      <a:pt x="629" y="198"/>
                      <a:pt x="480" y="198"/>
                      <a:pt x="330" y="198"/>
                    </a:cubicBezTo>
                    <a:cubicBezTo>
                      <a:pt x="330" y="297"/>
                      <a:pt x="334" y="396"/>
                      <a:pt x="355" y="493"/>
                    </a:cubicBezTo>
                    <a:cubicBezTo>
                      <a:pt x="367" y="548"/>
                      <a:pt x="384" y="604"/>
                      <a:pt x="414" y="652"/>
                    </a:cubicBezTo>
                    <a:cubicBezTo>
                      <a:pt x="433" y="682"/>
                      <a:pt x="457" y="711"/>
                      <a:pt x="491" y="724"/>
                    </a:cubicBezTo>
                    <a:cubicBezTo>
                      <a:pt x="492" y="656"/>
                      <a:pt x="492" y="589"/>
                      <a:pt x="492" y="522"/>
                    </a:cubicBezTo>
                    <a:cubicBezTo>
                      <a:pt x="475" y="522"/>
                      <a:pt x="459" y="522"/>
                      <a:pt x="442" y="522"/>
                    </a:cubicBezTo>
                    <a:cubicBezTo>
                      <a:pt x="442" y="450"/>
                      <a:pt x="443" y="378"/>
                      <a:pt x="443" y="307"/>
                    </a:cubicBezTo>
                    <a:cubicBezTo>
                      <a:pt x="555" y="306"/>
                      <a:pt x="667" y="307"/>
                      <a:pt x="779" y="307"/>
                    </a:cubicBezTo>
                    <a:cubicBezTo>
                      <a:pt x="779" y="478"/>
                      <a:pt x="779" y="648"/>
                      <a:pt x="779" y="819"/>
                    </a:cubicBezTo>
                    <a:cubicBezTo>
                      <a:pt x="678" y="819"/>
                      <a:pt x="577" y="819"/>
                      <a:pt x="476" y="819"/>
                    </a:cubicBezTo>
                    <a:cubicBezTo>
                      <a:pt x="395" y="818"/>
                      <a:pt x="312" y="798"/>
                      <a:pt x="244" y="754"/>
                    </a:cubicBezTo>
                    <a:cubicBezTo>
                      <a:pt x="183" y="716"/>
                      <a:pt x="136" y="660"/>
                      <a:pt x="102" y="597"/>
                    </a:cubicBezTo>
                    <a:cubicBezTo>
                      <a:pt x="64" y="528"/>
                      <a:pt x="40" y="452"/>
                      <a:pt x="26" y="374"/>
                    </a:cubicBezTo>
                    <a:cubicBezTo>
                      <a:pt x="3" y="251"/>
                      <a:pt x="0" y="124"/>
                      <a:pt x="13" y="0"/>
                    </a:cubicBezTo>
                    <a:close/>
                  </a:path>
                </a:pathLst>
              </a:custGeom>
              <a:solidFill>
                <a:srgbClr val="FFFFFF"/>
              </a:solidFill>
              <a:ln w="9525">
                <a:noFill/>
                <a:round/>
                <a:headEnd/>
                <a:tailEnd/>
              </a:ln>
            </p:spPr>
            <p:txBody>
              <a:bodyPr/>
              <a:lstStyle/>
              <a:p>
                <a:endParaRPr lang="zh-CN" altLang="en-US"/>
              </a:p>
            </p:txBody>
          </p:sp>
          <p:sp>
            <p:nvSpPr>
              <p:cNvPr id="22595" name="Freeform 15"/>
              <p:cNvSpPr>
                <a:spLocks noEditPoints="1"/>
              </p:cNvSpPr>
              <p:nvPr/>
            </p:nvSpPr>
            <p:spPr bwMode="auto">
              <a:xfrm>
                <a:off x="4919" y="1337"/>
                <a:ext cx="1270" cy="1305"/>
              </a:xfrm>
              <a:custGeom>
                <a:avLst/>
                <a:gdLst>
                  <a:gd name="T0" fmla="*/ 518 w 537"/>
                  <a:gd name="T1" fmla="*/ 24 h 552"/>
                  <a:gd name="T2" fmla="*/ 868 w 537"/>
                  <a:gd name="T3" fmla="*/ 59 h 552"/>
                  <a:gd name="T4" fmla="*/ 1201 w 537"/>
                  <a:gd name="T5" fmla="*/ 385 h 552"/>
                  <a:gd name="T6" fmla="*/ 1223 w 537"/>
                  <a:gd name="T7" fmla="*/ 830 h 552"/>
                  <a:gd name="T8" fmla="*/ 955 w 537"/>
                  <a:gd name="T9" fmla="*/ 1168 h 552"/>
                  <a:gd name="T10" fmla="*/ 244 w 537"/>
                  <a:gd name="T11" fmla="*/ 1118 h 552"/>
                  <a:gd name="T12" fmla="*/ 21 w 537"/>
                  <a:gd name="T13" fmla="*/ 726 h 552"/>
                  <a:gd name="T14" fmla="*/ 109 w 537"/>
                  <a:gd name="T15" fmla="*/ 303 h 552"/>
                  <a:gd name="T16" fmla="*/ 518 w 537"/>
                  <a:gd name="T17" fmla="*/ 24 h 552"/>
                  <a:gd name="T18" fmla="*/ 440 w 537"/>
                  <a:gd name="T19" fmla="*/ 444 h 552"/>
                  <a:gd name="T20" fmla="*/ 442 w 537"/>
                  <a:gd name="T21" fmla="*/ 825 h 552"/>
                  <a:gd name="T22" fmla="*/ 823 w 537"/>
                  <a:gd name="T23" fmla="*/ 825 h 552"/>
                  <a:gd name="T24" fmla="*/ 823 w 537"/>
                  <a:gd name="T25" fmla="*/ 444 h 552"/>
                  <a:gd name="T26" fmla="*/ 440 w 537"/>
                  <a:gd name="T27" fmla="*/ 444 h 5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7"/>
                  <a:gd name="T43" fmla="*/ 0 h 552"/>
                  <a:gd name="T44" fmla="*/ 537 w 537"/>
                  <a:gd name="T45" fmla="*/ 552 h 5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7" h="552">
                    <a:moveTo>
                      <a:pt x="219" y="10"/>
                    </a:moveTo>
                    <a:cubicBezTo>
                      <a:pt x="268" y="0"/>
                      <a:pt x="321" y="5"/>
                      <a:pt x="367" y="25"/>
                    </a:cubicBezTo>
                    <a:cubicBezTo>
                      <a:pt x="430" y="50"/>
                      <a:pt x="481" y="101"/>
                      <a:pt x="508" y="163"/>
                    </a:cubicBezTo>
                    <a:cubicBezTo>
                      <a:pt x="534" y="222"/>
                      <a:pt x="537" y="290"/>
                      <a:pt x="517" y="351"/>
                    </a:cubicBezTo>
                    <a:cubicBezTo>
                      <a:pt x="497" y="410"/>
                      <a:pt x="457" y="461"/>
                      <a:pt x="404" y="494"/>
                    </a:cubicBezTo>
                    <a:cubicBezTo>
                      <a:pt x="312" y="552"/>
                      <a:pt x="185" y="543"/>
                      <a:pt x="103" y="473"/>
                    </a:cubicBezTo>
                    <a:cubicBezTo>
                      <a:pt x="52" y="432"/>
                      <a:pt x="18" y="371"/>
                      <a:pt x="9" y="307"/>
                    </a:cubicBezTo>
                    <a:cubicBezTo>
                      <a:pt x="0" y="245"/>
                      <a:pt x="13" y="181"/>
                      <a:pt x="46" y="128"/>
                    </a:cubicBezTo>
                    <a:cubicBezTo>
                      <a:pt x="84" y="67"/>
                      <a:pt x="148" y="23"/>
                      <a:pt x="219" y="10"/>
                    </a:cubicBezTo>
                    <a:close/>
                    <a:moveTo>
                      <a:pt x="186" y="188"/>
                    </a:moveTo>
                    <a:cubicBezTo>
                      <a:pt x="187" y="242"/>
                      <a:pt x="187" y="296"/>
                      <a:pt x="187" y="349"/>
                    </a:cubicBezTo>
                    <a:cubicBezTo>
                      <a:pt x="240" y="350"/>
                      <a:pt x="294" y="350"/>
                      <a:pt x="348" y="349"/>
                    </a:cubicBezTo>
                    <a:cubicBezTo>
                      <a:pt x="348" y="295"/>
                      <a:pt x="348" y="241"/>
                      <a:pt x="348" y="188"/>
                    </a:cubicBezTo>
                    <a:cubicBezTo>
                      <a:pt x="294" y="188"/>
                      <a:pt x="240" y="187"/>
                      <a:pt x="186" y="188"/>
                    </a:cubicBezTo>
                    <a:close/>
                  </a:path>
                </a:pathLst>
              </a:custGeom>
              <a:solidFill>
                <a:srgbClr val="FFFFFF"/>
              </a:solidFill>
              <a:ln w="9525">
                <a:noFill/>
                <a:round/>
                <a:headEnd/>
                <a:tailEnd/>
              </a:ln>
            </p:spPr>
            <p:txBody>
              <a:bodyPr/>
              <a:lstStyle/>
              <a:p>
                <a:endParaRPr lang="zh-CN" altLang="en-US"/>
              </a:p>
            </p:txBody>
          </p:sp>
          <p:sp>
            <p:nvSpPr>
              <p:cNvPr id="22596" name="Freeform 16"/>
              <p:cNvSpPr>
                <a:spLocks/>
              </p:cNvSpPr>
              <p:nvPr/>
            </p:nvSpPr>
            <p:spPr bwMode="auto">
              <a:xfrm>
                <a:off x="1505" y="1377"/>
                <a:ext cx="1093" cy="1187"/>
              </a:xfrm>
              <a:custGeom>
                <a:avLst/>
                <a:gdLst>
                  <a:gd name="T0" fmla="*/ 0 w 462"/>
                  <a:gd name="T1" fmla="*/ 2 h 502"/>
                  <a:gd name="T2" fmla="*/ 400 w 462"/>
                  <a:gd name="T3" fmla="*/ 2 h 502"/>
                  <a:gd name="T4" fmla="*/ 400 w 462"/>
                  <a:gd name="T5" fmla="*/ 454 h 502"/>
                  <a:gd name="T6" fmla="*/ 693 w 462"/>
                  <a:gd name="T7" fmla="*/ 454 h 502"/>
                  <a:gd name="T8" fmla="*/ 693 w 462"/>
                  <a:gd name="T9" fmla="*/ 0 h 502"/>
                  <a:gd name="T10" fmla="*/ 1093 w 462"/>
                  <a:gd name="T11" fmla="*/ 0 h 502"/>
                  <a:gd name="T12" fmla="*/ 1093 w 462"/>
                  <a:gd name="T13" fmla="*/ 1185 h 502"/>
                  <a:gd name="T14" fmla="*/ 693 w 462"/>
                  <a:gd name="T15" fmla="*/ 1187 h 502"/>
                  <a:gd name="T16" fmla="*/ 693 w 462"/>
                  <a:gd name="T17" fmla="*/ 719 h 502"/>
                  <a:gd name="T18" fmla="*/ 400 w 462"/>
                  <a:gd name="T19" fmla="*/ 719 h 502"/>
                  <a:gd name="T20" fmla="*/ 400 w 462"/>
                  <a:gd name="T21" fmla="*/ 1187 h 502"/>
                  <a:gd name="T22" fmla="*/ 0 w 462"/>
                  <a:gd name="T23" fmla="*/ 1187 h 502"/>
                  <a:gd name="T24" fmla="*/ 0 w 462"/>
                  <a:gd name="T25" fmla="*/ 2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2"/>
                  <a:gd name="T40" fmla="*/ 0 h 502"/>
                  <a:gd name="T41" fmla="*/ 462 w 462"/>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2" h="502">
                    <a:moveTo>
                      <a:pt x="0" y="1"/>
                    </a:moveTo>
                    <a:cubicBezTo>
                      <a:pt x="57" y="1"/>
                      <a:pt x="113" y="1"/>
                      <a:pt x="169" y="1"/>
                    </a:cubicBezTo>
                    <a:cubicBezTo>
                      <a:pt x="169" y="65"/>
                      <a:pt x="169" y="128"/>
                      <a:pt x="169" y="192"/>
                    </a:cubicBezTo>
                    <a:cubicBezTo>
                      <a:pt x="211" y="192"/>
                      <a:pt x="252" y="192"/>
                      <a:pt x="293" y="192"/>
                    </a:cubicBezTo>
                    <a:cubicBezTo>
                      <a:pt x="293" y="128"/>
                      <a:pt x="292" y="64"/>
                      <a:pt x="293" y="0"/>
                    </a:cubicBezTo>
                    <a:cubicBezTo>
                      <a:pt x="349" y="1"/>
                      <a:pt x="405" y="1"/>
                      <a:pt x="462" y="0"/>
                    </a:cubicBezTo>
                    <a:cubicBezTo>
                      <a:pt x="462" y="167"/>
                      <a:pt x="461" y="334"/>
                      <a:pt x="462" y="501"/>
                    </a:cubicBezTo>
                    <a:cubicBezTo>
                      <a:pt x="406" y="502"/>
                      <a:pt x="349" y="502"/>
                      <a:pt x="293" y="502"/>
                    </a:cubicBezTo>
                    <a:cubicBezTo>
                      <a:pt x="293" y="436"/>
                      <a:pt x="293" y="370"/>
                      <a:pt x="293" y="304"/>
                    </a:cubicBezTo>
                    <a:cubicBezTo>
                      <a:pt x="252" y="304"/>
                      <a:pt x="210" y="304"/>
                      <a:pt x="169" y="304"/>
                    </a:cubicBezTo>
                    <a:cubicBezTo>
                      <a:pt x="169" y="370"/>
                      <a:pt x="169" y="436"/>
                      <a:pt x="169" y="502"/>
                    </a:cubicBezTo>
                    <a:cubicBezTo>
                      <a:pt x="113" y="502"/>
                      <a:pt x="57" y="502"/>
                      <a:pt x="0" y="502"/>
                    </a:cubicBezTo>
                    <a:cubicBezTo>
                      <a:pt x="0" y="335"/>
                      <a:pt x="0" y="168"/>
                      <a:pt x="0" y="1"/>
                    </a:cubicBezTo>
                    <a:close/>
                  </a:path>
                </a:pathLst>
              </a:custGeom>
              <a:solidFill>
                <a:srgbClr val="FFFFFF"/>
              </a:solidFill>
              <a:ln w="9525">
                <a:noFill/>
                <a:round/>
                <a:headEnd/>
                <a:tailEnd/>
              </a:ln>
            </p:spPr>
            <p:txBody>
              <a:bodyPr/>
              <a:lstStyle/>
              <a:p>
                <a:endParaRPr lang="zh-CN" altLang="en-US"/>
              </a:p>
            </p:txBody>
          </p:sp>
          <p:sp>
            <p:nvSpPr>
              <p:cNvPr id="22597" name="Freeform 17"/>
              <p:cNvSpPr>
                <a:spLocks/>
              </p:cNvSpPr>
              <p:nvPr/>
            </p:nvSpPr>
            <p:spPr bwMode="auto">
              <a:xfrm>
                <a:off x="2645" y="1380"/>
                <a:ext cx="1048" cy="1208"/>
              </a:xfrm>
              <a:custGeom>
                <a:avLst/>
                <a:gdLst>
                  <a:gd name="T0" fmla="*/ 130 w 443"/>
                  <a:gd name="T1" fmla="*/ 745 h 511"/>
                  <a:gd name="T2" fmla="*/ 28 w 443"/>
                  <a:gd name="T3" fmla="*/ 0 h 511"/>
                  <a:gd name="T4" fmla="*/ 1048 w 443"/>
                  <a:gd name="T5" fmla="*/ 0 h 511"/>
                  <a:gd name="T6" fmla="*/ 1048 w 443"/>
                  <a:gd name="T7" fmla="*/ 345 h 511"/>
                  <a:gd name="T8" fmla="*/ 473 w 443"/>
                  <a:gd name="T9" fmla="*/ 345 h 511"/>
                  <a:gd name="T10" fmla="*/ 584 w 443"/>
                  <a:gd name="T11" fmla="*/ 785 h 511"/>
                  <a:gd name="T12" fmla="*/ 1048 w 443"/>
                  <a:gd name="T13" fmla="*/ 993 h 511"/>
                  <a:gd name="T14" fmla="*/ 1048 w 443"/>
                  <a:gd name="T15" fmla="*/ 1191 h 511"/>
                  <a:gd name="T16" fmla="*/ 461 w 443"/>
                  <a:gd name="T17" fmla="*/ 1097 h 511"/>
                  <a:gd name="T18" fmla="*/ 130 w 443"/>
                  <a:gd name="T19" fmla="*/ 745 h 5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3"/>
                  <a:gd name="T31" fmla="*/ 0 h 511"/>
                  <a:gd name="T32" fmla="*/ 443 w 443"/>
                  <a:gd name="T33" fmla="*/ 511 h 5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3" h="511">
                    <a:moveTo>
                      <a:pt x="55" y="315"/>
                    </a:moveTo>
                    <a:cubicBezTo>
                      <a:pt x="10" y="217"/>
                      <a:pt x="0" y="106"/>
                      <a:pt x="12" y="0"/>
                    </a:cubicBezTo>
                    <a:cubicBezTo>
                      <a:pt x="156" y="0"/>
                      <a:pt x="299" y="0"/>
                      <a:pt x="443" y="0"/>
                    </a:cubicBezTo>
                    <a:cubicBezTo>
                      <a:pt x="443" y="48"/>
                      <a:pt x="443" y="97"/>
                      <a:pt x="443" y="146"/>
                    </a:cubicBezTo>
                    <a:cubicBezTo>
                      <a:pt x="362" y="146"/>
                      <a:pt x="281" y="145"/>
                      <a:pt x="200" y="146"/>
                    </a:cubicBezTo>
                    <a:cubicBezTo>
                      <a:pt x="197" y="211"/>
                      <a:pt x="207" y="279"/>
                      <a:pt x="247" y="332"/>
                    </a:cubicBezTo>
                    <a:cubicBezTo>
                      <a:pt x="292" y="392"/>
                      <a:pt x="370" y="420"/>
                      <a:pt x="443" y="420"/>
                    </a:cubicBezTo>
                    <a:cubicBezTo>
                      <a:pt x="443" y="448"/>
                      <a:pt x="443" y="476"/>
                      <a:pt x="443" y="504"/>
                    </a:cubicBezTo>
                    <a:cubicBezTo>
                      <a:pt x="359" y="511"/>
                      <a:pt x="271" y="504"/>
                      <a:pt x="195" y="464"/>
                    </a:cubicBezTo>
                    <a:cubicBezTo>
                      <a:pt x="133" y="432"/>
                      <a:pt x="84" y="378"/>
                      <a:pt x="55" y="315"/>
                    </a:cubicBezTo>
                    <a:close/>
                  </a:path>
                </a:pathLst>
              </a:custGeom>
              <a:solidFill>
                <a:srgbClr val="FFFFFF"/>
              </a:solidFill>
              <a:ln w="9525">
                <a:noFill/>
                <a:round/>
                <a:headEnd/>
                <a:tailEnd/>
              </a:ln>
            </p:spPr>
            <p:txBody>
              <a:bodyPr/>
              <a:lstStyle/>
              <a:p>
                <a:endParaRPr lang="zh-CN" altLang="en-US"/>
              </a:p>
            </p:txBody>
          </p:sp>
          <p:sp>
            <p:nvSpPr>
              <p:cNvPr id="22598" name="Freeform 18"/>
              <p:cNvSpPr>
                <a:spLocks noEditPoints="1"/>
              </p:cNvSpPr>
              <p:nvPr/>
            </p:nvSpPr>
            <p:spPr bwMode="auto">
              <a:xfrm>
                <a:off x="3767" y="1380"/>
                <a:ext cx="1251" cy="1184"/>
              </a:xfrm>
              <a:custGeom>
                <a:avLst/>
                <a:gdLst>
                  <a:gd name="T0" fmla="*/ 2 w 529"/>
                  <a:gd name="T1" fmla="*/ 0 h 501"/>
                  <a:gd name="T2" fmla="*/ 1251 w 529"/>
                  <a:gd name="T3" fmla="*/ 0 h 501"/>
                  <a:gd name="T4" fmla="*/ 1111 w 529"/>
                  <a:gd name="T5" fmla="*/ 404 h 501"/>
                  <a:gd name="T6" fmla="*/ 870 w 529"/>
                  <a:gd name="T7" fmla="*/ 562 h 501"/>
                  <a:gd name="T8" fmla="*/ 1182 w 529"/>
                  <a:gd name="T9" fmla="*/ 907 h 501"/>
                  <a:gd name="T10" fmla="*/ 1227 w 529"/>
                  <a:gd name="T11" fmla="*/ 1184 h 501"/>
                  <a:gd name="T12" fmla="*/ 811 w 529"/>
                  <a:gd name="T13" fmla="*/ 1184 h 501"/>
                  <a:gd name="T14" fmla="*/ 667 w 529"/>
                  <a:gd name="T15" fmla="*/ 789 h 501"/>
                  <a:gd name="T16" fmla="*/ 402 w 529"/>
                  <a:gd name="T17" fmla="*/ 657 h 501"/>
                  <a:gd name="T18" fmla="*/ 402 w 529"/>
                  <a:gd name="T19" fmla="*/ 1184 h 501"/>
                  <a:gd name="T20" fmla="*/ 2 w 529"/>
                  <a:gd name="T21" fmla="*/ 1184 h 501"/>
                  <a:gd name="T22" fmla="*/ 2 w 529"/>
                  <a:gd name="T23" fmla="*/ 0 h 501"/>
                  <a:gd name="T24" fmla="*/ 402 w 529"/>
                  <a:gd name="T25" fmla="*/ 314 h 501"/>
                  <a:gd name="T26" fmla="*/ 402 w 529"/>
                  <a:gd name="T27" fmla="*/ 503 h 501"/>
                  <a:gd name="T28" fmla="*/ 665 w 529"/>
                  <a:gd name="T29" fmla="*/ 449 h 501"/>
                  <a:gd name="T30" fmla="*/ 792 w 529"/>
                  <a:gd name="T31" fmla="*/ 314 h 501"/>
                  <a:gd name="T32" fmla="*/ 402 w 529"/>
                  <a:gd name="T33" fmla="*/ 314 h 5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9"/>
                  <a:gd name="T52" fmla="*/ 0 h 501"/>
                  <a:gd name="T53" fmla="*/ 529 w 529"/>
                  <a:gd name="T54" fmla="*/ 501 h 50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9" h="501">
                    <a:moveTo>
                      <a:pt x="1" y="0"/>
                    </a:moveTo>
                    <a:cubicBezTo>
                      <a:pt x="177" y="0"/>
                      <a:pt x="353" y="0"/>
                      <a:pt x="529" y="0"/>
                    </a:cubicBezTo>
                    <a:cubicBezTo>
                      <a:pt x="526" y="60"/>
                      <a:pt x="509" y="123"/>
                      <a:pt x="470" y="171"/>
                    </a:cubicBezTo>
                    <a:cubicBezTo>
                      <a:pt x="444" y="203"/>
                      <a:pt x="408" y="227"/>
                      <a:pt x="368" y="238"/>
                    </a:cubicBezTo>
                    <a:cubicBezTo>
                      <a:pt x="425" y="272"/>
                      <a:pt x="474" y="322"/>
                      <a:pt x="500" y="384"/>
                    </a:cubicBezTo>
                    <a:cubicBezTo>
                      <a:pt x="516" y="421"/>
                      <a:pt x="521" y="461"/>
                      <a:pt x="519" y="501"/>
                    </a:cubicBezTo>
                    <a:cubicBezTo>
                      <a:pt x="460" y="501"/>
                      <a:pt x="402" y="501"/>
                      <a:pt x="343" y="501"/>
                    </a:cubicBezTo>
                    <a:cubicBezTo>
                      <a:pt x="338" y="441"/>
                      <a:pt x="322" y="380"/>
                      <a:pt x="282" y="334"/>
                    </a:cubicBezTo>
                    <a:cubicBezTo>
                      <a:pt x="254" y="301"/>
                      <a:pt x="213" y="281"/>
                      <a:pt x="170" y="278"/>
                    </a:cubicBezTo>
                    <a:cubicBezTo>
                      <a:pt x="170" y="352"/>
                      <a:pt x="170" y="426"/>
                      <a:pt x="170" y="501"/>
                    </a:cubicBezTo>
                    <a:cubicBezTo>
                      <a:pt x="114" y="501"/>
                      <a:pt x="57" y="501"/>
                      <a:pt x="1" y="501"/>
                    </a:cubicBezTo>
                    <a:cubicBezTo>
                      <a:pt x="0" y="334"/>
                      <a:pt x="1" y="167"/>
                      <a:pt x="1" y="0"/>
                    </a:cubicBezTo>
                    <a:close/>
                    <a:moveTo>
                      <a:pt x="170" y="133"/>
                    </a:moveTo>
                    <a:cubicBezTo>
                      <a:pt x="170" y="159"/>
                      <a:pt x="170" y="186"/>
                      <a:pt x="170" y="213"/>
                    </a:cubicBezTo>
                    <a:cubicBezTo>
                      <a:pt x="208" y="212"/>
                      <a:pt x="247" y="207"/>
                      <a:pt x="281" y="190"/>
                    </a:cubicBezTo>
                    <a:cubicBezTo>
                      <a:pt x="306" y="179"/>
                      <a:pt x="326" y="159"/>
                      <a:pt x="335" y="133"/>
                    </a:cubicBezTo>
                    <a:cubicBezTo>
                      <a:pt x="280" y="132"/>
                      <a:pt x="225" y="133"/>
                      <a:pt x="170" y="133"/>
                    </a:cubicBezTo>
                    <a:close/>
                  </a:path>
                </a:pathLst>
              </a:custGeom>
              <a:solidFill>
                <a:srgbClr val="FFFFFF"/>
              </a:solidFill>
              <a:ln w="9525">
                <a:noFill/>
                <a:round/>
                <a:headEnd/>
                <a:tailEnd/>
              </a:ln>
            </p:spPr>
            <p:txBody>
              <a:bodyPr/>
              <a:lstStyle/>
              <a:p>
                <a:endParaRPr lang="zh-CN" altLang="en-US"/>
              </a:p>
            </p:txBody>
          </p:sp>
          <p:sp>
            <p:nvSpPr>
              <p:cNvPr id="22599" name="Freeform 19"/>
              <p:cNvSpPr>
                <a:spLocks/>
              </p:cNvSpPr>
              <p:nvPr/>
            </p:nvSpPr>
            <p:spPr bwMode="auto">
              <a:xfrm>
                <a:off x="3196" y="1831"/>
                <a:ext cx="497" cy="265"/>
              </a:xfrm>
              <a:custGeom>
                <a:avLst/>
                <a:gdLst>
                  <a:gd name="T0" fmla="*/ 0 w 210"/>
                  <a:gd name="T1" fmla="*/ 0 h 112"/>
                  <a:gd name="T2" fmla="*/ 497 w 210"/>
                  <a:gd name="T3" fmla="*/ 0 h 112"/>
                  <a:gd name="T4" fmla="*/ 497 w 210"/>
                  <a:gd name="T5" fmla="*/ 265 h 112"/>
                  <a:gd name="T6" fmla="*/ 0 w 210"/>
                  <a:gd name="T7" fmla="*/ 265 h 112"/>
                  <a:gd name="T8" fmla="*/ 0 w 210"/>
                  <a:gd name="T9" fmla="*/ 0 h 112"/>
                  <a:gd name="T10" fmla="*/ 0 60000 65536"/>
                  <a:gd name="T11" fmla="*/ 0 60000 65536"/>
                  <a:gd name="T12" fmla="*/ 0 60000 65536"/>
                  <a:gd name="T13" fmla="*/ 0 60000 65536"/>
                  <a:gd name="T14" fmla="*/ 0 60000 65536"/>
                  <a:gd name="T15" fmla="*/ 0 w 210"/>
                  <a:gd name="T16" fmla="*/ 0 h 112"/>
                  <a:gd name="T17" fmla="*/ 210 w 210"/>
                  <a:gd name="T18" fmla="*/ 112 h 112"/>
                </a:gdLst>
                <a:ahLst/>
                <a:cxnLst>
                  <a:cxn ang="T10">
                    <a:pos x="T0" y="T1"/>
                  </a:cxn>
                  <a:cxn ang="T11">
                    <a:pos x="T2" y="T3"/>
                  </a:cxn>
                  <a:cxn ang="T12">
                    <a:pos x="T4" y="T5"/>
                  </a:cxn>
                  <a:cxn ang="T13">
                    <a:pos x="T6" y="T7"/>
                  </a:cxn>
                  <a:cxn ang="T14">
                    <a:pos x="T8" y="T9"/>
                  </a:cxn>
                </a:cxnLst>
                <a:rect l="T15" t="T16" r="T17" b="T18"/>
                <a:pathLst>
                  <a:path w="210" h="112">
                    <a:moveTo>
                      <a:pt x="0" y="0"/>
                    </a:moveTo>
                    <a:cubicBezTo>
                      <a:pt x="70" y="0"/>
                      <a:pt x="140" y="0"/>
                      <a:pt x="210" y="0"/>
                    </a:cubicBezTo>
                    <a:cubicBezTo>
                      <a:pt x="210" y="37"/>
                      <a:pt x="210" y="74"/>
                      <a:pt x="210" y="112"/>
                    </a:cubicBezTo>
                    <a:cubicBezTo>
                      <a:pt x="140" y="112"/>
                      <a:pt x="70" y="112"/>
                      <a:pt x="0" y="112"/>
                    </a:cubicBezTo>
                    <a:cubicBezTo>
                      <a:pt x="0" y="74"/>
                      <a:pt x="0" y="37"/>
                      <a:pt x="0" y="0"/>
                    </a:cubicBezTo>
                    <a:close/>
                  </a:path>
                </a:pathLst>
              </a:custGeom>
              <a:solidFill>
                <a:srgbClr val="FFFFFF"/>
              </a:solidFill>
              <a:ln w="9525">
                <a:noFill/>
                <a:round/>
                <a:headEnd/>
                <a:tailEnd/>
              </a:ln>
            </p:spPr>
            <p:txBody>
              <a:bodyPr/>
              <a:lstStyle/>
              <a:p>
                <a:endParaRPr lang="zh-CN" altLang="en-US"/>
              </a:p>
            </p:txBody>
          </p:sp>
          <p:sp>
            <p:nvSpPr>
              <p:cNvPr id="22600" name="Freeform 20"/>
              <p:cNvSpPr>
                <a:spLocks noEditPoints="1"/>
              </p:cNvSpPr>
              <p:nvPr/>
            </p:nvSpPr>
            <p:spPr bwMode="auto">
              <a:xfrm>
                <a:off x="1500" y="2758"/>
                <a:ext cx="4630" cy="3280"/>
              </a:xfrm>
              <a:custGeom>
                <a:avLst/>
                <a:gdLst>
                  <a:gd name="T0" fmla="*/ 76 w 1957"/>
                  <a:gd name="T1" fmla="*/ 170 h 1387"/>
                  <a:gd name="T2" fmla="*/ 457 w 1957"/>
                  <a:gd name="T3" fmla="*/ 0 h 1387"/>
                  <a:gd name="T4" fmla="*/ 4630 w 1957"/>
                  <a:gd name="T5" fmla="*/ 0 h 1387"/>
                  <a:gd name="T6" fmla="*/ 4630 w 1957"/>
                  <a:gd name="T7" fmla="*/ 759 h 1387"/>
                  <a:gd name="T8" fmla="*/ 1188 w 1957"/>
                  <a:gd name="T9" fmla="*/ 757 h 1387"/>
                  <a:gd name="T10" fmla="*/ 1024 w 1957"/>
                  <a:gd name="T11" fmla="*/ 790 h 1387"/>
                  <a:gd name="T12" fmla="*/ 984 w 1957"/>
                  <a:gd name="T13" fmla="*/ 903 h 1387"/>
                  <a:gd name="T14" fmla="*/ 984 w 1957"/>
                  <a:gd name="T15" fmla="*/ 1175 h 1387"/>
                  <a:gd name="T16" fmla="*/ 4204 w 1957"/>
                  <a:gd name="T17" fmla="*/ 1175 h 1387"/>
                  <a:gd name="T18" fmla="*/ 4542 w 1957"/>
                  <a:gd name="T19" fmla="*/ 1322 h 1387"/>
                  <a:gd name="T20" fmla="*/ 4630 w 1957"/>
                  <a:gd name="T21" fmla="*/ 1613 h 1387"/>
                  <a:gd name="T22" fmla="*/ 4630 w 1957"/>
                  <a:gd name="T23" fmla="*/ 2871 h 1387"/>
                  <a:gd name="T24" fmla="*/ 4531 w 1957"/>
                  <a:gd name="T25" fmla="*/ 3148 h 1387"/>
                  <a:gd name="T26" fmla="*/ 4197 w 1957"/>
                  <a:gd name="T27" fmla="*/ 3280 h 1387"/>
                  <a:gd name="T28" fmla="*/ 440 w 1957"/>
                  <a:gd name="T29" fmla="*/ 3280 h 1387"/>
                  <a:gd name="T30" fmla="*/ 132 w 1957"/>
                  <a:gd name="T31" fmla="*/ 3176 h 1387"/>
                  <a:gd name="T32" fmla="*/ 14 w 1957"/>
                  <a:gd name="T33" fmla="*/ 2961 h 1387"/>
                  <a:gd name="T34" fmla="*/ 7 w 1957"/>
                  <a:gd name="T35" fmla="*/ 2720 h 1387"/>
                  <a:gd name="T36" fmla="*/ 7 w 1957"/>
                  <a:gd name="T37" fmla="*/ 449 h 1387"/>
                  <a:gd name="T38" fmla="*/ 76 w 1957"/>
                  <a:gd name="T39" fmla="*/ 170 h 1387"/>
                  <a:gd name="T40" fmla="*/ 982 w 1957"/>
                  <a:gd name="T41" fmla="*/ 2438 h 1387"/>
                  <a:gd name="T42" fmla="*/ 1074 w 1957"/>
                  <a:gd name="T43" fmla="*/ 2438 h 1387"/>
                  <a:gd name="T44" fmla="*/ 3658 w 1957"/>
                  <a:gd name="T45" fmla="*/ 2438 h 1387"/>
                  <a:gd name="T46" fmla="*/ 3658 w 1957"/>
                  <a:gd name="T47" fmla="*/ 2015 h 1387"/>
                  <a:gd name="T48" fmla="*/ 982 w 1957"/>
                  <a:gd name="T49" fmla="*/ 2015 h 1387"/>
                  <a:gd name="T50" fmla="*/ 982 w 1957"/>
                  <a:gd name="T51" fmla="*/ 2438 h 138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57"/>
                  <a:gd name="T79" fmla="*/ 0 h 1387"/>
                  <a:gd name="T80" fmla="*/ 1957 w 1957"/>
                  <a:gd name="T81" fmla="*/ 1387 h 138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57" h="1387">
                    <a:moveTo>
                      <a:pt x="32" y="72"/>
                    </a:moveTo>
                    <a:cubicBezTo>
                      <a:pt x="67" y="20"/>
                      <a:pt x="133" y="0"/>
                      <a:pt x="193" y="0"/>
                    </a:cubicBezTo>
                    <a:cubicBezTo>
                      <a:pt x="781" y="0"/>
                      <a:pt x="1369" y="0"/>
                      <a:pt x="1957" y="0"/>
                    </a:cubicBezTo>
                    <a:cubicBezTo>
                      <a:pt x="1956" y="107"/>
                      <a:pt x="1957" y="214"/>
                      <a:pt x="1957" y="321"/>
                    </a:cubicBezTo>
                    <a:cubicBezTo>
                      <a:pt x="1472" y="320"/>
                      <a:pt x="987" y="320"/>
                      <a:pt x="502" y="320"/>
                    </a:cubicBezTo>
                    <a:cubicBezTo>
                      <a:pt x="479" y="321"/>
                      <a:pt x="454" y="321"/>
                      <a:pt x="433" y="334"/>
                    </a:cubicBezTo>
                    <a:cubicBezTo>
                      <a:pt x="417" y="344"/>
                      <a:pt x="416" y="364"/>
                      <a:pt x="416" y="382"/>
                    </a:cubicBezTo>
                    <a:cubicBezTo>
                      <a:pt x="416" y="420"/>
                      <a:pt x="416" y="459"/>
                      <a:pt x="416" y="497"/>
                    </a:cubicBezTo>
                    <a:cubicBezTo>
                      <a:pt x="870" y="498"/>
                      <a:pt x="1324" y="497"/>
                      <a:pt x="1777" y="497"/>
                    </a:cubicBezTo>
                    <a:cubicBezTo>
                      <a:pt x="1830" y="499"/>
                      <a:pt x="1886" y="517"/>
                      <a:pt x="1920" y="559"/>
                    </a:cubicBezTo>
                    <a:cubicBezTo>
                      <a:pt x="1949" y="593"/>
                      <a:pt x="1957" y="638"/>
                      <a:pt x="1957" y="682"/>
                    </a:cubicBezTo>
                    <a:cubicBezTo>
                      <a:pt x="1957" y="859"/>
                      <a:pt x="1957" y="1036"/>
                      <a:pt x="1957" y="1214"/>
                    </a:cubicBezTo>
                    <a:cubicBezTo>
                      <a:pt x="1956" y="1256"/>
                      <a:pt x="1944" y="1300"/>
                      <a:pt x="1915" y="1331"/>
                    </a:cubicBezTo>
                    <a:cubicBezTo>
                      <a:pt x="1879" y="1370"/>
                      <a:pt x="1825" y="1386"/>
                      <a:pt x="1774" y="1387"/>
                    </a:cubicBezTo>
                    <a:cubicBezTo>
                      <a:pt x="1244" y="1387"/>
                      <a:pt x="715" y="1387"/>
                      <a:pt x="186" y="1387"/>
                    </a:cubicBezTo>
                    <a:cubicBezTo>
                      <a:pt x="140" y="1386"/>
                      <a:pt x="92" y="1373"/>
                      <a:pt x="56" y="1343"/>
                    </a:cubicBezTo>
                    <a:cubicBezTo>
                      <a:pt x="29" y="1320"/>
                      <a:pt x="13" y="1286"/>
                      <a:pt x="6" y="1252"/>
                    </a:cubicBezTo>
                    <a:cubicBezTo>
                      <a:pt x="0" y="1218"/>
                      <a:pt x="3" y="1184"/>
                      <a:pt x="3" y="1150"/>
                    </a:cubicBezTo>
                    <a:cubicBezTo>
                      <a:pt x="4" y="830"/>
                      <a:pt x="3" y="510"/>
                      <a:pt x="3" y="190"/>
                    </a:cubicBezTo>
                    <a:cubicBezTo>
                      <a:pt x="2" y="149"/>
                      <a:pt x="8" y="106"/>
                      <a:pt x="32" y="72"/>
                    </a:cubicBezTo>
                    <a:close/>
                    <a:moveTo>
                      <a:pt x="415" y="1031"/>
                    </a:moveTo>
                    <a:cubicBezTo>
                      <a:pt x="428" y="1031"/>
                      <a:pt x="441" y="1031"/>
                      <a:pt x="454" y="1031"/>
                    </a:cubicBezTo>
                    <a:cubicBezTo>
                      <a:pt x="818" y="1031"/>
                      <a:pt x="1182" y="1031"/>
                      <a:pt x="1546" y="1031"/>
                    </a:cubicBezTo>
                    <a:cubicBezTo>
                      <a:pt x="1546" y="971"/>
                      <a:pt x="1546" y="912"/>
                      <a:pt x="1546" y="852"/>
                    </a:cubicBezTo>
                    <a:cubicBezTo>
                      <a:pt x="1169" y="852"/>
                      <a:pt x="792" y="853"/>
                      <a:pt x="415" y="852"/>
                    </a:cubicBezTo>
                    <a:cubicBezTo>
                      <a:pt x="414" y="912"/>
                      <a:pt x="414" y="972"/>
                      <a:pt x="415" y="1031"/>
                    </a:cubicBezTo>
                    <a:close/>
                  </a:path>
                </a:pathLst>
              </a:custGeom>
              <a:solidFill>
                <a:srgbClr val="FFFFFF"/>
              </a:solidFill>
              <a:ln w="9525">
                <a:noFill/>
                <a:round/>
                <a:headEnd/>
                <a:tailEnd/>
              </a:ln>
            </p:spPr>
            <p:txBody>
              <a:bodyPr/>
              <a:lstStyle/>
              <a:p>
                <a:endParaRPr lang="zh-CN" altLang="en-US"/>
              </a:p>
            </p:txBody>
          </p:sp>
        </p:grpSp>
      </p:grpSp>
      <p:grpSp>
        <p:nvGrpSpPr>
          <p:cNvPr id="22543" name="组合 110"/>
          <p:cNvGrpSpPr>
            <a:grpSpLocks/>
          </p:cNvGrpSpPr>
          <p:nvPr/>
        </p:nvGrpSpPr>
        <p:grpSpPr bwMode="auto">
          <a:xfrm>
            <a:off x="7686675" y="1106488"/>
            <a:ext cx="2705100" cy="400050"/>
            <a:chOff x="7679800" y="820635"/>
            <a:chExt cx="2704960" cy="400110"/>
          </a:xfrm>
        </p:grpSpPr>
        <p:grpSp>
          <p:nvGrpSpPr>
            <p:cNvPr id="22574" name="组 19"/>
            <p:cNvGrpSpPr>
              <a:grpSpLocks/>
            </p:cNvGrpSpPr>
            <p:nvPr/>
          </p:nvGrpSpPr>
          <p:grpSpPr bwMode="auto">
            <a:xfrm>
              <a:off x="7679800" y="917050"/>
              <a:ext cx="269606" cy="269606"/>
              <a:chOff x="3968285" y="3104335"/>
              <a:chExt cx="1542580" cy="1542580"/>
            </a:xfrm>
          </p:grpSpPr>
          <p:sp>
            <p:nvSpPr>
              <p:cNvPr id="75" name="椭圆 74"/>
              <p:cNvSpPr/>
              <p:nvPr/>
            </p:nvSpPr>
            <p:spPr>
              <a:xfrm>
                <a:off x="3968285" y="3106830"/>
                <a:ext cx="1544039" cy="1544348"/>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22577" name="组合 91"/>
              <p:cNvGrpSpPr>
                <a:grpSpLocks/>
              </p:cNvGrpSpPr>
              <p:nvPr/>
            </p:nvGrpSpPr>
            <p:grpSpPr bwMode="auto">
              <a:xfrm>
                <a:off x="3990566" y="3723375"/>
                <a:ext cx="1520299" cy="212339"/>
                <a:chOff x="2555817" y="3410981"/>
                <a:chExt cx="1542581" cy="266788"/>
              </a:xfrm>
            </p:grpSpPr>
            <p:cxnSp>
              <p:nvCxnSpPr>
                <p:cNvPr id="77" name="直接连接符 76"/>
                <p:cNvCxnSpPr/>
                <p:nvPr/>
              </p:nvCxnSpPr>
              <p:spPr>
                <a:xfrm>
                  <a:off x="2551643" y="3686418"/>
                  <a:ext cx="340983"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2892626" y="3412484"/>
                  <a:ext cx="156664"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79" name="直接连接符 83"/>
                <p:cNvCxnSpPr/>
                <p:nvPr/>
              </p:nvCxnSpPr>
              <p:spPr>
                <a:xfrm flipH="1">
                  <a:off x="3758901" y="3686418"/>
                  <a:ext cx="340977"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80" name="直接连接符 84"/>
                <p:cNvCxnSpPr/>
                <p:nvPr/>
              </p:nvCxnSpPr>
              <p:spPr>
                <a:xfrm flipH="1" flipV="1">
                  <a:off x="3602231" y="3412484"/>
                  <a:ext cx="156670"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81" name="直接连接符 87"/>
                <p:cNvCxnSpPr/>
                <p:nvPr/>
              </p:nvCxnSpPr>
              <p:spPr>
                <a:xfrm>
                  <a:off x="3049290" y="3412484"/>
                  <a:ext cx="552941"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sp>
          <p:nvSpPr>
            <p:cNvPr id="22575" name="矩形 73"/>
            <p:cNvSpPr>
              <a:spLocks noChangeArrowheads="1"/>
            </p:cNvSpPr>
            <p:nvPr/>
          </p:nvSpPr>
          <p:spPr bwMode="auto">
            <a:xfrm>
              <a:off x="8009263" y="820635"/>
              <a:ext cx="2375497" cy="400110"/>
            </a:xfrm>
            <a:prstGeom prst="rect">
              <a:avLst/>
            </a:prstGeom>
            <a:noFill/>
            <a:ln w="9525">
              <a:noFill/>
              <a:miter lim="800000"/>
              <a:headEnd/>
              <a:tailEnd/>
            </a:ln>
          </p:spPr>
          <p:txBody>
            <a:bodyPr>
              <a:spAutoFit/>
            </a:bodyPr>
            <a:lstStyle/>
            <a:p>
              <a:r>
                <a:rPr lang="en-US" sz="2000">
                  <a:solidFill>
                    <a:schemeClr val="bg1"/>
                  </a:solidFill>
                  <a:latin typeface="Big Hero 6 "/>
                  <a:ea typeface="PMingLiU" pitchFamily="18" charset="-120"/>
                </a:rPr>
                <a:t>iPPT Balala</a:t>
              </a:r>
            </a:p>
          </p:txBody>
        </p:sp>
      </p:grpSp>
      <p:grpSp>
        <p:nvGrpSpPr>
          <p:cNvPr id="22544" name="组合 111"/>
          <p:cNvGrpSpPr>
            <a:grpSpLocks/>
          </p:cNvGrpSpPr>
          <p:nvPr/>
        </p:nvGrpSpPr>
        <p:grpSpPr bwMode="auto">
          <a:xfrm>
            <a:off x="8083550" y="2052638"/>
            <a:ext cx="2705100" cy="400050"/>
            <a:chOff x="7679800" y="820635"/>
            <a:chExt cx="2704960" cy="400110"/>
          </a:xfrm>
        </p:grpSpPr>
        <p:grpSp>
          <p:nvGrpSpPr>
            <p:cNvPr id="22565" name="组 19"/>
            <p:cNvGrpSpPr>
              <a:grpSpLocks/>
            </p:cNvGrpSpPr>
            <p:nvPr/>
          </p:nvGrpSpPr>
          <p:grpSpPr bwMode="auto">
            <a:xfrm>
              <a:off x="7679800" y="917050"/>
              <a:ext cx="269606" cy="269606"/>
              <a:chOff x="3968285" y="3104335"/>
              <a:chExt cx="1542580" cy="1542580"/>
            </a:xfrm>
          </p:grpSpPr>
          <p:sp>
            <p:nvSpPr>
              <p:cNvPr id="115" name="椭圆 114"/>
              <p:cNvSpPr/>
              <p:nvPr/>
            </p:nvSpPr>
            <p:spPr>
              <a:xfrm>
                <a:off x="3968285" y="3106830"/>
                <a:ext cx="1544039" cy="1544348"/>
              </a:xfrm>
              <a:prstGeom prst="ellipse">
                <a:avLst/>
              </a:prstGeom>
              <a:solidFill>
                <a:srgbClr val="FAD36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22568" name="组合 91"/>
              <p:cNvGrpSpPr>
                <a:grpSpLocks/>
              </p:cNvGrpSpPr>
              <p:nvPr/>
            </p:nvGrpSpPr>
            <p:grpSpPr bwMode="auto">
              <a:xfrm>
                <a:off x="3990566" y="3723375"/>
                <a:ext cx="1520299" cy="212339"/>
                <a:chOff x="2555817" y="3410981"/>
                <a:chExt cx="1542581" cy="266788"/>
              </a:xfrm>
            </p:grpSpPr>
            <p:cxnSp>
              <p:nvCxnSpPr>
                <p:cNvPr id="117" name="直接连接符 116"/>
                <p:cNvCxnSpPr/>
                <p:nvPr/>
              </p:nvCxnSpPr>
              <p:spPr>
                <a:xfrm>
                  <a:off x="2551643" y="3686418"/>
                  <a:ext cx="340983"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2892626" y="3412484"/>
                  <a:ext cx="156664"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19" name="直接连接符 83"/>
                <p:cNvCxnSpPr/>
                <p:nvPr/>
              </p:nvCxnSpPr>
              <p:spPr>
                <a:xfrm flipH="1">
                  <a:off x="3758901" y="3686418"/>
                  <a:ext cx="340977"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20" name="直接连接符 84"/>
                <p:cNvCxnSpPr/>
                <p:nvPr/>
              </p:nvCxnSpPr>
              <p:spPr>
                <a:xfrm flipH="1" flipV="1">
                  <a:off x="3602231" y="3412484"/>
                  <a:ext cx="156670"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21" name="直接连接符 87"/>
                <p:cNvCxnSpPr/>
                <p:nvPr/>
              </p:nvCxnSpPr>
              <p:spPr>
                <a:xfrm>
                  <a:off x="3049290" y="3412484"/>
                  <a:ext cx="552941"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sp>
          <p:nvSpPr>
            <p:cNvPr id="22566" name="矩形 113"/>
            <p:cNvSpPr>
              <a:spLocks noChangeArrowheads="1"/>
            </p:cNvSpPr>
            <p:nvPr/>
          </p:nvSpPr>
          <p:spPr bwMode="auto">
            <a:xfrm>
              <a:off x="8009263" y="820635"/>
              <a:ext cx="2375497" cy="400110"/>
            </a:xfrm>
            <a:prstGeom prst="rect">
              <a:avLst/>
            </a:prstGeom>
            <a:noFill/>
            <a:ln w="9525">
              <a:noFill/>
              <a:miter lim="800000"/>
              <a:headEnd/>
              <a:tailEnd/>
            </a:ln>
          </p:spPr>
          <p:txBody>
            <a:bodyPr>
              <a:spAutoFit/>
            </a:bodyPr>
            <a:lstStyle/>
            <a:p>
              <a:r>
                <a:rPr lang="en-US" sz="2000">
                  <a:solidFill>
                    <a:srgbClr val="FAD361"/>
                  </a:solidFill>
                  <a:latin typeface="Big Hero 6 "/>
                  <a:ea typeface="PMingLiU" pitchFamily="18" charset="-120"/>
                </a:rPr>
                <a:t>iPPT Balala</a:t>
              </a:r>
            </a:p>
          </p:txBody>
        </p:sp>
      </p:grpSp>
      <p:grpSp>
        <p:nvGrpSpPr>
          <p:cNvPr id="22545" name="组合 121"/>
          <p:cNvGrpSpPr>
            <a:grpSpLocks/>
          </p:cNvGrpSpPr>
          <p:nvPr/>
        </p:nvGrpSpPr>
        <p:grpSpPr bwMode="auto">
          <a:xfrm>
            <a:off x="8323263" y="3000375"/>
            <a:ext cx="2705100" cy="400050"/>
            <a:chOff x="7679800" y="820635"/>
            <a:chExt cx="2704960" cy="400110"/>
          </a:xfrm>
        </p:grpSpPr>
        <p:grpSp>
          <p:nvGrpSpPr>
            <p:cNvPr id="22556" name="组 19"/>
            <p:cNvGrpSpPr>
              <a:grpSpLocks/>
            </p:cNvGrpSpPr>
            <p:nvPr/>
          </p:nvGrpSpPr>
          <p:grpSpPr bwMode="auto">
            <a:xfrm>
              <a:off x="7679800" y="917050"/>
              <a:ext cx="269606" cy="269606"/>
              <a:chOff x="3968285" y="3104335"/>
              <a:chExt cx="1542580" cy="1542580"/>
            </a:xfrm>
          </p:grpSpPr>
          <p:sp>
            <p:nvSpPr>
              <p:cNvPr id="125" name="椭圆 124"/>
              <p:cNvSpPr/>
              <p:nvPr/>
            </p:nvSpPr>
            <p:spPr>
              <a:xfrm>
                <a:off x="3968285" y="3106836"/>
                <a:ext cx="1544039" cy="1544348"/>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22559" name="组合 91"/>
              <p:cNvGrpSpPr>
                <a:grpSpLocks/>
              </p:cNvGrpSpPr>
              <p:nvPr/>
            </p:nvGrpSpPr>
            <p:grpSpPr bwMode="auto">
              <a:xfrm>
                <a:off x="3990566" y="3723375"/>
                <a:ext cx="1520299" cy="212339"/>
                <a:chOff x="2555817" y="3410981"/>
                <a:chExt cx="1542581" cy="266788"/>
              </a:xfrm>
            </p:grpSpPr>
            <p:cxnSp>
              <p:nvCxnSpPr>
                <p:cNvPr id="127" name="直接连接符 126"/>
                <p:cNvCxnSpPr/>
                <p:nvPr/>
              </p:nvCxnSpPr>
              <p:spPr>
                <a:xfrm>
                  <a:off x="2551643" y="3686426"/>
                  <a:ext cx="340977"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V="1">
                  <a:off x="2892621" y="3412491"/>
                  <a:ext cx="156670"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29" name="直接连接符 83"/>
                <p:cNvCxnSpPr/>
                <p:nvPr/>
              </p:nvCxnSpPr>
              <p:spPr>
                <a:xfrm flipH="1">
                  <a:off x="3758895" y="3686426"/>
                  <a:ext cx="340983"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30" name="直接连接符 84"/>
                <p:cNvCxnSpPr/>
                <p:nvPr/>
              </p:nvCxnSpPr>
              <p:spPr>
                <a:xfrm flipH="1" flipV="1">
                  <a:off x="3602231" y="3412491"/>
                  <a:ext cx="156664"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31" name="直接连接符 87"/>
                <p:cNvCxnSpPr/>
                <p:nvPr/>
              </p:nvCxnSpPr>
              <p:spPr>
                <a:xfrm>
                  <a:off x="3049290" y="3412491"/>
                  <a:ext cx="552941"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sp>
          <p:nvSpPr>
            <p:cNvPr id="22557" name="矩形 123"/>
            <p:cNvSpPr>
              <a:spLocks noChangeArrowheads="1"/>
            </p:cNvSpPr>
            <p:nvPr/>
          </p:nvSpPr>
          <p:spPr bwMode="auto">
            <a:xfrm>
              <a:off x="8009263" y="820635"/>
              <a:ext cx="2375497" cy="400110"/>
            </a:xfrm>
            <a:prstGeom prst="rect">
              <a:avLst/>
            </a:prstGeom>
            <a:noFill/>
            <a:ln w="9525">
              <a:noFill/>
              <a:miter lim="800000"/>
              <a:headEnd/>
              <a:tailEnd/>
            </a:ln>
          </p:spPr>
          <p:txBody>
            <a:bodyPr>
              <a:spAutoFit/>
            </a:bodyPr>
            <a:lstStyle/>
            <a:p>
              <a:r>
                <a:rPr lang="en-US" sz="2000">
                  <a:solidFill>
                    <a:schemeClr val="bg1"/>
                  </a:solidFill>
                  <a:latin typeface="Big Hero 6 "/>
                  <a:ea typeface="PMingLiU" pitchFamily="18" charset="-120"/>
                </a:rPr>
                <a:t>iPPT Balala</a:t>
              </a:r>
            </a:p>
          </p:txBody>
        </p:sp>
      </p:grpSp>
      <p:grpSp>
        <p:nvGrpSpPr>
          <p:cNvPr id="22546" name="组合 131"/>
          <p:cNvGrpSpPr>
            <a:grpSpLocks/>
          </p:cNvGrpSpPr>
          <p:nvPr/>
        </p:nvGrpSpPr>
        <p:grpSpPr bwMode="auto">
          <a:xfrm>
            <a:off x="8064500" y="3946525"/>
            <a:ext cx="2705100" cy="400050"/>
            <a:chOff x="7679800" y="820635"/>
            <a:chExt cx="2704960" cy="400110"/>
          </a:xfrm>
        </p:grpSpPr>
        <p:grpSp>
          <p:nvGrpSpPr>
            <p:cNvPr id="22547" name="组 19"/>
            <p:cNvGrpSpPr>
              <a:grpSpLocks/>
            </p:cNvGrpSpPr>
            <p:nvPr/>
          </p:nvGrpSpPr>
          <p:grpSpPr bwMode="auto">
            <a:xfrm>
              <a:off x="7679800" y="917050"/>
              <a:ext cx="269606" cy="269606"/>
              <a:chOff x="3968285" y="3104335"/>
              <a:chExt cx="1542580" cy="1542580"/>
            </a:xfrm>
          </p:grpSpPr>
          <p:sp>
            <p:nvSpPr>
              <p:cNvPr id="135" name="椭圆 134"/>
              <p:cNvSpPr/>
              <p:nvPr/>
            </p:nvSpPr>
            <p:spPr>
              <a:xfrm>
                <a:off x="3968285" y="3106836"/>
                <a:ext cx="1544039" cy="1544348"/>
              </a:xfrm>
              <a:prstGeom prst="ellipse">
                <a:avLst/>
              </a:prstGeom>
              <a:solidFill>
                <a:srgbClr val="FAD36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22550" name="组合 91"/>
              <p:cNvGrpSpPr>
                <a:grpSpLocks/>
              </p:cNvGrpSpPr>
              <p:nvPr/>
            </p:nvGrpSpPr>
            <p:grpSpPr bwMode="auto">
              <a:xfrm>
                <a:off x="3990566" y="3723375"/>
                <a:ext cx="1520299" cy="212339"/>
                <a:chOff x="2555817" y="3410981"/>
                <a:chExt cx="1542581" cy="266788"/>
              </a:xfrm>
            </p:grpSpPr>
            <p:cxnSp>
              <p:nvCxnSpPr>
                <p:cNvPr id="137" name="直接连接符 136"/>
                <p:cNvCxnSpPr/>
                <p:nvPr/>
              </p:nvCxnSpPr>
              <p:spPr>
                <a:xfrm>
                  <a:off x="2551643" y="3686426"/>
                  <a:ext cx="340983"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V="1">
                  <a:off x="2892626" y="3412491"/>
                  <a:ext cx="156664"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39" name="直接连接符 83"/>
                <p:cNvCxnSpPr/>
                <p:nvPr/>
              </p:nvCxnSpPr>
              <p:spPr>
                <a:xfrm flipH="1">
                  <a:off x="3758901" y="3686426"/>
                  <a:ext cx="340977"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40" name="直接连接符 84"/>
                <p:cNvCxnSpPr/>
                <p:nvPr/>
              </p:nvCxnSpPr>
              <p:spPr>
                <a:xfrm flipH="1" flipV="1">
                  <a:off x="3602231" y="3412491"/>
                  <a:ext cx="156670"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41" name="直接连接符 87"/>
                <p:cNvCxnSpPr/>
                <p:nvPr/>
              </p:nvCxnSpPr>
              <p:spPr>
                <a:xfrm>
                  <a:off x="3049290" y="3412491"/>
                  <a:ext cx="552941"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sp>
          <p:nvSpPr>
            <p:cNvPr id="22548" name="矩形 133"/>
            <p:cNvSpPr>
              <a:spLocks noChangeArrowheads="1"/>
            </p:cNvSpPr>
            <p:nvPr/>
          </p:nvSpPr>
          <p:spPr bwMode="auto">
            <a:xfrm>
              <a:off x="8009263" y="820635"/>
              <a:ext cx="2375497" cy="400110"/>
            </a:xfrm>
            <a:prstGeom prst="rect">
              <a:avLst/>
            </a:prstGeom>
            <a:noFill/>
            <a:ln w="9525">
              <a:noFill/>
              <a:miter lim="800000"/>
              <a:headEnd/>
              <a:tailEnd/>
            </a:ln>
          </p:spPr>
          <p:txBody>
            <a:bodyPr>
              <a:spAutoFit/>
            </a:bodyPr>
            <a:lstStyle/>
            <a:p>
              <a:r>
                <a:rPr lang="en-US" sz="2000">
                  <a:solidFill>
                    <a:srgbClr val="FAD361"/>
                  </a:solidFill>
                  <a:latin typeface="Big Hero 6 "/>
                  <a:ea typeface="PMingLiU" pitchFamily="18" charset="-120"/>
                </a:rPr>
                <a:t>iPPT Balala</a:t>
              </a: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3" name="组合 21"/>
          <p:cNvGrpSpPr>
            <a:grpSpLocks/>
          </p:cNvGrpSpPr>
          <p:nvPr/>
        </p:nvGrpSpPr>
        <p:grpSpPr bwMode="auto">
          <a:xfrm>
            <a:off x="1584325" y="1931988"/>
            <a:ext cx="5884863" cy="3590925"/>
            <a:chOff x="1253489" y="1866122"/>
            <a:chExt cx="6332299" cy="3895139"/>
          </a:xfrm>
        </p:grpSpPr>
        <p:graphicFrame>
          <p:nvGraphicFramePr>
            <p:cNvPr id="23565" name="图表 3"/>
            <p:cNvGraphicFramePr>
              <a:graphicFrameLocks/>
            </p:cNvGraphicFramePr>
            <p:nvPr/>
          </p:nvGraphicFramePr>
          <p:xfrm>
            <a:off x="1198823" y="1811038"/>
            <a:ext cx="6441632" cy="4005308"/>
          </p:xfrm>
          <a:graphic>
            <a:graphicData uri="http://schemas.openxmlformats.org/presentationml/2006/ole">
              <p:oleObj spid="_x0000_s23565" r:id="rId4" imgW="5986791" imgH="3688400" progId="Excel.Chart.8">
                <p:embed/>
              </p:oleObj>
            </a:graphicData>
          </a:graphic>
        </p:graphicFrame>
        <p:sp>
          <p:nvSpPr>
            <p:cNvPr id="17" name="椭圆形标注 16"/>
            <p:cNvSpPr/>
            <p:nvPr/>
          </p:nvSpPr>
          <p:spPr>
            <a:xfrm>
              <a:off x="5076441" y="2038321"/>
              <a:ext cx="886556" cy="564812"/>
            </a:xfrm>
            <a:prstGeom prst="wedgeEllipseCallout">
              <a:avLst>
                <a:gd name="adj1" fmla="val -36611"/>
                <a:gd name="adj2" fmla="val 53545"/>
              </a:avLst>
            </a:prstGeom>
            <a:solidFill>
              <a:schemeClr val="bg1"/>
            </a:solidFill>
          </p:spPr>
          <p:txBody>
            <a:bodyPr wrap="none" anchor="ctr"/>
            <a:lstStyle/>
            <a:p>
              <a:pPr algn="ctr" fontAlgn="auto">
                <a:spcBef>
                  <a:spcPts val="0"/>
                </a:spcBef>
                <a:spcAft>
                  <a:spcPts val="0"/>
                </a:spcAft>
                <a:defRPr/>
              </a:pPr>
              <a:r>
                <a:rPr lang="en-US" altLang="zh-CN" sz="1600" dirty="0">
                  <a:solidFill>
                    <a:srgbClr val="C51C23"/>
                  </a:solidFill>
                  <a:latin typeface="+mj-lt"/>
                  <a:ea typeface="+mn-ea"/>
                </a:rPr>
                <a:t>What?</a:t>
              </a:r>
            </a:p>
          </p:txBody>
        </p:sp>
      </p:grpSp>
      <p:sp>
        <p:nvSpPr>
          <p:cNvPr id="19" name="矩形 18"/>
          <p:cNvSpPr/>
          <p:nvPr/>
        </p:nvSpPr>
        <p:spPr>
          <a:xfrm>
            <a:off x="2652713" y="1003300"/>
            <a:ext cx="4105275" cy="563563"/>
          </a:xfrm>
          <a:prstGeom prst="rect">
            <a:avLst/>
          </a:prstGeom>
          <a:solidFill>
            <a:schemeClr val="bg1"/>
          </a:solidFill>
        </p:spPr>
        <p:txBody>
          <a:bodyPr anchor="ctr"/>
          <a:lstStyle/>
          <a:p>
            <a:pPr algn="ctr" fontAlgn="auto">
              <a:spcBef>
                <a:spcPts val="0"/>
              </a:spcBef>
              <a:spcAft>
                <a:spcPts val="0"/>
              </a:spcAft>
              <a:defRPr/>
            </a:pPr>
            <a:r>
              <a:rPr lang="en-US" altLang="zh-CN" sz="2000" dirty="0">
                <a:solidFill>
                  <a:srgbClr val="C51C23"/>
                </a:solidFill>
                <a:latin typeface="Big Hero 6 "/>
                <a:ea typeface="微软雅黑 Light"/>
              </a:rPr>
              <a:t>Baymax  upgrades</a:t>
            </a:r>
            <a:endParaRPr lang="zh-CN" altLang="en-US" sz="2000" dirty="0">
              <a:solidFill>
                <a:srgbClr val="C51C23"/>
              </a:solidFill>
              <a:latin typeface="Nakadai"/>
              <a:ea typeface="+mj-ea"/>
            </a:endParaRPr>
          </a:p>
        </p:txBody>
      </p:sp>
      <p:sp>
        <p:nvSpPr>
          <p:cNvPr id="20" name="矩形 19"/>
          <p:cNvSpPr/>
          <p:nvPr/>
        </p:nvSpPr>
        <p:spPr>
          <a:xfrm>
            <a:off x="2574925" y="5654675"/>
            <a:ext cx="4602163" cy="307975"/>
          </a:xfrm>
          <a:prstGeom prst="rect">
            <a:avLst/>
          </a:prstGeom>
        </p:spPr>
        <p:txBody>
          <a:bodyPr>
            <a:spAutoFit/>
          </a:bodyPr>
          <a:lstStyle/>
          <a:p>
            <a:pPr fontAlgn="auto">
              <a:spcBef>
                <a:spcPts val="0"/>
              </a:spcBef>
              <a:spcAft>
                <a:spcPts val="0"/>
              </a:spcAft>
              <a:defRPr/>
            </a:pPr>
            <a:r>
              <a:rPr lang="en-US" altLang="zh-CN" sz="1400" dirty="0">
                <a:solidFill>
                  <a:schemeClr val="bg1"/>
                </a:solidFill>
                <a:latin typeface="+mj-lt"/>
                <a:ea typeface="+mn-ea"/>
              </a:rPr>
              <a:t>On a scale of 1 to 10, how would you rate your pain?</a:t>
            </a:r>
          </a:p>
        </p:txBody>
      </p:sp>
      <p:grpSp>
        <p:nvGrpSpPr>
          <p:cNvPr id="23556" name="组 19"/>
          <p:cNvGrpSpPr>
            <a:grpSpLocks/>
          </p:cNvGrpSpPr>
          <p:nvPr/>
        </p:nvGrpSpPr>
        <p:grpSpPr bwMode="auto">
          <a:xfrm>
            <a:off x="2308225" y="5700713"/>
            <a:ext cx="219075" cy="219075"/>
            <a:chOff x="3968285" y="3104335"/>
            <a:chExt cx="1542580" cy="1542580"/>
          </a:xfrm>
        </p:grpSpPr>
        <p:sp>
          <p:nvSpPr>
            <p:cNvPr id="26" name="椭圆 25"/>
            <p:cNvSpPr/>
            <p:nvPr/>
          </p:nvSpPr>
          <p:spPr>
            <a:xfrm>
              <a:off x="3968285" y="3104335"/>
              <a:ext cx="1542580" cy="154258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23559" name="组合 91"/>
            <p:cNvGrpSpPr>
              <a:grpSpLocks/>
            </p:cNvGrpSpPr>
            <p:nvPr/>
          </p:nvGrpSpPr>
          <p:grpSpPr bwMode="auto">
            <a:xfrm>
              <a:off x="3990566" y="3723375"/>
              <a:ext cx="1520299" cy="212339"/>
              <a:chOff x="2555817" y="3410981"/>
              <a:chExt cx="1542581" cy="266788"/>
            </a:xfrm>
          </p:grpSpPr>
          <p:cxnSp>
            <p:nvCxnSpPr>
              <p:cNvPr id="28" name="直接连接符 76"/>
              <p:cNvCxnSpPr/>
              <p:nvPr/>
            </p:nvCxnSpPr>
            <p:spPr>
              <a:xfrm>
                <a:off x="2555896" y="3672496"/>
                <a:ext cx="340258"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77"/>
              <p:cNvCxnSpPr/>
              <p:nvPr/>
            </p:nvCxnSpPr>
            <p:spPr>
              <a:xfrm flipV="1">
                <a:off x="2896153" y="3405646"/>
                <a:ext cx="158787" cy="26685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83"/>
              <p:cNvCxnSpPr/>
              <p:nvPr/>
            </p:nvCxnSpPr>
            <p:spPr>
              <a:xfrm flipH="1">
                <a:off x="3758140" y="3672496"/>
                <a:ext cx="340258"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84"/>
              <p:cNvCxnSpPr/>
              <p:nvPr/>
            </p:nvCxnSpPr>
            <p:spPr>
              <a:xfrm flipH="1" flipV="1">
                <a:off x="3599353" y="3405646"/>
                <a:ext cx="158787" cy="26685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87"/>
              <p:cNvCxnSpPr/>
              <p:nvPr/>
            </p:nvCxnSpPr>
            <p:spPr>
              <a:xfrm>
                <a:off x="3054940" y="3405646"/>
                <a:ext cx="544413"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pic>
        <p:nvPicPr>
          <p:cNvPr id="33" name="图片 32"/>
          <p:cNvPicPr>
            <a:picLocks noChangeAspect="1"/>
          </p:cNvPicPr>
          <p:nvPr/>
        </p:nvPicPr>
        <p:blipFill>
          <a:blip r:embed="rId5"/>
          <a:stretch>
            <a:fillRect/>
          </a:stretch>
        </p:blipFill>
        <p:spPr>
          <a:xfrm>
            <a:off x="7912100" y="1227138"/>
            <a:ext cx="2698750" cy="4583112"/>
          </a:xfrm>
          <a:prstGeom prst="rect">
            <a:avLst/>
          </a:prstGeom>
          <a:effectLst>
            <a:outerShdw blurRad="76200" dir="18900000" sy="23000" kx="-1200000" algn="bl" rotWithShape="0">
              <a:prstClr val="black">
                <a:alpha val="20000"/>
              </a:prst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组合 13"/>
          <p:cNvGrpSpPr>
            <a:grpSpLocks/>
          </p:cNvGrpSpPr>
          <p:nvPr/>
        </p:nvGrpSpPr>
        <p:grpSpPr bwMode="auto">
          <a:xfrm>
            <a:off x="4302125" y="2009775"/>
            <a:ext cx="4722813" cy="3556000"/>
            <a:chOff x="3926780" y="1410159"/>
            <a:chExt cx="5484194" cy="4129955"/>
          </a:xfrm>
        </p:grpSpPr>
        <p:sp>
          <p:nvSpPr>
            <p:cNvPr id="24622" name="椭圆 2"/>
            <p:cNvSpPr>
              <a:spLocks noChangeArrowheads="1"/>
            </p:cNvSpPr>
            <p:nvPr/>
          </p:nvSpPr>
          <p:spPr bwMode="auto">
            <a:xfrm>
              <a:off x="4087258" y="1410159"/>
              <a:ext cx="3811836" cy="3811836"/>
            </a:xfrm>
            <a:prstGeom prst="ellipse">
              <a:avLst/>
            </a:prstGeom>
            <a:solidFill>
              <a:schemeClr val="bg1"/>
            </a:solidFill>
            <a:ln w="9525">
              <a:noFill/>
              <a:round/>
              <a:headEnd/>
              <a:tailEnd/>
            </a:ln>
          </p:spPr>
          <p:txBody>
            <a:bodyPr wrap="none" anchor="ctr"/>
            <a:lstStyle/>
            <a:p>
              <a:pPr algn="ctr"/>
              <a:endParaRPr lang="zh-CN" altLang="en-US">
                <a:solidFill>
                  <a:schemeClr val="bg1"/>
                </a:solidFill>
                <a:latin typeface="Segoe UI Light" pitchFamily="34" charset="0"/>
                <a:ea typeface="幼圆" charset="-122"/>
              </a:endParaRPr>
            </a:p>
          </p:txBody>
        </p:sp>
        <p:pic>
          <p:nvPicPr>
            <p:cNvPr id="24623" name="图片 12"/>
            <p:cNvPicPr>
              <a:picLocks noChangeAspect="1"/>
            </p:cNvPicPr>
            <p:nvPr/>
          </p:nvPicPr>
          <p:blipFill>
            <a:blip r:embed="rId3"/>
            <a:srcRect/>
            <a:stretch>
              <a:fillRect/>
            </a:stretch>
          </p:blipFill>
          <p:spPr bwMode="auto">
            <a:xfrm>
              <a:off x="3926780" y="1456140"/>
              <a:ext cx="5484194" cy="4083974"/>
            </a:xfrm>
            <a:prstGeom prst="rect">
              <a:avLst/>
            </a:prstGeom>
            <a:noFill/>
            <a:ln w="9525">
              <a:noFill/>
              <a:miter lim="800000"/>
              <a:headEnd/>
              <a:tailEnd/>
            </a:ln>
          </p:spPr>
        </p:pic>
      </p:grpSp>
      <p:grpSp>
        <p:nvGrpSpPr>
          <p:cNvPr id="24578" name="组合 14"/>
          <p:cNvGrpSpPr>
            <a:grpSpLocks/>
          </p:cNvGrpSpPr>
          <p:nvPr/>
        </p:nvGrpSpPr>
        <p:grpSpPr bwMode="auto">
          <a:xfrm>
            <a:off x="7543800" y="1598613"/>
            <a:ext cx="2705100" cy="400050"/>
            <a:chOff x="7679800" y="820635"/>
            <a:chExt cx="2704960" cy="400110"/>
          </a:xfrm>
        </p:grpSpPr>
        <p:grpSp>
          <p:nvGrpSpPr>
            <p:cNvPr id="24613" name="组 19"/>
            <p:cNvGrpSpPr>
              <a:grpSpLocks/>
            </p:cNvGrpSpPr>
            <p:nvPr/>
          </p:nvGrpSpPr>
          <p:grpSpPr bwMode="auto">
            <a:xfrm>
              <a:off x="7679800" y="917050"/>
              <a:ext cx="269606" cy="269606"/>
              <a:chOff x="3968285" y="3104335"/>
              <a:chExt cx="1542580" cy="1542580"/>
            </a:xfrm>
          </p:grpSpPr>
          <p:sp>
            <p:nvSpPr>
              <p:cNvPr id="18" name="椭圆 17"/>
              <p:cNvSpPr/>
              <p:nvPr/>
            </p:nvSpPr>
            <p:spPr>
              <a:xfrm>
                <a:off x="3968285" y="3106830"/>
                <a:ext cx="1544039" cy="1544348"/>
              </a:xfrm>
              <a:prstGeom prst="ellipse">
                <a:avLst/>
              </a:prstGeom>
              <a:solidFill>
                <a:srgbClr val="FAD36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24616" name="组合 91"/>
              <p:cNvGrpSpPr>
                <a:grpSpLocks/>
              </p:cNvGrpSpPr>
              <p:nvPr/>
            </p:nvGrpSpPr>
            <p:grpSpPr bwMode="auto">
              <a:xfrm>
                <a:off x="3990566" y="3723375"/>
                <a:ext cx="1520299" cy="212339"/>
                <a:chOff x="2555817" y="3410981"/>
                <a:chExt cx="1542581" cy="266788"/>
              </a:xfrm>
            </p:grpSpPr>
            <p:cxnSp>
              <p:nvCxnSpPr>
                <p:cNvPr id="20" name="直接连接符 19"/>
                <p:cNvCxnSpPr/>
                <p:nvPr/>
              </p:nvCxnSpPr>
              <p:spPr>
                <a:xfrm>
                  <a:off x="2551643" y="3686418"/>
                  <a:ext cx="340983"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892626" y="3412484"/>
                  <a:ext cx="156664"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83"/>
                <p:cNvCxnSpPr/>
                <p:nvPr/>
              </p:nvCxnSpPr>
              <p:spPr>
                <a:xfrm flipH="1">
                  <a:off x="3758901" y="3686418"/>
                  <a:ext cx="340977"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84"/>
                <p:cNvCxnSpPr/>
                <p:nvPr/>
              </p:nvCxnSpPr>
              <p:spPr>
                <a:xfrm flipH="1" flipV="1">
                  <a:off x="3602231" y="3412484"/>
                  <a:ext cx="156670"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87"/>
                <p:cNvCxnSpPr/>
                <p:nvPr/>
              </p:nvCxnSpPr>
              <p:spPr>
                <a:xfrm>
                  <a:off x="3049290" y="3412484"/>
                  <a:ext cx="552941"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sp>
          <p:nvSpPr>
            <p:cNvPr id="24614" name="矩形 16"/>
            <p:cNvSpPr>
              <a:spLocks noChangeArrowheads="1"/>
            </p:cNvSpPr>
            <p:nvPr/>
          </p:nvSpPr>
          <p:spPr bwMode="auto">
            <a:xfrm>
              <a:off x="8009263" y="820635"/>
              <a:ext cx="2375497" cy="400110"/>
            </a:xfrm>
            <a:prstGeom prst="rect">
              <a:avLst/>
            </a:prstGeom>
            <a:noFill/>
            <a:ln w="9525">
              <a:noFill/>
              <a:miter lim="800000"/>
              <a:headEnd/>
              <a:tailEnd/>
            </a:ln>
          </p:spPr>
          <p:txBody>
            <a:bodyPr>
              <a:spAutoFit/>
            </a:bodyPr>
            <a:lstStyle/>
            <a:p>
              <a:r>
                <a:rPr lang="en-US" sz="2000">
                  <a:solidFill>
                    <a:srgbClr val="FAD361"/>
                  </a:solidFill>
                  <a:latin typeface="Big Hero 6 "/>
                  <a:ea typeface="PMingLiU" pitchFamily="18" charset="-120"/>
                </a:rPr>
                <a:t>iPPT Balala</a:t>
              </a:r>
            </a:p>
          </p:txBody>
        </p:sp>
      </p:grpSp>
      <p:grpSp>
        <p:nvGrpSpPr>
          <p:cNvPr id="24579" name="组合 24"/>
          <p:cNvGrpSpPr>
            <a:grpSpLocks/>
          </p:cNvGrpSpPr>
          <p:nvPr/>
        </p:nvGrpSpPr>
        <p:grpSpPr bwMode="auto">
          <a:xfrm>
            <a:off x="1935163" y="1357313"/>
            <a:ext cx="2705100" cy="400050"/>
            <a:chOff x="7679800" y="820635"/>
            <a:chExt cx="2704960" cy="400110"/>
          </a:xfrm>
        </p:grpSpPr>
        <p:grpSp>
          <p:nvGrpSpPr>
            <p:cNvPr id="24604" name="组 19"/>
            <p:cNvGrpSpPr>
              <a:grpSpLocks/>
            </p:cNvGrpSpPr>
            <p:nvPr/>
          </p:nvGrpSpPr>
          <p:grpSpPr bwMode="auto">
            <a:xfrm>
              <a:off x="7679800" y="917050"/>
              <a:ext cx="269606" cy="269606"/>
              <a:chOff x="3968285" y="3104335"/>
              <a:chExt cx="1542580" cy="1542580"/>
            </a:xfrm>
          </p:grpSpPr>
          <p:sp>
            <p:nvSpPr>
              <p:cNvPr id="28" name="椭圆 27"/>
              <p:cNvSpPr/>
              <p:nvPr/>
            </p:nvSpPr>
            <p:spPr>
              <a:xfrm>
                <a:off x="3968285" y="3106830"/>
                <a:ext cx="1544039" cy="1544348"/>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24607" name="组合 91"/>
              <p:cNvGrpSpPr>
                <a:grpSpLocks/>
              </p:cNvGrpSpPr>
              <p:nvPr/>
            </p:nvGrpSpPr>
            <p:grpSpPr bwMode="auto">
              <a:xfrm>
                <a:off x="3990566" y="3723375"/>
                <a:ext cx="1520299" cy="212339"/>
                <a:chOff x="2555817" y="3410981"/>
                <a:chExt cx="1542581" cy="266788"/>
              </a:xfrm>
            </p:grpSpPr>
            <p:cxnSp>
              <p:nvCxnSpPr>
                <p:cNvPr id="30" name="直接连接符 29"/>
                <p:cNvCxnSpPr/>
                <p:nvPr/>
              </p:nvCxnSpPr>
              <p:spPr>
                <a:xfrm>
                  <a:off x="2551643" y="3686418"/>
                  <a:ext cx="340977"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2892621" y="3412484"/>
                  <a:ext cx="156670"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83"/>
                <p:cNvCxnSpPr/>
                <p:nvPr/>
              </p:nvCxnSpPr>
              <p:spPr>
                <a:xfrm flipH="1">
                  <a:off x="3758895" y="3686418"/>
                  <a:ext cx="340983"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84"/>
                <p:cNvCxnSpPr/>
                <p:nvPr/>
              </p:nvCxnSpPr>
              <p:spPr>
                <a:xfrm flipH="1" flipV="1">
                  <a:off x="3602231" y="3412484"/>
                  <a:ext cx="156664"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34" name="直接连接符 87"/>
                <p:cNvCxnSpPr/>
                <p:nvPr/>
              </p:nvCxnSpPr>
              <p:spPr>
                <a:xfrm>
                  <a:off x="3049290" y="3412484"/>
                  <a:ext cx="552941"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sp>
          <p:nvSpPr>
            <p:cNvPr id="24605" name="矩形 26"/>
            <p:cNvSpPr>
              <a:spLocks noChangeArrowheads="1"/>
            </p:cNvSpPr>
            <p:nvPr/>
          </p:nvSpPr>
          <p:spPr bwMode="auto">
            <a:xfrm>
              <a:off x="8009263" y="820635"/>
              <a:ext cx="2375497" cy="400110"/>
            </a:xfrm>
            <a:prstGeom prst="rect">
              <a:avLst/>
            </a:prstGeom>
            <a:noFill/>
            <a:ln w="9525">
              <a:noFill/>
              <a:miter lim="800000"/>
              <a:headEnd/>
              <a:tailEnd/>
            </a:ln>
          </p:spPr>
          <p:txBody>
            <a:bodyPr>
              <a:spAutoFit/>
            </a:bodyPr>
            <a:lstStyle/>
            <a:p>
              <a:r>
                <a:rPr lang="en-US" sz="2000">
                  <a:solidFill>
                    <a:schemeClr val="bg1"/>
                  </a:solidFill>
                  <a:latin typeface="Big Hero 6 "/>
                  <a:ea typeface="PMingLiU" pitchFamily="18" charset="-120"/>
                </a:rPr>
                <a:t>iPPT Balala</a:t>
              </a:r>
            </a:p>
          </p:txBody>
        </p:sp>
      </p:grpSp>
      <p:grpSp>
        <p:nvGrpSpPr>
          <p:cNvPr id="24580" name="组合 34"/>
          <p:cNvGrpSpPr>
            <a:grpSpLocks/>
          </p:cNvGrpSpPr>
          <p:nvPr/>
        </p:nvGrpSpPr>
        <p:grpSpPr bwMode="auto">
          <a:xfrm>
            <a:off x="8075613" y="3775075"/>
            <a:ext cx="2705100" cy="400050"/>
            <a:chOff x="7679800" y="820635"/>
            <a:chExt cx="2704960" cy="400110"/>
          </a:xfrm>
        </p:grpSpPr>
        <p:grpSp>
          <p:nvGrpSpPr>
            <p:cNvPr id="24595" name="组 19"/>
            <p:cNvGrpSpPr>
              <a:grpSpLocks/>
            </p:cNvGrpSpPr>
            <p:nvPr/>
          </p:nvGrpSpPr>
          <p:grpSpPr bwMode="auto">
            <a:xfrm>
              <a:off x="7679800" y="917050"/>
              <a:ext cx="269606" cy="269606"/>
              <a:chOff x="3968285" y="3104335"/>
              <a:chExt cx="1542580" cy="1542580"/>
            </a:xfrm>
          </p:grpSpPr>
          <p:sp>
            <p:nvSpPr>
              <p:cNvPr id="38" name="椭圆 37"/>
              <p:cNvSpPr/>
              <p:nvPr/>
            </p:nvSpPr>
            <p:spPr>
              <a:xfrm>
                <a:off x="3968285" y="3106836"/>
                <a:ext cx="1544039" cy="1544348"/>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24598" name="组合 91"/>
              <p:cNvGrpSpPr>
                <a:grpSpLocks/>
              </p:cNvGrpSpPr>
              <p:nvPr/>
            </p:nvGrpSpPr>
            <p:grpSpPr bwMode="auto">
              <a:xfrm>
                <a:off x="3990566" y="3723375"/>
                <a:ext cx="1520299" cy="212339"/>
                <a:chOff x="2555817" y="3410981"/>
                <a:chExt cx="1542581" cy="266788"/>
              </a:xfrm>
            </p:grpSpPr>
            <p:cxnSp>
              <p:nvCxnSpPr>
                <p:cNvPr id="40" name="直接连接符 39"/>
                <p:cNvCxnSpPr/>
                <p:nvPr/>
              </p:nvCxnSpPr>
              <p:spPr>
                <a:xfrm>
                  <a:off x="2551643" y="3686426"/>
                  <a:ext cx="340977"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2892621" y="3412491"/>
                  <a:ext cx="156670"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42" name="直接连接符 83"/>
                <p:cNvCxnSpPr/>
                <p:nvPr/>
              </p:nvCxnSpPr>
              <p:spPr>
                <a:xfrm flipH="1">
                  <a:off x="3758895" y="3686426"/>
                  <a:ext cx="340983"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43" name="直接连接符 84"/>
                <p:cNvCxnSpPr/>
                <p:nvPr/>
              </p:nvCxnSpPr>
              <p:spPr>
                <a:xfrm flipH="1" flipV="1">
                  <a:off x="3602231" y="3412491"/>
                  <a:ext cx="156664"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44" name="直接连接符 87"/>
                <p:cNvCxnSpPr/>
                <p:nvPr/>
              </p:nvCxnSpPr>
              <p:spPr>
                <a:xfrm>
                  <a:off x="3049290" y="3412491"/>
                  <a:ext cx="552941"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sp>
          <p:nvSpPr>
            <p:cNvPr id="24596" name="矩形 36"/>
            <p:cNvSpPr>
              <a:spLocks noChangeArrowheads="1"/>
            </p:cNvSpPr>
            <p:nvPr/>
          </p:nvSpPr>
          <p:spPr bwMode="auto">
            <a:xfrm>
              <a:off x="8009263" y="820635"/>
              <a:ext cx="2375497" cy="400110"/>
            </a:xfrm>
            <a:prstGeom prst="rect">
              <a:avLst/>
            </a:prstGeom>
            <a:noFill/>
            <a:ln w="9525">
              <a:noFill/>
              <a:miter lim="800000"/>
              <a:headEnd/>
              <a:tailEnd/>
            </a:ln>
          </p:spPr>
          <p:txBody>
            <a:bodyPr>
              <a:spAutoFit/>
            </a:bodyPr>
            <a:lstStyle/>
            <a:p>
              <a:r>
                <a:rPr lang="en-US" sz="2000">
                  <a:solidFill>
                    <a:schemeClr val="bg1"/>
                  </a:solidFill>
                  <a:latin typeface="Big Hero 6 "/>
                  <a:ea typeface="PMingLiU" pitchFamily="18" charset="-120"/>
                </a:rPr>
                <a:t>iPPT Balala</a:t>
              </a:r>
            </a:p>
          </p:txBody>
        </p:sp>
      </p:grpSp>
      <p:grpSp>
        <p:nvGrpSpPr>
          <p:cNvPr id="24581" name="组合 44"/>
          <p:cNvGrpSpPr>
            <a:grpSpLocks/>
          </p:cNvGrpSpPr>
          <p:nvPr/>
        </p:nvGrpSpPr>
        <p:grpSpPr bwMode="auto">
          <a:xfrm>
            <a:off x="1825625" y="4078288"/>
            <a:ext cx="2705100" cy="400050"/>
            <a:chOff x="7679800" y="820635"/>
            <a:chExt cx="2704960" cy="400110"/>
          </a:xfrm>
        </p:grpSpPr>
        <p:grpSp>
          <p:nvGrpSpPr>
            <p:cNvPr id="24586" name="组 19"/>
            <p:cNvGrpSpPr>
              <a:grpSpLocks/>
            </p:cNvGrpSpPr>
            <p:nvPr/>
          </p:nvGrpSpPr>
          <p:grpSpPr bwMode="auto">
            <a:xfrm>
              <a:off x="7679800" y="917050"/>
              <a:ext cx="269606" cy="269606"/>
              <a:chOff x="3968285" y="3104335"/>
              <a:chExt cx="1542580" cy="1542580"/>
            </a:xfrm>
          </p:grpSpPr>
          <p:sp>
            <p:nvSpPr>
              <p:cNvPr id="48" name="椭圆 47"/>
              <p:cNvSpPr/>
              <p:nvPr/>
            </p:nvSpPr>
            <p:spPr>
              <a:xfrm>
                <a:off x="3968285" y="3106830"/>
                <a:ext cx="1544039" cy="1544348"/>
              </a:xfrm>
              <a:prstGeom prst="ellipse">
                <a:avLst/>
              </a:prstGeom>
              <a:solidFill>
                <a:srgbClr val="FAD36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24589" name="组合 91"/>
              <p:cNvGrpSpPr>
                <a:grpSpLocks/>
              </p:cNvGrpSpPr>
              <p:nvPr/>
            </p:nvGrpSpPr>
            <p:grpSpPr bwMode="auto">
              <a:xfrm>
                <a:off x="3990566" y="3723375"/>
                <a:ext cx="1520299" cy="212339"/>
                <a:chOff x="2555817" y="3410981"/>
                <a:chExt cx="1542581" cy="266788"/>
              </a:xfrm>
            </p:grpSpPr>
            <p:cxnSp>
              <p:nvCxnSpPr>
                <p:cNvPr id="50" name="直接连接符 49"/>
                <p:cNvCxnSpPr/>
                <p:nvPr/>
              </p:nvCxnSpPr>
              <p:spPr>
                <a:xfrm>
                  <a:off x="2551643" y="3686418"/>
                  <a:ext cx="340983"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2892626" y="3412484"/>
                  <a:ext cx="156664"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52" name="直接连接符 83"/>
                <p:cNvCxnSpPr/>
                <p:nvPr/>
              </p:nvCxnSpPr>
              <p:spPr>
                <a:xfrm flipH="1">
                  <a:off x="3758901" y="3686418"/>
                  <a:ext cx="340977"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53" name="直接连接符 84"/>
                <p:cNvCxnSpPr/>
                <p:nvPr/>
              </p:nvCxnSpPr>
              <p:spPr>
                <a:xfrm flipH="1" flipV="1">
                  <a:off x="3602231" y="3412484"/>
                  <a:ext cx="156670" cy="273935"/>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54" name="直接连接符 87"/>
                <p:cNvCxnSpPr/>
                <p:nvPr/>
              </p:nvCxnSpPr>
              <p:spPr>
                <a:xfrm>
                  <a:off x="3049290" y="3412484"/>
                  <a:ext cx="552941"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sp>
          <p:nvSpPr>
            <p:cNvPr id="24587" name="矩形 46"/>
            <p:cNvSpPr>
              <a:spLocks noChangeArrowheads="1"/>
            </p:cNvSpPr>
            <p:nvPr/>
          </p:nvSpPr>
          <p:spPr bwMode="auto">
            <a:xfrm>
              <a:off x="8009263" y="820635"/>
              <a:ext cx="2375497" cy="400110"/>
            </a:xfrm>
            <a:prstGeom prst="rect">
              <a:avLst/>
            </a:prstGeom>
            <a:noFill/>
            <a:ln w="9525">
              <a:noFill/>
              <a:miter lim="800000"/>
              <a:headEnd/>
              <a:tailEnd/>
            </a:ln>
          </p:spPr>
          <p:txBody>
            <a:bodyPr>
              <a:spAutoFit/>
            </a:bodyPr>
            <a:lstStyle/>
            <a:p>
              <a:r>
                <a:rPr lang="en-US" sz="2000">
                  <a:solidFill>
                    <a:srgbClr val="FAD361"/>
                  </a:solidFill>
                  <a:latin typeface="Big Hero 6 "/>
                  <a:ea typeface="PMingLiU" pitchFamily="18" charset="-120"/>
                </a:rPr>
                <a:t>iPPT Balala</a:t>
              </a:r>
            </a:p>
          </p:txBody>
        </p:sp>
      </p:grpSp>
      <p:sp>
        <p:nvSpPr>
          <p:cNvPr id="24582" name="矩形 54"/>
          <p:cNvSpPr>
            <a:spLocks noChangeArrowheads="1"/>
          </p:cNvSpPr>
          <p:nvPr/>
        </p:nvSpPr>
        <p:spPr bwMode="auto">
          <a:xfrm>
            <a:off x="2141538" y="4540250"/>
            <a:ext cx="2589212" cy="523875"/>
          </a:xfrm>
          <a:prstGeom prst="rect">
            <a:avLst/>
          </a:prstGeom>
          <a:noFill/>
          <a:ln w="9525">
            <a:noFill/>
            <a:miter lim="800000"/>
            <a:headEnd/>
            <a:tailEnd/>
          </a:ln>
        </p:spPr>
        <p:txBody>
          <a:bodyPr>
            <a:spAutoFit/>
          </a:bodyPr>
          <a:lstStyle/>
          <a:p>
            <a:r>
              <a:rPr lang="en-US" altLang="zh-CN" sz="1400">
                <a:solidFill>
                  <a:schemeClr val="bg1"/>
                </a:solidFill>
                <a:latin typeface="Segoe UI Light" pitchFamily="34" charset="0"/>
                <a:ea typeface="幼圆" charset="-122"/>
              </a:rPr>
              <a:t>Hello. I am Baymax, your personal healthcare companion.</a:t>
            </a:r>
            <a:endParaRPr lang="zh-CN" altLang="en-US" sz="1400">
              <a:solidFill>
                <a:schemeClr val="bg1"/>
              </a:solidFill>
              <a:latin typeface="Segoe UI Light" pitchFamily="34" charset="0"/>
              <a:ea typeface="幼圆" charset="-122"/>
            </a:endParaRPr>
          </a:p>
        </p:txBody>
      </p:sp>
      <p:sp>
        <p:nvSpPr>
          <p:cNvPr id="24583" name="矩形 55"/>
          <p:cNvSpPr>
            <a:spLocks noChangeArrowheads="1"/>
          </p:cNvSpPr>
          <p:nvPr/>
        </p:nvSpPr>
        <p:spPr bwMode="auto">
          <a:xfrm>
            <a:off x="2254250" y="1819275"/>
            <a:ext cx="2386013" cy="954088"/>
          </a:xfrm>
          <a:prstGeom prst="rect">
            <a:avLst/>
          </a:prstGeom>
          <a:noFill/>
          <a:ln w="9525">
            <a:noFill/>
            <a:miter lim="800000"/>
            <a:headEnd/>
            <a:tailEnd/>
          </a:ln>
        </p:spPr>
        <p:txBody>
          <a:bodyPr>
            <a:spAutoFit/>
          </a:bodyPr>
          <a:lstStyle/>
          <a:p>
            <a:r>
              <a:rPr lang="en-US" altLang="zh-CN" sz="1400">
                <a:solidFill>
                  <a:schemeClr val="bg1"/>
                </a:solidFill>
                <a:latin typeface="Segoe UI Light" pitchFamily="34" charset="0"/>
                <a:ea typeface="幼圆" charset="-122"/>
              </a:rPr>
              <a:t>Baymax, a huge robot who is like the Michelin Man crossed with Florence Nightingale — a caring, sharing blob.</a:t>
            </a:r>
          </a:p>
        </p:txBody>
      </p:sp>
      <p:sp>
        <p:nvSpPr>
          <p:cNvPr id="24584" name="矩形 56"/>
          <p:cNvSpPr>
            <a:spLocks noChangeArrowheads="1"/>
          </p:cNvSpPr>
          <p:nvPr/>
        </p:nvSpPr>
        <p:spPr bwMode="auto">
          <a:xfrm>
            <a:off x="8404225" y="4224338"/>
            <a:ext cx="2260600" cy="738187"/>
          </a:xfrm>
          <a:prstGeom prst="rect">
            <a:avLst/>
          </a:prstGeom>
          <a:noFill/>
          <a:ln w="9525">
            <a:noFill/>
            <a:miter lim="800000"/>
            <a:headEnd/>
            <a:tailEnd/>
          </a:ln>
        </p:spPr>
        <p:txBody>
          <a:bodyPr>
            <a:spAutoFit/>
          </a:bodyPr>
          <a:lstStyle/>
          <a:p>
            <a:r>
              <a:rPr lang="en-US" altLang="zh-CN" sz="1400">
                <a:solidFill>
                  <a:schemeClr val="bg1"/>
                </a:solidFill>
                <a:latin typeface="Segoe UI Light" pitchFamily="34" charset="0"/>
                <a:ea typeface="幼圆" charset="-122"/>
              </a:rPr>
              <a:t>I cannot deactivate until you say you are satisfied with your care.</a:t>
            </a:r>
          </a:p>
        </p:txBody>
      </p:sp>
      <p:sp>
        <p:nvSpPr>
          <p:cNvPr id="24585" name="矩形 58"/>
          <p:cNvSpPr>
            <a:spLocks noChangeArrowheads="1"/>
          </p:cNvSpPr>
          <p:nvPr/>
        </p:nvSpPr>
        <p:spPr bwMode="auto">
          <a:xfrm>
            <a:off x="7886700" y="2100263"/>
            <a:ext cx="2225675" cy="739775"/>
          </a:xfrm>
          <a:prstGeom prst="rect">
            <a:avLst/>
          </a:prstGeom>
          <a:noFill/>
          <a:ln w="9525">
            <a:noFill/>
            <a:miter lim="800000"/>
            <a:headEnd/>
            <a:tailEnd/>
          </a:ln>
        </p:spPr>
        <p:txBody>
          <a:bodyPr>
            <a:spAutoFit/>
          </a:bodyPr>
          <a:lstStyle/>
          <a:p>
            <a:r>
              <a:rPr lang="en-US" sz="1400">
                <a:solidFill>
                  <a:schemeClr val="bg1"/>
                </a:solidFill>
                <a:latin typeface="Segoe UI Light" pitchFamily="34" charset="0"/>
                <a:ea typeface="PMingLiU" pitchFamily="18" charset="-120"/>
              </a:rPr>
              <a:t>I will always be with you. On a scale of 1 to 10, how would you rate your pain?</a:t>
            </a:r>
            <a:endParaRPr lang="zh-CN" altLang="en-US" sz="1400">
              <a:solidFill>
                <a:schemeClr val="bg1"/>
              </a:solidFill>
              <a:latin typeface="Segoe UI Light" pitchFamily="34" charset="0"/>
              <a:ea typeface="PMingLiU" pitchFamily="18" charset="-12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组合 2"/>
          <p:cNvGrpSpPr>
            <a:grpSpLocks noChangeAspect="1"/>
          </p:cNvGrpSpPr>
          <p:nvPr/>
        </p:nvGrpSpPr>
        <p:grpSpPr bwMode="auto">
          <a:xfrm>
            <a:off x="1458913" y="2438400"/>
            <a:ext cx="1865312" cy="1800225"/>
            <a:chOff x="4853557" y="2724575"/>
            <a:chExt cx="1479180" cy="1427584"/>
          </a:xfrm>
        </p:grpSpPr>
        <p:sp>
          <p:nvSpPr>
            <p:cNvPr id="5" name="椭圆 4"/>
            <p:cNvSpPr/>
            <p:nvPr/>
          </p:nvSpPr>
          <p:spPr>
            <a:xfrm>
              <a:off x="4853557" y="2724575"/>
              <a:ext cx="1427566" cy="1427584"/>
            </a:xfrm>
            <a:prstGeom prst="ellipse">
              <a:avLst/>
            </a:prstGeom>
            <a:noFill/>
            <a:ln w="28575">
              <a:solidFill>
                <a:srgbClr val="FAD361"/>
              </a:solidFill>
            </a:ln>
          </p:spPr>
          <p:style>
            <a:lnRef idx="2">
              <a:schemeClr val="accent1">
                <a:shade val="50000"/>
              </a:schemeClr>
            </a:lnRef>
            <a:fillRef idx="1">
              <a:schemeClr val="accent1"/>
            </a:fillRef>
            <a:effectRef idx="0">
              <a:schemeClr val="accent1"/>
            </a:effectRef>
            <a:fontRef idx="minor">
              <a:schemeClr val="lt1"/>
            </a:fontRef>
          </p:style>
          <p:txBody>
            <a:bodyPr lIns="36000" rIns="252000" anchor="ctr"/>
            <a:lstStyle/>
            <a:p>
              <a:pPr algn="ctr"/>
              <a:r>
                <a:rPr kumimoji="1" lang="en-US" sz="9600">
                  <a:solidFill>
                    <a:srgbClr val="FAD361"/>
                  </a:solidFill>
                  <a:latin typeface="Broadway"/>
                  <a:ea typeface="PMingLiU" pitchFamily="18" charset="-120"/>
                </a:rPr>
                <a:t>4</a:t>
              </a:r>
              <a:endParaRPr kumimoji="1" lang="zh-CN" altLang="en-US" sz="9600">
                <a:solidFill>
                  <a:srgbClr val="FAD361"/>
                </a:solidFill>
                <a:latin typeface="Broadway"/>
                <a:ea typeface="PMingLiU" pitchFamily="18" charset="-120"/>
              </a:endParaRPr>
            </a:p>
          </p:txBody>
        </p:sp>
        <p:grpSp>
          <p:nvGrpSpPr>
            <p:cNvPr id="25605" name="组合 12"/>
            <p:cNvGrpSpPr>
              <a:grpSpLocks/>
            </p:cNvGrpSpPr>
            <p:nvPr/>
          </p:nvGrpSpPr>
          <p:grpSpPr bwMode="auto">
            <a:xfrm>
              <a:off x="5891566" y="2799183"/>
              <a:ext cx="441171" cy="411517"/>
              <a:chOff x="6944286" y="2687253"/>
              <a:chExt cx="521155" cy="486125"/>
            </a:xfrm>
          </p:grpSpPr>
          <p:sp>
            <p:nvSpPr>
              <p:cNvPr id="7" name="椭圆 6"/>
              <p:cNvSpPr/>
              <p:nvPr/>
            </p:nvSpPr>
            <p:spPr>
              <a:xfrm>
                <a:off x="6944952" y="2686860"/>
                <a:ext cx="520489" cy="486291"/>
              </a:xfrm>
              <a:prstGeom prst="ellipse">
                <a:avLst/>
              </a:prstGeom>
              <a:solidFill>
                <a:srgbClr val="C125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sz="2400">
                  <a:solidFill>
                    <a:srgbClr val="FFFFFF"/>
                  </a:solidFill>
                  <a:ea typeface="PMingLiU" pitchFamily="18" charset="-120"/>
                </a:endParaRPr>
              </a:p>
            </p:txBody>
          </p:sp>
          <p:sp>
            <p:nvSpPr>
              <p:cNvPr id="25607" name="Freeform 5"/>
              <p:cNvSpPr>
                <a:spLocks noEditPoints="1"/>
              </p:cNvSpPr>
              <p:nvPr/>
            </p:nvSpPr>
            <p:spPr bwMode="auto">
              <a:xfrm>
                <a:off x="6944286" y="2687253"/>
                <a:ext cx="508562" cy="486125"/>
              </a:xfrm>
              <a:custGeom>
                <a:avLst/>
                <a:gdLst>
                  <a:gd name="T0" fmla="*/ 252144 w 833"/>
                  <a:gd name="T1" fmla="*/ 7319 h 797"/>
                  <a:gd name="T2" fmla="*/ 487194 w 833"/>
                  <a:gd name="T3" fmla="*/ 175664 h 797"/>
                  <a:gd name="T4" fmla="*/ 442626 w 833"/>
                  <a:gd name="T5" fmla="*/ 388534 h 797"/>
                  <a:gd name="T6" fmla="*/ 287554 w 833"/>
                  <a:gd name="T7" fmla="*/ 476976 h 797"/>
                  <a:gd name="T8" fmla="*/ 85473 w 833"/>
                  <a:gd name="T9" fmla="*/ 414152 h 797"/>
                  <a:gd name="T10" fmla="*/ 10989 w 833"/>
                  <a:gd name="T11" fmla="*/ 280574 h 797"/>
                  <a:gd name="T12" fmla="*/ 70210 w 833"/>
                  <a:gd name="T13" fmla="*/ 86612 h 797"/>
                  <a:gd name="T14" fmla="*/ 212460 w 833"/>
                  <a:gd name="T15" fmla="*/ 8539 h 797"/>
                  <a:gd name="T16" fmla="*/ 252144 w 833"/>
                  <a:gd name="T17" fmla="*/ 7319 h 797"/>
                  <a:gd name="T18" fmla="*/ 465826 w 833"/>
                  <a:gd name="T19" fmla="*/ 231169 h 797"/>
                  <a:gd name="T20" fmla="*/ 458499 w 833"/>
                  <a:gd name="T21" fmla="*/ 220190 h 797"/>
                  <a:gd name="T22" fmla="*/ 266797 w 833"/>
                  <a:gd name="T23" fmla="*/ 28667 h 797"/>
                  <a:gd name="T24" fmla="*/ 231387 w 833"/>
                  <a:gd name="T25" fmla="*/ 28667 h 797"/>
                  <a:gd name="T26" fmla="*/ 37242 w 833"/>
                  <a:gd name="T27" fmla="*/ 222629 h 797"/>
                  <a:gd name="T28" fmla="*/ 36631 w 833"/>
                  <a:gd name="T29" fmla="*/ 257396 h 797"/>
                  <a:gd name="T30" fmla="*/ 238102 w 833"/>
                  <a:gd name="T31" fmla="*/ 458068 h 797"/>
                  <a:gd name="T32" fmla="*/ 272291 w 833"/>
                  <a:gd name="T33" fmla="*/ 458678 h 797"/>
                  <a:gd name="T34" fmla="*/ 468878 w 833"/>
                  <a:gd name="T35" fmla="*/ 262276 h 797"/>
                  <a:gd name="T36" fmla="*/ 474983 w 833"/>
                  <a:gd name="T37" fmla="*/ 251297 h 797"/>
                  <a:gd name="T38" fmla="*/ 463994 w 833"/>
                  <a:gd name="T39" fmla="*/ 248857 h 797"/>
                  <a:gd name="T40" fmla="*/ 286944 w 833"/>
                  <a:gd name="T41" fmla="*/ 248857 h 797"/>
                  <a:gd name="T42" fmla="*/ 263744 w 833"/>
                  <a:gd name="T43" fmla="*/ 272645 h 797"/>
                  <a:gd name="T44" fmla="*/ 280228 w 833"/>
                  <a:gd name="T45" fmla="*/ 287893 h 797"/>
                  <a:gd name="T46" fmla="*/ 360817 w 833"/>
                  <a:gd name="T47" fmla="*/ 287893 h 797"/>
                  <a:gd name="T48" fmla="*/ 368753 w 833"/>
                  <a:gd name="T49" fmla="*/ 302532 h 797"/>
                  <a:gd name="T50" fmla="*/ 339448 w 833"/>
                  <a:gd name="T51" fmla="*/ 337909 h 797"/>
                  <a:gd name="T52" fmla="*/ 158124 w 833"/>
                  <a:gd name="T53" fmla="*/ 329370 h 797"/>
                  <a:gd name="T54" fmla="*/ 164840 w 833"/>
                  <a:gd name="T55" fmla="*/ 156146 h 797"/>
                  <a:gd name="T56" fmla="*/ 379132 w 833"/>
                  <a:gd name="T57" fmla="*/ 212260 h 797"/>
                  <a:gd name="T58" fmla="*/ 404774 w 833"/>
                  <a:gd name="T59" fmla="*/ 231169 h 797"/>
                  <a:gd name="T60" fmla="*/ 415763 w 833"/>
                  <a:gd name="T61" fmla="*/ 231169 h 797"/>
                  <a:gd name="T62" fmla="*/ 465826 w 833"/>
                  <a:gd name="T63" fmla="*/ 231169 h 7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33"/>
                  <a:gd name="T97" fmla="*/ 0 h 797"/>
                  <a:gd name="T98" fmla="*/ 833 w 833"/>
                  <a:gd name="T99" fmla="*/ 797 h 7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33" h="797">
                    <a:moveTo>
                      <a:pt x="413" y="12"/>
                    </a:moveTo>
                    <a:cubicBezTo>
                      <a:pt x="593" y="0"/>
                      <a:pt x="757" y="144"/>
                      <a:pt x="798" y="288"/>
                    </a:cubicBezTo>
                    <a:cubicBezTo>
                      <a:pt x="833" y="416"/>
                      <a:pt x="811" y="534"/>
                      <a:pt x="725" y="637"/>
                    </a:cubicBezTo>
                    <a:cubicBezTo>
                      <a:pt x="658" y="717"/>
                      <a:pt x="575" y="770"/>
                      <a:pt x="471" y="782"/>
                    </a:cubicBezTo>
                    <a:cubicBezTo>
                      <a:pt x="346" y="797"/>
                      <a:pt x="234" y="767"/>
                      <a:pt x="140" y="679"/>
                    </a:cubicBezTo>
                    <a:cubicBezTo>
                      <a:pt x="76" y="619"/>
                      <a:pt x="31" y="548"/>
                      <a:pt x="18" y="460"/>
                    </a:cubicBezTo>
                    <a:cubicBezTo>
                      <a:pt x="0" y="339"/>
                      <a:pt x="31" y="232"/>
                      <a:pt x="115" y="142"/>
                    </a:cubicBezTo>
                    <a:cubicBezTo>
                      <a:pt x="179" y="74"/>
                      <a:pt x="255" y="29"/>
                      <a:pt x="348" y="14"/>
                    </a:cubicBezTo>
                    <a:cubicBezTo>
                      <a:pt x="369" y="11"/>
                      <a:pt x="391" y="13"/>
                      <a:pt x="413" y="12"/>
                    </a:cubicBezTo>
                    <a:close/>
                    <a:moveTo>
                      <a:pt x="763" y="379"/>
                    </a:moveTo>
                    <a:cubicBezTo>
                      <a:pt x="762" y="369"/>
                      <a:pt x="756" y="365"/>
                      <a:pt x="751" y="361"/>
                    </a:cubicBezTo>
                    <a:cubicBezTo>
                      <a:pt x="647" y="256"/>
                      <a:pt x="542" y="151"/>
                      <a:pt x="437" y="47"/>
                    </a:cubicBezTo>
                    <a:cubicBezTo>
                      <a:pt x="413" y="23"/>
                      <a:pt x="403" y="23"/>
                      <a:pt x="379" y="47"/>
                    </a:cubicBezTo>
                    <a:cubicBezTo>
                      <a:pt x="273" y="153"/>
                      <a:pt x="167" y="259"/>
                      <a:pt x="61" y="365"/>
                    </a:cubicBezTo>
                    <a:cubicBezTo>
                      <a:pt x="38" y="388"/>
                      <a:pt x="38" y="399"/>
                      <a:pt x="60" y="422"/>
                    </a:cubicBezTo>
                    <a:cubicBezTo>
                      <a:pt x="170" y="532"/>
                      <a:pt x="280" y="642"/>
                      <a:pt x="390" y="751"/>
                    </a:cubicBezTo>
                    <a:cubicBezTo>
                      <a:pt x="412" y="773"/>
                      <a:pt x="425" y="773"/>
                      <a:pt x="446" y="752"/>
                    </a:cubicBezTo>
                    <a:cubicBezTo>
                      <a:pt x="553" y="645"/>
                      <a:pt x="661" y="537"/>
                      <a:pt x="768" y="430"/>
                    </a:cubicBezTo>
                    <a:cubicBezTo>
                      <a:pt x="773" y="425"/>
                      <a:pt x="782" y="420"/>
                      <a:pt x="778" y="412"/>
                    </a:cubicBezTo>
                    <a:cubicBezTo>
                      <a:pt x="775" y="405"/>
                      <a:pt x="766" y="408"/>
                      <a:pt x="760" y="408"/>
                    </a:cubicBezTo>
                    <a:cubicBezTo>
                      <a:pt x="663" y="408"/>
                      <a:pt x="567" y="408"/>
                      <a:pt x="470" y="408"/>
                    </a:cubicBezTo>
                    <a:cubicBezTo>
                      <a:pt x="432" y="409"/>
                      <a:pt x="433" y="409"/>
                      <a:pt x="432" y="447"/>
                    </a:cubicBezTo>
                    <a:cubicBezTo>
                      <a:pt x="431" y="468"/>
                      <a:pt x="439" y="473"/>
                      <a:pt x="459" y="472"/>
                    </a:cubicBezTo>
                    <a:cubicBezTo>
                      <a:pt x="503" y="471"/>
                      <a:pt x="547" y="472"/>
                      <a:pt x="591" y="472"/>
                    </a:cubicBezTo>
                    <a:cubicBezTo>
                      <a:pt x="613" y="472"/>
                      <a:pt x="615" y="476"/>
                      <a:pt x="604" y="496"/>
                    </a:cubicBezTo>
                    <a:cubicBezTo>
                      <a:pt x="592" y="518"/>
                      <a:pt x="575" y="537"/>
                      <a:pt x="556" y="554"/>
                    </a:cubicBezTo>
                    <a:cubicBezTo>
                      <a:pt x="480" y="627"/>
                      <a:pt x="343" y="632"/>
                      <a:pt x="259" y="540"/>
                    </a:cubicBezTo>
                    <a:cubicBezTo>
                      <a:pt x="180" y="452"/>
                      <a:pt x="185" y="337"/>
                      <a:pt x="270" y="256"/>
                    </a:cubicBezTo>
                    <a:cubicBezTo>
                      <a:pt x="390" y="142"/>
                      <a:pt x="575" y="202"/>
                      <a:pt x="621" y="348"/>
                    </a:cubicBezTo>
                    <a:cubicBezTo>
                      <a:pt x="630" y="379"/>
                      <a:pt x="630" y="379"/>
                      <a:pt x="663" y="379"/>
                    </a:cubicBezTo>
                    <a:cubicBezTo>
                      <a:pt x="669" y="379"/>
                      <a:pt x="675" y="379"/>
                      <a:pt x="681" y="379"/>
                    </a:cubicBezTo>
                    <a:cubicBezTo>
                      <a:pt x="708" y="379"/>
                      <a:pt x="735" y="379"/>
                      <a:pt x="763" y="379"/>
                    </a:cubicBezTo>
                    <a:close/>
                  </a:path>
                </a:pathLst>
              </a:custGeom>
              <a:solidFill>
                <a:srgbClr val="FAD361"/>
              </a:solidFill>
              <a:ln w="9525">
                <a:noFill/>
                <a:round/>
                <a:headEnd/>
                <a:tailEnd/>
              </a:ln>
            </p:spPr>
            <p:txBody>
              <a:bodyPr/>
              <a:lstStyle/>
              <a:p>
                <a:endParaRPr lang="zh-CN" altLang="en-US"/>
              </a:p>
            </p:txBody>
          </p:sp>
        </p:grpSp>
      </p:grpSp>
      <p:sp>
        <p:nvSpPr>
          <p:cNvPr id="9" name="矩形 8"/>
          <p:cNvSpPr/>
          <p:nvPr/>
        </p:nvSpPr>
        <p:spPr>
          <a:xfrm>
            <a:off x="3486150" y="2767013"/>
            <a:ext cx="3340100" cy="1323975"/>
          </a:xfrm>
          <a:prstGeom prst="rect">
            <a:avLst/>
          </a:prstGeom>
        </p:spPr>
        <p:txBody>
          <a:bodyPr>
            <a:spAutoFit/>
          </a:bodyPr>
          <a:lstStyle/>
          <a:p>
            <a:r>
              <a:rPr lang="en-US" sz="2000">
                <a:solidFill>
                  <a:srgbClr val="FAD361"/>
                </a:solidFill>
                <a:latin typeface="Segoe UI" pitchFamily="34" charset="0"/>
                <a:ea typeface="PMingLiU" pitchFamily="18" charset="-120"/>
              </a:rPr>
              <a:t>Bananaah!!! Potato naaahhh! Bananaaahh!! Togali no potato ni gani balo banika no jiga. Ba-ba, ba-banana.</a:t>
            </a:r>
            <a:endParaRPr lang="zh-CN" altLang="en-US" sz="2000">
              <a:solidFill>
                <a:srgbClr val="FAD361"/>
              </a:solidFill>
              <a:latin typeface="Segoe UI" pitchFamily="34" charset="0"/>
              <a:ea typeface="PMingLiU" pitchFamily="18" charset="-120"/>
            </a:endParaRPr>
          </a:p>
        </p:txBody>
      </p:sp>
      <p:pic>
        <p:nvPicPr>
          <p:cNvPr id="25603" name="图片 9"/>
          <p:cNvPicPr>
            <a:picLocks noChangeAspect="1"/>
          </p:cNvPicPr>
          <p:nvPr/>
        </p:nvPicPr>
        <p:blipFill>
          <a:blip r:embed="rId3"/>
          <a:srcRect l="10663" r="9727"/>
          <a:stretch>
            <a:fillRect/>
          </a:stretch>
        </p:blipFill>
        <p:spPr bwMode="auto">
          <a:xfrm>
            <a:off x="6584950" y="0"/>
            <a:ext cx="5262563"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组合 10"/>
          <p:cNvGrpSpPr>
            <a:grpSpLocks/>
          </p:cNvGrpSpPr>
          <p:nvPr/>
        </p:nvGrpSpPr>
        <p:grpSpPr bwMode="auto">
          <a:xfrm>
            <a:off x="4203700" y="974725"/>
            <a:ext cx="3975100" cy="523875"/>
            <a:chOff x="1233168" y="1371734"/>
            <a:chExt cx="3974638" cy="523220"/>
          </a:xfrm>
        </p:grpSpPr>
        <p:sp>
          <p:nvSpPr>
            <p:cNvPr id="26651" name="Freeform 5"/>
            <p:cNvSpPr>
              <a:spLocks noEditPoints="1"/>
            </p:cNvSpPr>
            <p:nvPr/>
          </p:nvSpPr>
          <p:spPr bwMode="auto">
            <a:xfrm>
              <a:off x="1233168" y="1483826"/>
              <a:ext cx="400818" cy="383135"/>
            </a:xfrm>
            <a:custGeom>
              <a:avLst/>
              <a:gdLst>
                <a:gd name="T0" fmla="*/ 198725 w 833"/>
                <a:gd name="T1" fmla="*/ 5769 h 797"/>
                <a:gd name="T2" fmla="*/ 383977 w 833"/>
                <a:gd name="T3" fmla="*/ 138448 h 797"/>
                <a:gd name="T4" fmla="*/ 348851 w 833"/>
                <a:gd name="T5" fmla="*/ 306220 h 797"/>
                <a:gd name="T6" fmla="*/ 226633 w 833"/>
                <a:gd name="T7" fmla="*/ 375924 h 797"/>
                <a:gd name="T8" fmla="*/ 67364 w 833"/>
                <a:gd name="T9" fmla="*/ 326410 h 797"/>
                <a:gd name="T10" fmla="*/ 8661 w 833"/>
                <a:gd name="T11" fmla="*/ 221132 h 797"/>
                <a:gd name="T12" fmla="*/ 55335 w 833"/>
                <a:gd name="T13" fmla="*/ 68262 h 797"/>
                <a:gd name="T14" fmla="*/ 167449 w 833"/>
                <a:gd name="T15" fmla="*/ 6730 h 797"/>
                <a:gd name="T16" fmla="*/ 198725 w 833"/>
                <a:gd name="T17" fmla="*/ 5769 h 797"/>
                <a:gd name="T18" fmla="*/ 367136 w 833"/>
                <a:gd name="T19" fmla="*/ 182193 h 797"/>
                <a:gd name="T20" fmla="*/ 361362 w 833"/>
                <a:gd name="T21" fmla="*/ 173540 h 797"/>
                <a:gd name="T22" fmla="*/ 210273 w 833"/>
                <a:gd name="T23" fmla="*/ 22594 h 797"/>
                <a:gd name="T24" fmla="*/ 182365 w 833"/>
                <a:gd name="T25" fmla="*/ 22594 h 797"/>
                <a:gd name="T26" fmla="*/ 29352 w 833"/>
                <a:gd name="T27" fmla="*/ 175463 h 797"/>
                <a:gd name="T28" fmla="*/ 28870 w 833"/>
                <a:gd name="T29" fmla="*/ 202864 h 797"/>
                <a:gd name="T30" fmla="*/ 187658 w 833"/>
                <a:gd name="T31" fmla="*/ 361022 h 797"/>
                <a:gd name="T32" fmla="*/ 214604 w 833"/>
                <a:gd name="T33" fmla="*/ 361503 h 797"/>
                <a:gd name="T34" fmla="*/ 369542 w 833"/>
                <a:gd name="T35" fmla="*/ 206710 h 797"/>
                <a:gd name="T36" fmla="*/ 374353 w 833"/>
                <a:gd name="T37" fmla="*/ 198057 h 797"/>
                <a:gd name="T38" fmla="*/ 365692 w 833"/>
                <a:gd name="T39" fmla="*/ 196134 h 797"/>
                <a:gd name="T40" fmla="*/ 226152 w 833"/>
                <a:gd name="T41" fmla="*/ 196134 h 797"/>
                <a:gd name="T42" fmla="*/ 207867 w 833"/>
                <a:gd name="T43" fmla="*/ 214882 h 797"/>
                <a:gd name="T44" fmla="*/ 220859 w 833"/>
                <a:gd name="T45" fmla="*/ 226901 h 797"/>
                <a:gd name="T46" fmla="*/ 284374 w 833"/>
                <a:gd name="T47" fmla="*/ 226901 h 797"/>
                <a:gd name="T48" fmla="*/ 290629 w 833"/>
                <a:gd name="T49" fmla="*/ 238438 h 797"/>
                <a:gd name="T50" fmla="*/ 267533 w 833"/>
                <a:gd name="T51" fmla="*/ 266320 h 797"/>
                <a:gd name="T52" fmla="*/ 124624 w 833"/>
                <a:gd name="T53" fmla="*/ 259590 h 797"/>
                <a:gd name="T54" fmla="*/ 129917 w 833"/>
                <a:gd name="T55" fmla="*/ 123065 h 797"/>
                <a:gd name="T56" fmla="*/ 298809 w 833"/>
                <a:gd name="T57" fmla="*/ 167291 h 797"/>
                <a:gd name="T58" fmla="*/ 319018 w 833"/>
                <a:gd name="T59" fmla="*/ 182193 h 797"/>
                <a:gd name="T60" fmla="*/ 327680 w 833"/>
                <a:gd name="T61" fmla="*/ 182193 h 797"/>
                <a:gd name="T62" fmla="*/ 367136 w 833"/>
                <a:gd name="T63" fmla="*/ 182193 h 7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33"/>
                <a:gd name="T97" fmla="*/ 0 h 797"/>
                <a:gd name="T98" fmla="*/ 833 w 833"/>
                <a:gd name="T99" fmla="*/ 797 h 7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33" h="797">
                  <a:moveTo>
                    <a:pt x="413" y="12"/>
                  </a:moveTo>
                  <a:cubicBezTo>
                    <a:pt x="593" y="0"/>
                    <a:pt x="757" y="144"/>
                    <a:pt x="798" y="288"/>
                  </a:cubicBezTo>
                  <a:cubicBezTo>
                    <a:pt x="833" y="416"/>
                    <a:pt x="811" y="534"/>
                    <a:pt x="725" y="637"/>
                  </a:cubicBezTo>
                  <a:cubicBezTo>
                    <a:pt x="658" y="717"/>
                    <a:pt x="575" y="770"/>
                    <a:pt x="471" y="782"/>
                  </a:cubicBezTo>
                  <a:cubicBezTo>
                    <a:pt x="346" y="797"/>
                    <a:pt x="234" y="767"/>
                    <a:pt x="140" y="679"/>
                  </a:cubicBezTo>
                  <a:cubicBezTo>
                    <a:pt x="76" y="619"/>
                    <a:pt x="31" y="548"/>
                    <a:pt x="18" y="460"/>
                  </a:cubicBezTo>
                  <a:cubicBezTo>
                    <a:pt x="0" y="339"/>
                    <a:pt x="31" y="232"/>
                    <a:pt x="115" y="142"/>
                  </a:cubicBezTo>
                  <a:cubicBezTo>
                    <a:pt x="179" y="74"/>
                    <a:pt x="255" y="29"/>
                    <a:pt x="348" y="14"/>
                  </a:cubicBezTo>
                  <a:cubicBezTo>
                    <a:pt x="369" y="11"/>
                    <a:pt x="391" y="13"/>
                    <a:pt x="413" y="12"/>
                  </a:cubicBezTo>
                  <a:close/>
                  <a:moveTo>
                    <a:pt x="763" y="379"/>
                  </a:moveTo>
                  <a:cubicBezTo>
                    <a:pt x="762" y="369"/>
                    <a:pt x="756" y="365"/>
                    <a:pt x="751" y="361"/>
                  </a:cubicBezTo>
                  <a:cubicBezTo>
                    <a:pt x="647" y="256"/>
                    <a:pt x="542" y="151"/>
                    <a:pt x="437" y="47"/>
                  </a:cubicBezTo>
                  <a:cubicBezTo>
                    <a:pt x="413" y="23"/>
                    <a:pt x="403" y="23"/>
                    <a:pt x="379" y="47"/>
                  </a:cubicBezTo>
                  <a:cubicBezTo>
                    <a:pt x="273" y="153"/>
                    <a:pt x="167" y="259"/>
                    <a:pt x="61" y="365"/>
                  </a:cubicBezTo>
                  <a:cubicBezTo>
                    <a:pt x="38" y="388"/>
                    <a:pt x="38" y="399"/>
                    <a:pt x="60" y="422"/>
                  </a:cubicBezTo>
                  <a:cubicBezTo>
                    <a:pt x="170" y="532"/>
                    <a:pt x="280" y="642"/>
                    <a:pt x="390" y="751"/>
                  </a:cubicBezTo>
                  <a:cubicBezTo>
                    <a:pt x="412" y="773"/>
                    <a:pt x="425" y="773"/>
                    <a:pt x="446" y="752"/>
                  </a:cubicBezTo>
                  <a:cubicBezTo>
                    <a:pt x="553" y="645"/>
                    <a:pt x="661" y="537"/>
                    <a:pt x="768" y="430"/>
                  </a:cubicBezTo>
                  <a:cubicBezTo>
                    <a:pt x="773" y="425"/>
                    <a:pt x="782" y="420"/>
                    <a:pt x="778" y="412"/>
                  </a:cubicBezTo>
                  <a:cubicBezTo>
                    <a:pt x="775" y="405"/>
                    <a:pt x="766" y="408"/>
                    <a:pt x="760" y="408"/>
                  </a:cubicBezTo>
                  <a:cubicBezTo>
                    <a:pt x="663" y="408"/>
                    <a:pt x="567" y="408"/>
                    <a:pt x="470" y="408"/>
                  </a:cubicBezTo>
                  <a:cubicBezTo>
                    <a:pt x="432" y="409"/>
                    <a:pt x="433" y="409"/>
                    <a:pt x="432" y="447"/>
                  </a:cubicBezTo>
                  <a:cubicBezTo>
                    <a:pt x="431" y="468"/>
                    <a:pt x="439" y="473"/>
                    <a:pt x="459" y="472"/>
                  </a:cubicBezTo>
                  <a:cubicBezTo>
                    <a:pt x="503" y="471"/>
                    <a:pt x="547" y="472"/>
                    <a:pt x="591" y="472"/>
                  </a:cubicBezTo>
                  <a:cubicBezTo>
                    <a:pt x="613" y="472"/>
                    <a:pt x="615" y="476"/>
                    <a:pt x="604" y="496"/>
                  </a:cubicBezTo>
                  <a:cubicBezTo>
                    <a:pt x="592" y="518"/>
                    <a:pt x="575" y="537"/>
                    <a:pt x="556" y="554"/>
                  </a:cubicBezTo>
                  <a:cubicBezTo>
                    <a:pt x="480" y="627"/>
                    <a:pt x="343" y="632"/>
                    <a:pt x="259" y="540"/>
                  </a:cubicBezTo>
                  <a:cubicBezTo>
                    <a:pt x="180" y="452"/>
                    <a:pt x="185" y="337"/>
                    <a:pt x="270" y="256"/>
                  </a:cubicBezTo>
                  <a:cubicBezTo>
                    <a:pt x="390" y="142"/>
                    <a:pt x="575" y="202"/>
                    <a:pt x="621" y="348"/>
                  </a:cubicBezTo>
                  <a:cubicBezTo>
                    <a:pt x="630" y="379"/>
                    <a:pt x="630" y="379"/>
                    <a:pt x="663" y="379"/>
                  </a:cubicBezTo>
                  <a:cubicBezTo>
                    <a:pt x="669" y="379"/>
                    <a:pt x="675" y="379"/>
                    <a:pt x="681" y="379"/>
                  </a:cubicBezTo>
                  <a:cubicBezTo>
                    <a:pt x="708" y="379"/>
                    <a:pt x="735" y="379"/>
                    <a:pt x="763" y="379"/>
                  </a:cubicBezTo>
                  <a:close/>
                </a:path>
              </a:pathLst>
            </a:custGeom>
            <a:solidFill>
              <a:srgbClr val="FAD361"/>
            </a:solidFill>
            <a:ln w="9525">
              <a:noFill/>
              <a:round/>
              <a:headEnd/>
              <a:tailEnd/>
            </a:ln>
          </p:spPr>
          <p:txBody>
            <a:bodyPr/>
            <a:lstStyle/>
            <a:p>
              <a:endParaRPr lang="zh-CN" altLang="en-US"/>
            </a:p>
          </p:txBody>
        </p:sp>
        <p:sp>
          <p:nvSpPr>
            <p:cNvPr id="26652" name="矩形 12"/>
            <p:cNvSpPr>
              <a:spLocks noChangeArrowheads="1"/>
            </p:cNvSpPr>
            <p:nvPr/>
          </p:nvSpPr>
          <p:spPr bwMode="auto">
            <a:xfrm>
              <a:off x="1738587" y="1371734"/>
              <a:ext cx="3469219" cy="523220"/>
            </a:xfrm>
            <a:prstGeom prst="rect">
              <a:avLst/>
            </a:prstGeom>
            <a:noFill/>
            <a:ln w="9525">
              <a:noFill/>
              <a:miter lim="800000"/>
              <a:headEnd/>
              <a:tailEnd/>
            </a:ln>
          </p:spPr>
          <p:txBody>
            <a:bodyPr wrap="none">
              <a:spAutoFit/>
            </a:bodyPr>
            <a:lstStyle/>
            <a:p>
              <a:r>
                <a:rPr lang="en-US" sz="2800">
                  <a:solidFill>
                    <a:srgbClr val="FAD361"/>
                  </a:solidFill>
                  <a:latin typeface="Big Hero 6 "/>
                  <a:ea typeface="PMingLiU" pitchFamily="18" charset="-120"/>
                </a:rPr>
                <a:t>More MINIONS</a:t>
              </a:r>
            </a:p>
          </p:txBody>
        </p:sp>
      </p:grpSp>
      <p:pic>
        <p:nvPicPr>
          <p:cNvPr id="26626" name="图片 1"/>
          <p:cNvPicPr>
            <a:picLocks noChangeAspect="1"/>
          </p:cNvPicPr>
          <p:nvPr/>
        </p:nvPicPr>
        <p:blipFill>
          <a:blip r:embed="rId3"/>
          <a:srcRect/>
          <a:stretch>
            <a:fillRect/>
          </a:stretch>
        </p:blipFill>
        <p:spPr bwMode="auto">
          <a:xfrm>
            <a:off x="4378325" y="2236788"/>
            <a:ext cx="3340100" cy="3133725"/>
          </a:xfrm>
          <a:prstGeom prst="rect">
            <a:avLst/>
          </a:prstGeom>
          <a:noFill/>
          <a:ln w="9525">
            <a:noFill/>
            <a:miter lim="800000"/>
            <a:headEnd/>
            <a:tailEnd/>
          </a:ln>
        </p:spPr>
      </p:pic>
      <p:grpSp>
        <p:nvGrpSpPr>
          <p:cNvPr id="26627" name="组合 4"/>
          <p:cNvGrpSpPr>
            <a:grpSpLocks/>
          </p:cNvGrpSpPr>
          <p:nvPr/>
        </p:nvGrpSpPr>
        <p:grpSpPr bwMode="auto">
          <a:xfrm>
            <a:off x="5738813" y="2314575"/>
            <a:ext cx="3089275" cy="3087688"/>
            <a:chOff x="6318380" y="1466462"/>
            <a:chExt cx="3088432" cy="3088432"/>
          </a:xfrm>
        </p:grpSpPr>
        <p:sp>
          <p:nvSpPr>
            <p:cNvPr id="3" name="弧形 2"/>
            <p:cNvSpPr/>
            <p:nvPr/>
          </p:nvSpPr>
          <p:spPr>
            <a:xfrm>
              <a:off x="6318380" y="1466462"/>
              <a:ext cx="3088432" cy="3088432"/>
            </a:xfrm>
            <a:prstGeom prst="arc">
              <a:avLst/>
            </a:prstGeom>
            <a:ln>
              <a:solidFill>
                <a:srgbClr val="FAD36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Hans" altLang="en-US"/>
            </a:p>
          </p:txBody>
        </p:sp>
        <p:sp>
          <p:nvSpPr>
            <p:cNvPr id="4" name="弧形 3"/>
            <p:cNvSpPr/>
            <p:nvPr/>
          </p:nvSpPr>
          <p:spPr>
            <a:xfrm flipV="1">
              <a:off x="6318380" y="1466462"/>
              <a:ext cx="3088432" cy="3088432"/>
            </a:xfrm>
            <a:prstGeom prst="arc">
              <a:avLst/>
            </a:prstGeom>
            <a:ln>
              <a:solidFill>
                <a:srgbClr val="FAD36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Hans" altLang="en-US"/>
            </a:p>
          </p:txBody>
        </p:sp>
      </p:grpSp>
      <p:sp>
        <p:nvSpPr>
          <p:cNvPr id="7" name="弧形 6"/>
          <p:cNvSpPr/>
          <p:nvPr/>
        </p:nvSpPr>
        <p:spPr>
          <a:xfrm flipH="1">
            <a:off x="3363913" y="2314575"/>
            <a:ext cx="3089275" cy="3087688"/>
          </a:xfrm>
          <a:prstGeom prst="arc">
            <a:avLst/>
          </a:prstGeom>
          <a:ln>
            <a:solidFill>
              <a:srgbClr val="FAD36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Hans" altLang="en-US"/>
          </a:p>
        </p:txBody>
      </p:sp>
      <p:sp>
        <p:nvSpPr>
          <p:cNvPr id="8" name="弧形 7"/>
          <p:cNvSpPr/>
          <p:nvPr/>
        </p:nvSpPr>
        <p:spPr>
          <a:xfrm flipH="1" flipV="1">
            <a:off x="3363913" y="2314575"/>
            <a:ext cx="3089275" cy="3087688"/>
          </a:xfrm>
          <a:prstGeom prst="arc">
            <a:avLst/>
          </a:prstGeom>
          <a:ln>
            <a:solidFill>
              <a:srgbClr val="FAD36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Hans" altLang="en-US"/>
          </a:p>
        </p:txBody>
      </p:sp>
      <p:grpSp>
        <p:nvGrpSpPr>
          <p:cNvPr id="26630" name="组合 24"/>
          <p:cNvGrpSpPr>
            <a:grpSpLocks/>
          </p:cNvGrpSpPr>
          <p:nvPr/>
        </p:nvGrpSpPr>
        <p:grpSpPr bwMode="auto">
          <a:xfrm>
            <a:off x="7907338" y="4635500"/>
            <a:ext cx="831850" cy="831850"/>
            <a:chOff x="8026071" y="4636148"/>
            <a:chExt cx="831591" cy="831591"/>
          </a:xfrm>
        </p:grpSpPr>
        <p:sp useBgFill="1">
          <p:nvSpPr>
            <p:cNvPr id="26646" name="椭圆 23"/>
            <p:cNvSpPr>
              <a:spLocks noChangeArrowheads="1"/>
            </p:cNvSpPr>
            <p:nvPr/>
          </p:nvSpPr>
          <p:spPr bwMode="auto">
            <a:xfrm>
              <a:off x="8026071" y="4636148"/>
              <a:ext cx="831591" cy="831591"/>
            </a:xfrm>
            <a:prstGeom prst="ellipse">
              <a:avLst/>
            </a:prstGeom>
            <a:ln w="9525">
              <a:solidFill>
                <a:srgbClr val="FAD361"/>
              </a:solidFill>
              <a:round/>
              <a:headEnd/>
              <a:tailEnd/>
            </a:ln>
          </p:spPr>
          <p:txBody>
            <a:bodyPr anchor="ctr">
              <a:spAutoFit/>
            </a:bodyPr>
            <a:lstStyle/>
            <a:p>
              <a:pPr algn="ctr"/>
              <a:endParaRPr lang="zh-CN" altLang="en-US">
                <a:solidFill>
                  <a:schemeClr val="bg1"/>
                </a:solidFill>
                <a:latin typeface="Segoe UI Light" pitchFamily="34" charset="0"/>
                <a:ea typeface="PMingLiU" pitchFamily="18" charset="-120"/>
              </a:endParaRPr>
            </a:p>
          </p:txBody>
        </p:sp>
        <p:sp>
          <p:nvSpPr>
            <p:cNvPr id="26647" name="椭圆 9"/>
            <p:cNvSpPr>
              <a:spLocks noChangeArrowheads="1"/>
            </p:cNvSpPr>
            <p:nvPr/>
          </p:nvSpPr>
          <p:spPr bwMode="auto">
            <a:xfrm>
              <a:off x="8087303" y="4697380"/>
              <a:ext cx="709126" cy="709126"/>
            </a:xfrm>
            <a:prstGeom prst="ellipse">
              <a:avLst/>
            </a:prstGeom>
            <a:solidFill>
              <a:srgbClr val="FAD361"/>
            </a:solidFill>
            <a:ln w="9525">
              <a:noFill/>
              <a:round/>
              <a:headEnd/>
              <a:tailEnd/>
            </a:ln>
          </p:spPr>
          <p:txBody>
            <a:bodyPr anchor="ctr">
              <a:spAutoFit/>
            </a:bodyPr>
            <a:lstStyle/>
            <a:p>
              <a:pPr algn="ctr"/>
              <a:endParaRPr lang="zh-CN" altLang="en-US">
                <a:solidFill>
                  <a:schemeClr val="bg1"/>
                </a:solidFill>
                <a:latin typeface="Segoe UI Light" pitchFamily="34" charset="0"/>
                <a:ea typeface="PMingLiU" pitchFamily="18" charset="-120"/>
              </a:endParaRPr>
            </a:p>
          </p:txBody>
        </p:sp>
        <p:sp>
          <p:nvSpPr>
            <p:cNvPr id="17" name="KSO_Shape"/>
            <p:cNvSpPr/>
            <p:nvPr/>
          </p:nvSpPr>
          <p:spPr>
            <a:xfrm>
              <a:off x="8286340" y="4894830"/>
              <a:ext cx="311053" cy="314227"/>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rgbClr val="C51C2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Hans" altLang="en-US">
                <a:solidFill>
                  <a:srgbClr val="FFFFFF"/>
                </a:solidFill>
              </a:endParaRPr>
            </a:p>
          </p:txBody>
        </p:sp>
      </p:grpSp>
      <p:grpSp>
        <p:nvGrpSpPr>
          <p:cNvPr id="26631" name="组合 26"/>
          <p:cNvGrpSpPr>
            <a:grpSpLocks/>
          </p:cNvGrpSpPr>
          <p:nvPr/>
        </p:nvGrpSpPr>
        <p:grpSpPr bwMode="auto">
          <a:xfrm>
            <a:off x="3438525" y="2336800"/>
            <a:ext cx="831850" cy="831850"/>
            <a:chOff x="3556710" y="2336735"/>
            <a:chExt cx="831591" cy="831591"/>
          </a:xfrm>
        </p:grpSpPr>
        <p:sp useBgFill="1">
          <p:nvSpPr>
            <p:cNvPr id="26643" name="椭圆 20"/>
            <p:cNvSpPr>
              <a:spLocks noChangeArrowheads="1"/>
            </p:cNvSpPr>
            <p:nvPr/>
          </p:nvSpPr>
          <p:spPr bwMode="auto">
            <a:xfrm>
              <a:off x="3556710" y="2336735"/>
              <a:ext cx="831591" cy="831591"/>
            </a:xfrm>
            <a:prstGeom prst="ellipse">
              <a:avLst/>
            </a:prstGeom>
            <a:ln w="9525">
              <a:solidFill>
                <a:srgbClr val="FAD361"/>
              </a:solidFill>
              <a:round/>
              <a:headEnd/>
              <a:tailEnd/>
            </a:ln>
          </p:spPr>
          <p:txBody>
            <a:bodyPr anchor="ctr">
              <a:spAutoFit/>
            </a:bodyPr>
            <a:lstStyle/>
            <a:p>
              <a:pPr algn="ctr"/>
              <a:endParaRPr lang="zh-CN" altLang="en-US">
                <a:solidFill>
                  <a:schemeClr val="bg1"/>
                </a:solidFill>
                <a:latin typeface="Segoe UI Light" pitchFamily="34" charset="0"/>
                <a:ea typeface="PMingLiU" pitchFamily="18" charset="-120"/>
              </a:endParaRPr>
            </a:p>
          </p:txBody>
        </p:sp>
        <p:sp>
          <p:nvSpPr>
            <p:cNvPr id="26644" name="椭圆 13"/>
            <p:cNvSpPr>
              <a:spLocks noChangeArrowheads="1"/>
            </p:cNvSpPr>
            <p:nvPr/>
          </p:nvSpPr>
          <p:spPr bwMode="auto">
            <a:xfrm>
              <a:off x="3617942" y="2397967"/>
              <a:ext cx="709126" cy="709126"/>
            </a:xfrm>
            <a:prstGeom prst="ellipse">
              <a:avLst/>
            </a:prstGeom>
            <a:solidFill>
              <a:srgbClr val="FAD361"/>
            </a:solidFill>
            <a:ln w="9525">
              <a:noFill/>
              <a:round/>
              <a:headEnd/>
              <a:tailEnd/>
            </a:ln>
          </p:spPr>
          <p:txBody>
            <a:bodyPr anchor="ctr">
              <a:spAutoFit/>
            </a:bodyPr>
            <a:lstStyle/>
            <a:p>
              <a:pPr algn="ctr"/>
              <a:endParaRPr lang="zh-CN" altLang="en-US">
                <a:solidFill>
                  <a:schemeClr val="bg1"/>
                </a:solidFill>
                <a:latin typeface="Segoe UI Light" pitchFamily="34" charset="0"/>
                <a:ea typeface="PMingLiU" pitchFamily="18" charset="-120"/>
              </a:endParaRPr>
            </a:p>
          </p:txBody>
        </p:sp>
        <p:sp>
          <p:nvSpPr>
            <p:cNvPr id="18" name="KSO_Shape"/>
            <p:cNvSpPr/>
            <p:nvPr/>
          </p:nvSpPr>
          <p:spPr>
            <a:xfrm>
              <a:off x="3782065" y="2522415"/>
              <a:ext cx="380881" cy="460232"/>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C51C2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Hans" altLang="en-US" dirty="0">
                <a:solidFill>
                  <a:srgbClr val="FFFFFF"/>
                </a:solidFill>
              </a:endParaRPr>
            </a:p>
          </p:txBody>
        </p:sp>
      </p:grpSp>
      <p:grpSp>
        <p:nvGrpSpPr>
          <p:cNvPr id="26632" name="组合 27"/>
          <p:cNvGrpSpPr>
            <a:grpSpLocks/>
          </p:cNvGrpSpPr>
          <p:nvPr/>
        </p:nvGrpSpPr>
        <p:grpSpPr bwMode="auto">
          <a:xfrm>
            <a:off x="3430588" y="4632325"/>
            <a:ext cx="830262" cy="831850"/>
            <a:chOff x="3548142" y="4632066"/>
            <a:chExt cx="831591" cy="831591"/>
          </a:xfrm>
        </p:grpSpPr>
        <p:sp useBgFill="1">
          <p:nvSpPr>
            <p:cNvPr id="26640" name="椭圆 21"/>
            <p:cNvSpPr>
              <a:spLocks noChangeArrowheads="1"/>
            </p:cNvSpPr>
            <p:nvPr/>
          </p:nvSpPr>
          <p:spPr bwMode="auto">
            <a:xfrm>
              <a:off x="3548142" y="4632066"/>
              <a:ext cx="831591" cy="831591"/>
            </a:xfrm>
            <a:prstGeom prst="ellipse">
              <a:avLst/>
            </a:prstGeom>
            <a:ln w="9525">
              <a:solidFill>
                <a:srgbClr val="FAD361"/>
              </a:solidFill>
              <a:round/>
              <a:headEnd/>
              <a:tailEnd/>
            </a:ln>
          </p:spPr>
          <p:txBody>
            <a:bodyPr anchor="ctr">
              <a:spAutoFit/>
            </a:bodyPr>
            <a:lstStyle/>
            <a:p>
              <a:pPr algn="ctr"/>
              <a:endParaRPr lang="zh-CN" altLang="en-US">
                <a:solidFill>
                  <a:schemeClr val="bg1"/>
                </a:solidFill>
                <a:latin typeface="Segoe UI Light" pitchFamily="34" charset="0"/>
                <a:ea typeface="PMingLiU" pitchFamily="18" charset="-120"/>
              </a:endParaRPr>
            </a:p>
          </p:txBody>
        </p:sp>
        <p:sp>
          <p:nvSpPr>
            <p:cNvPr id="26641" name="椭圆 14"/>
            <p:cNvSpPr>
              <a:spLocks noChangeArrowheads="1"/>
            </p:cNvSpPr>
            <p:nvPr/>
          </p:nvSpPr>
          <p:spPr bwMode="auto">
            <a:xfrm>
              <a:off x="3609374" y="4693298"/>
              <a:ext cx="709126" cy="709126"/>
            </a:xfrm>
            <a:prstGeom prst="ellipse">
              <a:avLst/>
            </a:prstGeom>
            <a:solidFill>
              <a:srgbClr val="FAD361"/>
            </a:solidFill>
            <a:ln w="9525">
              <a:noFill/>
              <a:round/>
              <a:headEnd/>
              <a:tailEnd/>
            </a:ln>
          </p:spPr>
          <p:txBody>
            <a:bodyPr anchor="ctr">
              <a:spAutoFit/>
            </a:bodyPr>
            <a:lstStyle/>
            <a:p>
              <a:pPr algn="ctr"/>
              <a:endParaRPr lang="zh-CN" altLang="en-US">
                <a:solidFill>
                  <a:schemeClr val="bg1"/>
                </a:solidFill>
                <a:latin typeface="Segoe UI Light" pitchFamily="34" charset="0"/>
                <a:ea typeface="PMingLiU" pitchFamily="18" charset="-120"/>
              </a:endParaRPr>
            </a:p>
          </p:txBody>
        </p:sp>
        <p:sp>
          <p:nvSpPr>
            <p:cNvPr id="19" name="KSO_Shape"/>
            <p:cNvSpPr/>
            <p:nvPr/>
          </p:nvSpPr>
          <p:spPr>
            <a:xfrm>
              <a:off x="3764388" y="4862182"/>
              <a:ext cx="399100" cy="371359"/>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C51C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Hans" altLang="en-US">
                <a:solidFill>
                  <a:srgbClr val="FFFFFF"/>
                </a:solidFill>
              </a:endParaRPr>
            </a:p>
          </p:txBody>
        </p:sp>
      </p:grpSp>
      <p:sp useBgFill="1">
        <p:nvSpPr>
          <p:cNvPr id="26633" name="椭圆 22"/>
          <p:cNvSpPr>
            <a:spLocks noChangeArrowheads="1"/>
          </p:cNvSpPr>
          <p:nvPr/>
        </p:nvSpPr>
        <p:spPr bwMode="auto">
          <a:xfrm>
            <a:off x="7916863" y="2336800"/>
            <a:ext cx="831850" cy="831850"/>
          </a:xfrm>
          <a:prstGeom prst="ellipse">
            <a:avLst/>
          </a:prstGeom>
          <a:ln w="9525">
            <a:solidFill>
              <a:srgbClr val="FAD361"/>
            </a:solidFill>
            <a:round/>
            <a:headEnd/>
            <a:tailEnd/>
          </a:ln>
        </p:spPr>
        <p:txBody>
          <a:bodyPr anchor="ctr">
            <a:spAutoFit/>
          </a:bodyPr>
          <a:lstStyle/>
          <a:p>
            <a:pPr algn="ctr"/>
            <a:endParaRPr lang="zh-CN" altLang="en-US">
              <a:solidFill>
                <a:schemeClr val="bg1"/>
              </a:solidFill>
              <a:latin typeface="Segoe UI Light" pitchFamily="34" charset="0"/>
              <a:ea typeface="PMingLiU" pitchFamily="18" charset="-120"/>
            </a:endParaRPr>
          </a:p>
        </p:txBody>
      </p:sp>
      <p:sp>
        <p:nvSpPr>
          <p:cNvPr id="26634" name="椭圆 8"/>
          <p:cNvSpPr>
            <a:spLocks noChangeArrowheads="1"/>
          </p:cNvSpPr>
          <p:nvPr/>
        </p:nvSpPr>
        <p:spPr bwMode="auto">
          <a:xfrm>
            <a:off x="7978775" y="2398713"/>
            <a:ext cx="708025" cy="708025"/>
          </a:xfrm>
          <a:prstGeom prst="ellipse">
            <a:avLst/>
          </a:prstGeom>
          <a:solidFill>
            <a:srgbClr val="FAD361"/>
          </a:solidFill>
          <a:ln w="9525">
            <a:noFill/>
            <a:round/>
            <a:headEnd/>
            <a:tailEnd/>
          </a:ln>
        </p:spPr>
        <p:txBody>
          <a:bodyPr anchor="ctr">
            <a:spAutoFit/>
          </a:bodyPr>
          <a:lstStyle/>
          <a:p>
            <a:pPr algn="ctr"/>
            <a:endParaRPr lang="zh-CN" altLang="en-US">
              <a:solidFill>
                <a:schemeClr val="bg1"/>
              </a:solidFill>
              <a:latin typeface="Segoe UI Light" pitchFamily="34" charset="0"/>
              <a:ea typeface="PMingLiU" pitchFamily="18" charset="-120"/>
            </a:endParaRPr>
          </a:p>
        </p:txBody>
      </p:sp>
      <p:sp>
        <p:nvSpPr>
          <p:cNvPr id="20" name="KSO_Shape"/>
          <p:cNvSpPr>
            <a:spLocks/>
          </p:cNvSpPr>
          <p:nvPr/>
        </p:nvSpPr>
        <p:spPr bwMode="auto">
          <a:xfrm>
            <a:off x="8161338" y="2552700"/>
            <a:ext cx="342900" cy="400050"/>
          </a:xfrm>
          <a:custGeom>
            <a:avLst/>
            <a:gdLst>
              <a:gd name="T0" fmla="*/ 475097 w 2555916"/>
              <a:gd name="T1" fmla="*/ 450608 h 2994042"/>
              <a:gd name="T2" fmla="*/ 687034 w 2555916"/>
              <a:gd name="T3" fmla="*/ 495421 h 2994042"/>
              <a:gd name="T4" fmla="*/ 924488 w 2555916"/>
              <a:gd name="T5" fmla="*/ 521629 h 2994042"/>
              <a:gd name="T6" fmla="*/ 1069868 w 2555916"/>
              <a:gd name="T7" fmla="*/ 471996 h 2994042"/>
              <a:gd name="T8" fmla="*/ 1570391 w 2555916"/>
              <a:gd name="T9" fmla="*/ 644320 h 2994042"/>
              <a:gd name="T10" fmla="*/ 1359013 w 2555916"/>
              <a:gd name="T11" fmla="*/ 1052980 h 2994042"/>
              <a:gd name="T12" fmla="*/ 1626235 w 2555916"/>
              <a:gd name="T13" fmla="*/ 1399714 h 2994042"/>
              <a:gd name="T14" fmla="*/ 1265554 w 2555916"/>
              <a:gd name="T15" fmla="*/ 1881896 h 2994042"/>
              <a:gd name="T16" fmla="*/ 1041715 w 2555916"/>
              <a:gd name="T17" fmla="*/ 1870067 h 2994042"/>
              <a:gd name="T18" fmla="*/ 962333 w 2555916"/>
              <a:gd name="T19" fmla="*/ 1838757 h 2994042"/>
              <a:gd name="T20" fmla="*/ 647343 w 2555916"/>
              <a:gd name="T21" fmla="*/ 1874938 h 2994042"/>
              <a:gd name="T22" fmla="*/ 423965 w 2555916"/>
              <a:gd name="T23" fmla="*/ 1878649 h 2994042"/>
              <a:gd name="T24" fmla="*/ 45054 w 2555916"/>
              <a:gd name="T25" fmla="*/ 1323641 h 2994042"/>
              <a:gd name="T26" fmla="*/ 48977 w 2555916"/>
              <a:gd name="T27" fmla="*/ 752399 h 2994042"/>
              <a:gd name="T28" fmla="*/ 345045 w 2555916"/>
              <a:gd name="T29" fmla="*/ 476403 h 2994042"/>
              <a:gd name="T30" fmla="*/ 475097 w 2555916"/>
              <a:gd name="T31" fmla="*/ 450608 h 2994042"/>
              <a:gd name="T32" fmla="*/ 1173725 w 2555916"/>
              <a:gd name="T33" fmla="*/ 0 h 2994042"/>
              <a:gd name="T34" fmla="*/ 784636 w 2555916"/>
              <a:gd name="T35" fmla="*/ 465642 h 2994042"/>
              <a:gd name="T36" fmla="*/ 1173725 w 2555916"/>
              <a:gd name="T37" fmla="*/ 0 h 29940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55916" h="2994042">
                <a:moveTo>
                  <a:pt x="746699" y="708210"/>
                </a:moveTo>
                <a:cubicBezTo>
                  <a:pt x="938009" y="701546"/>
                  <a:pt x="1079795" y="778641"/>
                  <a:pt x="1079795" y="778641"/>
                </a:cubicBezTo>
                <a:cubicBezTo>
                  <a:pt x="1299219" y="874874"/>
                  <a:pt x="1452997" y="819832"/>
                  <a:pt x="1452997" y="819832"/>
                </a:cubicBezTo>
                <a:cubicBezTo>
                  <a:pt x="1509212" y="792858"/>
                  <a:pt x="1681487" y="741825"/>
                  <a:pt x="1681487" y="741825"/>
                </a:cubicBezTo>
                <a:cubicBezTo>
                  <a:pt x="2198673" y="590550"/>
                  <a:pt x="2468147" y="1012662"/>
                  <a:pt x="2468147" y="1012662"/>
                </a:cubicBezTo>
                <a:cubicBezTo>
                  <a:pt x="2076449" y="1214240"/>
                  <a:pt x="2135929" y="1654943"/>
                  <a:pt x="2135929" y="1654943"/>
                </a:cubicBezTo>
                <a:cubicBezTo>
                  <a:pt x="2198673" y="2086532"/>
                  <a:pt x="2555916" y="2199897"/>
                  <a:pt x="2555916" y="2199897"/>
                </a:cubicBezTo>
                <a:cubicBezTo>
                  <a:pt x="2286443" y="2823587"/>
                  <a:pt x="1989042" y="2957730"/>
                  <a:pt x="1989042" y="2957730"/>
                </a:cubicBezTo>
                <a:cubicBezTo>
                  <a:pt x="1814954" y="3044849"/>
                  <a:pt x="1637240" y="2939139"/>
                  <a:pt x="1637240" y="2939139"/>
                </a:cubicBezTo>
                <a:cubicBezTo>
                  <a:pt x="1612940" y="2920913"/>
                  <a:pt x="1512477" y="2889929"/>
                  <a:pt x="1512477" y="2889929"/>
                </a:cubicBezTo>
                <a:cubicBezTo>
                  <a:pt x="1206735" y="2812651"/>
                  <a:pt x="1017414" y="2946794"/>
                  <a:pt x="1017414" y="2946794"/>
                </a:cubicBezTo>
                <a:cubicBezTo>
                  <a:pt x="819751" y="3049588"/>
                  <a:pt x="666336" y="2952626"/>
                  <a:pt x="666336" y="2952626"/>
                </a:cubicBezTo>
                <a:cubicBezTo>
                  <a:pt x="284068" y="2773284"/>
                  <a:pt x="70811" y="2080335"/>
                  <a:pt x="70811" y="2080335"/>
                </a:cubicBezTo>
                <a:cubicBezTo>
                  <a:pt x="-92034" y="1522623"/>
                  <a:pt x="76976" y="1182527"/>
                  <a:pt x="76976" y="1182527"/>
                </a:cubicBezTo>
                <a:cubicBezTo>
                  <a:pt x="246349" y="826758"/>
                  <a:pt x="542299" y="748751"/>
                  <a:pt x="542299" y="748751"/>
                </a:cubicBezTo>
                <a:cubicBezTo>
                  <a:pt x="613657" y="721959"/>
                  <a:pt x="682929" y="710431"/>
                  <a:pt x="746699" y="708210"/>
                </a:cubicBezTo>
                <a:close/>
                <a:moveTo>
                  <a:pt x="1844717" y="0"/>
                </a:moveTo>
                <a:cubicBezTo>
                  <a:pt x="1844717" y="719082"/>
                  <a:pt x="1233195" y="731838"/>
                  <a:pt x="1233195" y="731838"/>
                </a:cubicBezTo>
                <a:cubicBezTo>
                  <a:pt x="1195429" y="98769"/>
                  <a:pt x="1844717" y="0"/>
                  <a:pt x="1844717" y="0"/>
                </a:cubicBezTo>
                <a:close/>
              </a:path>
            </a:pathLst>
          </a:custGeom>
          <a:solidFill>
            <a:srgbClr val="C51C23"/>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Hans" altLang="en-US">
              <a:solidFill>
                <a:srgbClr val="FFFFFF"/>
              </a:solidFill>
              <a:latin typeface="+mn-lt"/>
              <a:ea typeface="+mn-ea"/>
            </a:endParaRPr>
          </a:p>
        </p:txBody>
      </p:sp>
      <p:sp>
        <p:nvSpPr>
          <p:cNvPr id="26636" name="矩形 29"/>
          <p:cNvSpPr>
            <a:spLocks noChangeArrowheads="1"/>
          </p:cNvSpPr>
          <p:nvPr/>
        </p:nvSpPr>
        <p:spPr bwMode="auto">
          <a:xfrm>
            <a:off x="1673225" y="2355850"/>
            <a:ext cx="1885950" cy="738188"/>
          </a:xfrm>
          <a:prstGeom prst="rect">
            <a:avLst/>
          </a:prstGeom>
          <a:noFill/>
          <a:ln w="9525">
            <a:noFill/>
            <a:miter lim="800000"/>
            <a:headEnd/>
            <a:tailEnd/>
          </a:ln>
        </p:spPr>
        <p:txBody>
          <a:bodyPr>
            <a:spAutoFit/>
          </a:bodyPr>
          <a:lstStyle/>
          <a:p>
            <a:r>
              <a:rPr lang="en-US" sz="1400">
                <a:solidFill>
                  <a:schemeClr val="bg1"/>
                </a:solidFill>
                <a:latin typeface="Segoe UI Light" pitchFamily="34" charset="0"/>
                <a:ea typeface="PMingLiU" pitchFamily="18" charset="-120"/>
              </a:rPr>
              <a:t>Bananaaaahhh!!! Potato naaaaahhhh! Bananaaaahhh!!</a:t>
            </a:r>
            <a:endParaRPr lang="zh-CN" altLang="en-US" sz="1400">
              <a:solidFill>
                <a:schemeClr val="bg1"/>
              </a:solidFill>
              <a:latin typeface="Segoe UI Light" pitchFamily="34" charset="0"/>
              <a:ea typeface="PMingLiU" pitchFamily="18" charset="-120"/>
            </a:endParaRPr>
          </a:p>
        </p:txBody>
      </p:sp>
      <p:sp>
        <p:nvSpPr>
          <p:cNvPr id="26637" name="矩形 30"/>
          <p:cNvSpPr>
            <a:spLocks noChangeArrowheads="1"/>
          </p:cNvSpPr>
          <p:nvPr/>
        </p:nvSpPr>
        <p:spPr bwMode="auto">
          <a:xfrm>
            <a:off x="1314450" y="4570413"/>
            <a:ext cx="2035175" cy="954087"/>
          </a:xfrm>
          <a:prstGeom prst="rect">
            <a:avLst/>
          </a:prstGeom>
          <a:noFill/>
          <a:ln w="9525">
            <a:noFill/>
            <a:miter lim="800000"/>
            <a:headEnd/>
            <a:tailEnd/>
          </a:ln>
        </p:spPr>
        <p:txBody>
          <a:bodyPr>
            <a:spAutoFit/>
          </a:bodyPr>
          <a:lstStyle/>
          <a:p>
            <a:r>
              <a:rPr lang="en-US" sz="1400">
                <a:solidFill>
                  <a:schemeClr val="bg1"/>
                </a:solidFill>
                <a:latin typeface="Segoe UI Light" pitchFamily="34" charset="0"/>
                <a:ea typeface="PMingLiU" pitchFamily="18" charset="-120"/>
              </a:rPr>
              <a:t>Togali no potato ni gani balo banika no jiga. Ba-ba, ba-banana.Yo plano hu. Lapa nonotu.</a:t>
            </a:r>
            <a:endParaRPr lang="zh-CN" altLang="en-US" sz="1400">
              <a:solidFill>
                <a:schemeClr val="bg1"/>
              </a:solidFill>
              <a:latin typeface="Segoe UI Light" pitchFamily="34" charset="0"/>
              <a:ea typeface="PMingLiU" pitchFamily="18" charset="-120"/>
            </a:endParaRPr>
          </a:p>
        </p:txBody>
      </p:sp>
      <p:sp>
        <p:nvSpPr>
          <p:cNvPr id="26638" name="矩形 33"/>
          <p:cNvSpPr>
            <a:spLocks noChangeArrowheads="1"/>
          </p:cNvSpPr>
          <p:nvPr/>
        </p:nvSpPr>
        <p:spPr bwMode="auto">
          <a:xfrm>
            <a:off x="8828088" y="2214563"/>
            <a:ext cx="2228850" cy="954087"/>
          </a:xfrm>
          <a:prstGeom prst="rect">
            <a:avLst/>
          </a:prstGeom>
          <a:noFill/>
          <a:ln w="9525">
            <a:noFill/>
            <a:miter lim="800000"/>
            <a:headEnd/>
            <a:tailEnd/>
          </a:ln>
        </p:spPr>
        <p:txBody>
          <a:bodyPr>
            <a:spAutoFit/>
          </a:bodyPr>
          <a:lstStyle/>
          <a:p>
            <a:r>
              <a:rPr lang="en-US" sz="1400">
                <a:solidFill>
                  <a:schemeClr val="bg1"/>
                </a:solidFill>
                <a:latin typeface="Segoe UI Light" pitchFamily="34" charset="0"/>
                <a:ea typeface="PMingLiU" pitchFamily="18" charset="-120"/>
              </a:rPr>
              <a:t>Potatooooooohhhh!</a:t>
            </a:r>
          </a:p>
          <a:p>
            <a:r>
              <a:rPr lang="en-US" sz="1400">
                <a:solidFill>
                  <a:schemeClr val="bg1"/>
                </a:solidFill>
                <a:latin typeface="Segoe UI Light" pitchFamily="34" charset="0"/>
                <a:ea typeface="PMingLiU" pitchFamily="18" charset="-120"/>
              </a:rPr>
              <a:t>Togali no potato ni ganibalo banika no jiga. Ba-ba, ba-bananaaahh!!</a:t>
            </a:r>
            <a:endParaRPr lang="zh-CN" altLang="en-US" sz="1400">
              <a:solidFill>
                <a:schemeClr val="bg1"/>
              </a:solidFill>
              <a:latin typeface="Segoe UI Light" pitchFamily="34" charset="0"/>
              <a:ea typeface="PMingLiU" pitchFamily="18" charset="-120"/>
            </a:endParaRPr>
          </a:p>
        </p:txBody>
      </p:sp>
      <p:sp>
        <p:nvSpPr>
          <p:cNvPr id="26639" name="矩形 34"/>
          <p:cNvSpPr>
            <a:spLocks noChangeArrowheads="1"/>
          </p:cNvSpPr>
          <p:nvPr/>
        </p:nvSpPr>
        <p:spPr bwMode="auto">
          <a:xfrm>
            <a:off x="8828088" y="4719638"/>
            <a:ext cx="1885950" cy="738187"/>
          </a:xfrm>
          <a:prstGeom prst="rect">
            <a:avLst/>
          </a:prstGeom>
          <a:noFill/>
          <a:ln w="9525">
            <a:noFill/>
            <a:miter lim="800000"/>
            <a:headEnd/>
            <a:tailEnd/>
          </a:ln>
        </p:spPr>
        <p:txBody>
          <a:bodyPr>
            <a:spAutoFit/>
          </a:bodyPr>
          <a:lstStyle/>
          <a:p>
            <a:r>
              <a:rPr lang="en-US" sz="1400">
                <a:solidFill>
                  <a:schemeClr val="bg1"/>
                </a:solidFill>
                <a:latin typeface="Segoe UI Light" pitchFamily="34" charset="0"/>
                <a:ea typeface="PMingLiU" pitchFamily="18" charset="-120"/>
              </a:rPr>
              <a:t>Bananaaaahhh!!! Potato naaaaahhhh! Bananaaaahhh!!</a:t>
            </a:r>
            <a:endParaRPr lang="zh-CN" altLang="en-US" sz="1400">
              <a:solidFill>
                <a:schemeClr val="bg1"/>
              </a:solidFill>
              <a:latin typeface="Segoe UI Light" pitchFamily="34" charset="0"/>
              <a:ea typeface="PMingLiU" pitchFamily="18" charset="-12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组合 4"/>
          <p:cNvGrpSpPr>
            <a:grpSpLocks/>
          </p:cNvGrpSpPr>
          <p:nvPr/>
        </p:nvGrpSpPr>
        <p:grpSpPr bwMode="auto">
          <a:xfrm>
            <a:off x="0" y="3559175"/>
            <a:ext cx="12192000" cy="3311525"/>
            <a:chOff x="0" y="3558882"/>
            <a:chExt cx="12192000" cy="3312369"/>
          </a:xfrm>
        </p:grpSpPr>
        <p:pic>
          <p:nvPicPr>
            <p:cNvPr id="27656" name="图片 1"/>
            <p:cNvPicPr>
              <a:picLocks noChangeAspect="1"/>
            </p:cNvPicPr>
            <p:nvPr/>
          </p:nvPicPr>
          <p:blipFill>
            <a:blip r:embed="rId3"/>
            <a:srcRect/>
            <a:stretch>
              <a:fillRect/>
            </a:stretch>
          </p:blipFill>
          <p:spPr bwMode="auto">
            <a:xfrm>
              <a:off x="2599264" y="3558883"/>
              <a:ext cx="9097348" cy="3312368"/>
            </a:xfrm>
            <a:prstGeom prst="rect">
              <a:avLst/>
            </a:prstGeom>
            <a:noFill/>
            <a:ln w="9525">
              <a:noFill/>
              <a:miter lim="800000"/>
              <a:headEnd/>
              <a:tailEnd/>
            </a:ln>
          </p:spPr>
        </p:pic>
        <p:sp>
          <p:nvSpPr>
            <p:cNvPr id="3" name="矩形 2"/>
            <p:cNvSpPr/>
            <p:nvPr/>
          </p:nvSpPr>
          <p:spPr>
            <a:xfrm>
              <a:off x="0" y="3558882"/>
              <a:ext cx="2598738" cy="32996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a:solidFill>
                  <a:srgbClr val="FFFFFF"/>
                </a:solidFill>
                <a:ea typeface="PMingLiU" pitchFamily="18" charset="-120"/>
              </a:endParaRPr>
            </a:p>
          </p:txBody>
        </p:sp>
        <p:sp>
          <p:nvSpPr>
            <p:cNvPr id="4" name="矩形 3"/>
            <p:cNvSpPr/>
            <p:nvPr/>
          </p:nvSpPr>
          <p:spPr>
            <a:xfrm>
              <a:off x="11625263" y="3558882"/>
              <a:ext cx="566737" cy="32996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a:solidFill>
                  <a:srgbClr val="FFFFFF"/>
                </a:solidFill>
                <a:ea typeface="PMingLiU" pitchFamily="18" charset="-120"/>
              </a:endParaRPr>
            </a:p>
          </p:txBody>
        </p:sp>
      </p:grpSp>
      <p:sp>
        <p:nvSpPr>
          <p:cNvPr id="6" name="等腰三角形 5"/>
          <p:cNvSpPr/>
          <p:nvPr/>
        </p:nvSpPr>
        <p:spPr>
          <a:xfrm>
            <a:off x="5827713" y="3041650"/>
            <a:ext cx="536575" cy="382588"/>
          </a:xfrm>
          <a:prstGeom prst="triangle">
            <a:avLst/>
          </a:prstGeom>
          <a:solidFill>
            <a:srgbClr val="FAD3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a:solidFill>
                <a:srgbClr val="FFFFFF"/>
              </a:solidFill>
              <a:ea typeface="PMingLiU" pitchFamily="18" charset="-120"/>
            </a:endParaRPr>
          </a:p>
        </p:txBody>
      </p:sp>
      <p:sp>
        <p:nvSpPr>
          <p:cNvPr id="27651" name="矩形 7"/>
          <p:cNvSpPr>
            <a:spLocks noChangeArrowheads="1"/>
          </p:cNvSpPr>
          <p:nvPr/>
        </p:nvSpPr>
        <p:spPr bwMode="auto">
          <a:xfrm>
            <a:off x="869950" y="4606925"/>
            <a:ext cx="1847850" cy="931863"/>
          </a:xfrm>
          <a:prstGeom prst="rect">
            <a:avLst/>
          </a:prstGeom>
          <a:noFill/>
          <a:ln w="9525">
            <a:noFill/>
            <a:miter lim="800000"/>
            <a:headEnd/>
            <a:tailEnd/>
          </a:ln>
        </p:spPr>
        <p:txBody>
          <a:bodyPr wrap="none">
            <a:spAutoFit/>
          </a:bodyPr>
          <a:lstStyle/>
          <a:p>
            <a:pPr>
              <a:lnSpc>
                <a:spcPct val="70000"/>
              </a:lnSpc>
            </a:pPr>
            <a:r>
              <a:rPr lang="en-US" sz="2400">
                <a:solidFill>
                  <a:srgbClr val="C51C23"/>
                </a:solidFill>
                <a:latin typeface="Big Hero 6 "/>
                <a:ea typeface="PMingLiU" pitchFamily="18" charset="-120"/>
              </a:rPr>
              <a:t>Minion’s</a:t>
            </a:r>
          </a:p>
          <a:p>
            <a:pPr>
              <a:lnSpc>
                <a:spcPct val="70000"/>
              </a:lnSpc>
            </a:pPr>
            <a:r>
              <a:rPr lang="en-US" sz="5400">
                <a:solidFill>
                  <a:srgbClr val="C51C23"/>
                </a:solidFill>
                <a:latin typeface="Big Hero 6 "/>
                <a:ea typeface="PMingLiU" pitchFamily="18" charset="-120"/>
              </a:rPr>
              <a:t>Day</a:t>
            </a:r>
          </a:p>
        </p:txBody>
      </p:sp>
      <p:sp>
        <p:nvSpPr>
          <p:cNvPr id="27652" name="矩形 8"/>
          <p:cNvSpPr>
            <a:spLocks noChangeArrowheads="1"/>
          </p:cNvSpPr>
          <p:nvPr/>
        </p:nvSpPr>
        <p:spPr bwMode="auto">
          <a:xfrm>
            <a:off x="1300163" y="1806575"/>
            <a:ext cx="4005262" cy="1169988"/>
          </a:xfrm>
          <a:prstGeom prst="rect">
            <a:avLst/>
          </a:prstGeom>
          <a:noFill/>
          <a:ln w="9525">
            <a:noFill/>
            <a:miter lim="800000"/>
            <a:headEnd/>
            <a:tailEnd/>
          </a:ln>
        </p:spPr>
        <p:txBody>
          <a:bodyPr>
            <a:spAutoFit/>
          </a:bodyPr>
          <a:lstStyle/>
          <a:p>
            <a:r>
              <a:rPr lang="en-US" sz="1400">
                <a:solidFill>
                  <a:schemeClr val="bg1"/>
                </a:solidFill>
                <a:latin typeface="Segoe UI Light" pitchFamily="34" charset="0"/>
                <a:ea typeface="PMingLiU" pitchFamily="18" charset="-120"/>
              </a:rPr>
              <a:t>Minions are some small robots in a movie. they are yellow, and they always wear blue trousers. some have one eye and some have two eyes. their arms and legs are short, so they look very funny. Bananas are their favorite food.  </a:t>
            </a:r>
            <a:endParaRPr lang="zh-CN" altLang="en-US" sz="1400">
              <a:solidFill>
                <a:schemeClr val="bg1"/>
              </a:solidFill>
              <a:latin typeface="Segoe UI Light" pitchFamily="34" charset="0"/>
              <a:ea typeface="PMingLiU" pitchFamily="18" charset="-120"/>
            </a:endParaRPr>
          </a:p>
        </p:txBody>
      </p:sp>
      <p:sp>
        <p:nvSpPr>
          <p:cNvPr id="27653" name="矩形 9"/>
          <p:cNvSpPr>
            <a:spLocks noChangeArrowheads="1"/>
          </p:cNvSpPr>
          <p:nvPr/>
        </p:nvSpPr>
        <p:spPr bwMode="auto">
          <a:xfrm>
            <a:off x="6980238" y="1806575"/>
            <a:ext cx="4005262" cy="1169988"/>
          </a:xfrm>
          <a:prstGeom prst="rect">
            <a:avLst/>
          </a:prstGeom>
          <a:noFill/>
          <a:ln w="9525">
            <a:noFill/>
            <a:miter lim="800000"/>
            <a:headEnd/>
            <a:tailEnd/>
          </a:ln>
        </p:spPr>
        <p:txBody>
          <a:bodyPr>
            <a:spAutoFit/>
          </a:bodyPr>
          <a:lstStyle/>
          <a:p>
            <a:r>
              <a:rPr lang="en-US" sz="1400">
                <a:solidFill>
                  <a:schemeClr val="bg1"/>
                </a:solidFill>
                <a:latin typeface="Segoe UI Light" pitchFamily="34" charset="0"/>
                <a:ea typeface="PMingLiU" pitchFamily="18" charset="-120"/>
              </a:rPr>
              <a:t>Minions are small. but they are very smart, minions work hard and they have different jobs. some work as policemen some work as tennis players and some work as teachers many people like bees cute yellow robots. let s meet three of them.</a:t>
            </a:r>
          </a:p>
        </p:txBody>
      </p:sp>
      <p:sp>
        <p:nvSpPr>
          <p:cNvPr id="27654" name="矩形 10"/>
          <p:cNvSpPr>
            <a:spLocks noChangeArrowheads="1"/>
          </p:cNvSpPr>
          <p:nvPr/>
        </p:nvSpPr>
        <p:spPr bwMode="auto">
          <a:xfrm>
            <a:off x="2503488" y="1095375"/>
            <a:ext cx="1455737" cy="446088"/>
          </a:xfrm>
          <a:prstGeom prst="rect">
            <a:avLst/>
          </a:prstGeom>
          <a:solidFill>
            <a:srgbClr val="FAD361"/>
          </a:solidFill>
          <a:ln w="9525">
            <a:noFill/>
            <a:miter lim="800000"/>
            <a:headEnd/>
            <a:tailEnd/>
          </a:ln>
        </p:spPr>
        <p:txBody>
          <a:bodyPr wrap="none" bIns="72000" anchor="ctr"/>
          <a:lstStyle/>
          <a:p>
            <a:pPr algn="ctr"/>
            <a:r>
              <a:rPr lang="en-US">
                <a:solidFill>
                  <a:srgbClr val="C51C23"/>
                </a:solidFill>
                <a:latin typeface="Big Hero 6 "/>
                <a:ea typeface="PMingLiU" pitchFamily="18" charset="-120"/>
              </a:rPr>
              <a:t>Banana</a:t>
            </a:r>
          </a:p>
        </p:txBody>
      </p:sp>
      <p:sp>
        <p:nvSpPr>
          <p:cNvPr id="27655" name="矩形 11"/>
          <p:cNvSpPr>
            <a:spLocks noChangeArrowheads="1"/>
          </p:cNvSpPr>
          <p:nvPr/>
        </p:nvSpPr>
        <p:spPr bwMode="auto">
          <a:xfrm>
            <a:off x="8255000" y="1119188"/>
            <a:ext cx="1455738" cy="446087"/>
          </a:xfrm>
          <a:prstGeom prst="rect">
            <a:avLst/>
          </a:prstGeom>
          <a:solidFill>
            <a:srgbClr val="FAD361"/>
          </a:solidFill>
          <a:ln w="9525">
            <a:noFill/>
            <a:miter lim="800000"/>
            <a:headEnd/>
            <a:tailEnd/>
          </a:ln>
        </p:spPr>
        <p:txBody>
          <a:bodyPr wrap="none" bIns="72000" anchor="ctr"/>
          <a:lstStyle/>
          <a:p>
            <a:pPr algn="ctr"/>
            <a:r>
              <a:rPr lang="en-US">
                <a:solidFill>
                  <a:srgbClr val="C51C23"/>
                </a:solidFill>
                <a:latin typeface="Big Hero 6 "/>
                <a:ea typeface="PMingLiU" pitchFamily="18" charset="-120"/>
              </a:rPr>
              <a:t>MINIONS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1"/>
          <p:cNvPicPr>
            <a:picLocks noChangeAspect="1"/>
          </p:cNvPicPr>
          <p:nvPr/>
        </p:nvPicPr>
        <p:blipFill>
          <a:blip r:embed="rId3"/>
          <a:srcRect r="-2"/>
          <a:stretch>
            <a:fillRect/>
          </a:stretch>
        </p:blipFill>
        <p:spPr bwMode="auto">
          <a:xfrm>
            <a:off x="7072313" y="0"/>
            <a:ext cx="5119687" cy="6858000"/>
          </a:xfrm>
          <a:prstGeom prst="rect">
            <a:avLst/>
          </a:prstGeom>
          <a:noFill/>
          <a:ln w="9525">
            <a:noFill/>
            <a:miter lim="800000"/>
            <a:headEnd/>
            <a:tailEnd/>
          </a:ln>
        </p:spPr>
      </p:pic>
      <p:sp>
        <p:nvSpPr>
          <p:cNvPr id="28674" name="矩形 4"/>
          <p:cNvSpPr>
            <a:spLocks noChangeArrowheads="1"/>
          </p:cNvSpPr>
          <p:nvPr/>
        </p:nvSpPr>
        <p:spPr bwMode="auto">
          <a:xfrm>
            <a:off x="1606550" y="1995488"/>
            <a:ext cx="3894138" cy="522287"/>
          </a:xfrm>
          <a:prstGeom prst="rect">
            <a:avLst/>
          </a:prstGeom>
          <a:noFill/>
          <a:ln w="9525">
            <a:noFill/>
            <a:miter lim="800000"/>
            <a:headEnd/>
            <a:tailEnd/>
          </a:ln>
        </p:spPr>
        <p:txBody>
          <a:bodyPr>
            <a:spAutoFit/>
          </a:bodyPr>
          <a:lstStyle/>
          <a:p>
            <a:r>
              <a:rPr lang="en-US" sz="1400">
                <a:solidFill>
                  <a:schemeClr val="bg1"/>
                </a:solidFill>
                <a:latin typeface="Segoe UI Light" pitchFamily="34" charset="0"/>
                <a:ea typeface="PMingLiU" pitchFamily="18" charset="-120"/>
              </a:rPr>
              <a:t>Ba-ba-ba-ba-ba-nana ba-ba-ba-ba-na-na banana banana banana. </a:t>
            </a:r>
            <a:endParaRPr lang="zh-CN" altLang="en-US" sz="1400">
              <a:solidFill>
                <a:schemeClr val="bg1"/>
              </a:solidFill>
              <a:latin typeface="Segoe UI Light" pitchFamily="34" charset="0"/>
              <a:ea typeface="PMingLiU" pitchFamily="18" charset="-120"/>
            </a:endParaRPr>
          </a:p>
        </p:txBody>
      </p:sp>
      <p:sp>
        <p:nvSpPr>
          <p:cNvPr id="28675" name="矩形 5"/>
          <p:cNvSpPr>
            <a:spLocks noChangeArrowheads="1"/>
          </p:cNvSpPr>
          <p:nvPr/>
        </p:nvSpPr>
        <p:spPr bwMode="auto">
          <a:xfrm>
            <a:off x="1606550" y="4972050"/>
            <a:ext cx="4240213" cy="523875"/>
          </a:xfrm>
          <a:prstGeom prst="rect">
            <a:avLst/>
          </a:prstGeom>
          <a:noFill/>
          <a:ln w="9525">
            <a:noFill/>
            <a:miter lim="800000"/>
            <a:headEnd/>
            <a:tailEnd/>
          </a:ln>
        </p:spPr>
        <p:txBody>
          <a:bodyPr>
            <a:spAutoFit/>
          </a:bodyPr>
          <a:lstStyle/>
          <a:p>
            <a:r>
              <a:rPr lang="en-US" sz="1400">
                <a:solidFill>
                  <a:schemeClr val="bg1"/>
                </a:solidFill>
                <a:latin typeface="Segoe UI Light" pitchFamily="34" charset="0"/>
                <a:ea typeface="PMingLiU" pitchFamily="18" charset="-120"/>
              </a:rPr>
              <a:t>Banana na na POtatooo. You got me rocking and a rolling rocking me. ba ba ba ba bananaaaaaaaaa.</a:t>
            </a:r>
          </a:p>
        </p:txBody>
      </p:sp>
      <p:sp>
        <p:nvSpPr>
          <p:cNvPr id="28676" name="矩形 6"/>
          <p:cNvSpPr>
            <a:spLocks noChangeArrowheads="1"/>
          </p:cNvSpPr>
          <p:nvPr/>
        </p:nvSpPr>
        <p:spPr bwMode="auto">
          <a:xfrm>
            <a:off x="1606550" y="3427413"/>
            <a:ext cx="4098925" cy="739775"/>
          </a:xfrm>
          <a:prstGeom prst="rect">
            <a:avLst/>
          </a:prstGeom>
          <a:noFill/>
          <a:ln w="9525">
            <a:noFill/>
            <a:miter lim="800000"/>
            <a:headEnd/>
            <a:tailEnd/>
          </a:ln>
        </p:spPr>
        <p:txBody>
          <a:bodyPr>
            <a:spAutoFit/>
          </a:bodyPr>
          <a:lstStyle/>
          <a:p>
            <a:r>
              <a:rPr lang="en-US" sz="1400">
                <a:solidFill>
                  <a:schemeClr val="bg1"/>
                </a:solidFill>
                <a:latin typeface="Segoe UI Light" pitchFamily="34" charset="0"/>
                <a:ea typeface="PMingLiU" pitchFamily="18" charset="-120"/>
              </a:rPr>
              <a:t>You got me rocking and a rolling, got rocking me banana na na ba-ba-nana. Went to dance looking for a man. Shaw banana so I Fnially took a chance.</a:t>
            </a:r>
          </a:p>
        </p:txBody>
      </p:sp>
      <p:grpSp>
        <p:nvGrpSpPr>
          <p:cNvPr id="28677" name="组合 12"/>
          <p:cNvGrpSpPr>
            <a:grpSpLocks/>
          </p:cNvGrpSpPr>
          <p:nvPr/>
        </p:nvGrpSpPr>
        <p:grpSpPr bwMode="auto">
          <a:xfrm>
            <a:off x="1606550" y="1409700"/>
            <a:ext cx="3189288" cy="460375"/>
            <a:chOff x="1233168" y="1371734"/>
            <a:chExt cx="3189167" cy="461665"/>
          </a:xfrm>
        </p:grpSpPr>
        <p:sp>
          <p:nvSpPr>
            <p:cNvPr id="28685" name="Freeform 5"/>
            <p:cNvSpPr>
              <a:spLocks noEditPoints="1"/>
            </p:cNvSpPr>
            <p:nvPr/>
          </p:nvSpPr>
          <p:spPr bwMode="auto">
            <a:xfrm>
              <a:off x="1233168" y="1438499"/>
              <a:ext cx="400211" cy="382555"/>
            </a:xfrm>
            <a:custGeom>
              <a:avLst/>
              <a:gdLst>
                <a:gd name="T0" fmla="*/ 198424 w 833"/>
                <a:gd name="T1" fmla="*/ 5760 h 797"/>
                <a:gd name="T2" fmla="*/ 383395 w 833"/>
                <a:gd name="T3" fmla="*/ 138238 h 797"/>
                <a:gd name="T4" fmla="*/ 348323 w 833"/>
                <a:gd name="T5" fmla="*/ 305756 h 797"/>
                <a:gd name="T6" fmla="*/ 226290 w 833"/>
                <a:gd name="T7" fmla="*/ 375355 h 797"/>
                <a:gd name="T8" fmla="*/ 67262 w 833"/>
                <a:gd name="T9" fmla="*/ 325916 h 797"/>
                <a:gd name="T10" fmla="*/ 8648 w 833"/>
                <a:gd name="T11" fmla="*/ 220797 h 797"/>
                <a:gd name="T12" fmla="*/ 55251 w 833"/>
                <a:gd name="T13" fmla="*/ 68159 h 797"/>
                <a:gd name="T14" fmla="*/ 167195 w 833"/>
                <a:gd name="T15" fmla="*/ 6720 h 797"/>
                <a:gd name="T16" fmla="*/ 198424 w 833"/>
                <a:gd name="T17" fmla="*/ 5760 h 797"/>
                <a:gd name="T18" fmla="*/ 366580 w 833"/>
                <a:gd name="T19" fmla="*/ 181918 h 797"/>
                <a:gd name="T20" fmla="*/ 360814 w 833"/>
                <a:gd name="T21" fmla="*/ 173278 h 797"/>
                <a:gd name="T22" fmla="*/ 209955 w 833"/>
                <a:gd name="T23" fmla="*/ 22560 h 797"/>
                <a:gd name="T24" fmla="*/ 182089 w 833"/>
                <a:gd name="T25" fmla="*/ 22560 h 797"/>
                <a:gd name="T26" fmla="*/ 29307 w 833"/>
                <a:gd name="T27" fmla="*/ 175198 h 797"/>
                <a:gd name="T28" fmla="*/ 28827 w 833"/>
                <a:gd name="T29" fmla="*/ 202557 h 797"/>
                <a:gd name="T30" fmla="*/ 187374 w 833"/>
                <a:gd name="T31" fmla="*/ 360475 h 797"/>
                <a:gd name="T32" fmla="*/ 214279 w 833"/>
                <a:gd name="T33" fmla="*/ 360955 h 797"/>
                <a:gd name="T34" fmla="*/ 368982 w 833"/>
                <a:gd name="T35" fmla="*/ 206397 h 797"/>
                <a:gd name="T36" fmla="*/ 373787 w 833"/>
                <a:gd name="T37" fmla="*/ 197757 h 797"/>
                <a:gd name="T38" fmla="*/ 365138 w 833"/>
                <a:gd name="T39" fmla="*/ 195837 h 797"/>
                <a:gd name="T40" fmla="*/ 225809 w 833"/>
                <a:gd name="T41" fmla="*/ 195837 h 797"/>
                <a:gd name="T42" fmla="*/ 207552 w 833"/>
                <a:gd name="T43" fmla="*/ 214557 h 797"/>
                <a:gd name="T44" fmla="*/ 220524 w 833"/>
                <a:gd name="T45" fmla="*/ 226557 h 797"/>
                <a:gd name="T46" fmla="*/ 283943 w 833"/>
                <a:gd name="T47" fmla="*/ 226557 h 797"/>
                <a:gd name="T48" fmla="*/ 290189 w 833"/>
                <a:gd name="T49" fmla="*/ 238077 h 797"/>
                <a:gd name="T50" fmla="*/ 267128 w 833"/>
                <a:gd name="T51" fmla="*/ 265917 h 797"/>
                <a:gd name="T52" fmla="*/ 124435 w 833"/>
                <a:gd name="T53" fmla="*/ 259197 h 797"/>
                <a:gd name="T54" fmla="*/ 129720 w 833"/>
                <a:gd name="T55" fmla="*/ 122878 h 797"/>
                <a:gd name="T56" fmla="*/ 298357 w 833"/>
                <a:gd name="T57" fmla="*/ 167038 h 797"/>
                <a:gd name="T58" fmla="*/ 318535 w 833"/>
                <a:gd name="T59" fmla="*/ 181918 h 797"/>
                <a:gd name="T60" fmla="*/ 327183 w 833"/>
                <a:gd name="T61" fmla="*/ 181918 h 797"/>
                <a:gd name="T62" fmla="*/ 366580 w 833"/>
                <a:gd name="T63" fmla="*/ 181918 h 7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33"/>
                <a:gd name="T97" fmla="*/ 0 h 797"/>
                <a:gd name="T98" fmla="*/ 833 w 833"/>
                <a:gd name="T99" fmla="*/ 797 h 7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33" h="797">
                  <a:moveTo>
                    <a:pt x="413" y="12"/>
                  </a:moveTo>
                  <a:cubicBezTo>
                    <a:pt x="593" y="0"/>
                    <a:pt x="757" y="144"/>
                    <a:pt x="798" y="288"/>
                  </a:cubicBezTo>
                  <a:cubicBezTo>
                    <a:pt x="833" y="416"/>
                    <a:pt x="811" y="534"/>
                    <a:pt x="725" y="637"/>
                  </a:cubicBezTo>
                  <a:cubicBezTo>
                    <a:pt x="658" y="717"/>
                    <a:pt x="575" y="770"/>
                    <a:pt x="471" y="782"/>
                  </a:cubicBezTo>
                  <a:cubicBezTo>
                    <a:pt x="346" y="797"/>
                    <a:pt x="234" y="767"/>
                    <a:pt x="140" y="679"/>
                  </a:cubicBezTo>
                  <a:cubicBezTo>
                    <a:pt x="76" y="619"/>
                    <a:pt x="31" y="548"/>
                    <a:pt x="18" y="460"/>
                  </a:cubicBezTo>
                  <a:cubicBezTo>
                    <a:pt x="0" y="339"/>
                    <a:pt x="31" y="232"/>
                    <a:pt x="115" y="142"/>
                  </a:cubicBezTo>
                  <a:cubicBezTo>
                    <a:pt x="179" y="74"/>
                    <a:pt x="255" y="29"/>
                    <a:pt x="348" y="14"/>
                  </a:cubicBezTo>
                  <a:cubicBezTo>
                    <a:pt x="369" y="11"/>
                    <a:pt x="391" y="13"/>
                    <a:pt x="413" y="12"/>
                  </a:cubicBezTo>
                  <a:close/>
                  <a:moveTo>
                    <a:pt x="763" y="379"/>
                  </a:moveTo>
                  <a:cubicBezTo>
                    <a:pt x="762" y="369"/>
                    <a:pt x="756" y="365"/>
                    <a:pt x="751" y="361"/>
                  </a:cubicBezTo>
                  <a:cubicBezTo>
                    <a:pt x="647" y="256"/>
                    <a:pt x="542" y="151"/>
                    <a:pt x="437" y="47"/>
                  </a:cubicBezTo>
                  <a:cubicBezTo>
                    <a:pt x="413" y="23"/>
                    <a:pt x="403" y="23"/>
                    <a:pt x="379" y="47"/>
                  </a:cubicBezTo>
                  <a:cubicBezTo>
                    <a:pt x="273" y="153"/>
                    <a:pt x="167" y="259"/>
                    <a:pt x="61" y="365"/>
                  </a:cubicBezTo>
                  <a:cubicBezTo>
                    <a:pt x="38" y="388"/>
                    <a:pt x="38" y="399"/>
                    <a:pt x="60" y="422"/>
                  </a:cubicBezTo>
                  <a:cubicBezTo>
                    <a:pt x="170" y="532"/>
                    <a:pt x="280" y="642"/>
                    <a:pt x="390" y="751"/>
                  </a:cubicBezTo>
                  <a:cubicBezTo>
                    <a:pt x="412" y="773"/>
                    <a:pt x="425" y="773"/>
                    <a:pt x="446" y="752"/>
                  </a:cubicBezTo>
                  <a:cubicBezTo>
                    <a:pt x="553" y="645"/>
                    <a:pt x="661" y="537"/>
                    <a:pt x="768" y="430"/>
                  </a:cubicBezTo>
                  <a:cubicBezTo>
                    <a:pt x="773" y="425"/>
                    <a:pt x="782" y="420"/>
                    <a:pt x="778" y="412"/>
                  </a:cubicBezTo>
                  <a:cubicBezTo>
                    <a:pt x="775" y="405"/>
                    <a:pt x="766" y="408"/>
                    <a:pt x="760" y="408"/>
                  </a:cubicBezTo>
                  <a:cubicBezTo>
                    <a:pt x="663" y="408"/>
                    <a:pt x="567" y="408"/>
                    <a:pt x="470" y="408"/>
                  </a:cubicBezTo>
                  <a:cubicBezTo>
                    <a:pt x="432" y="409"/>
                    <a:pt x="433" y="409"/>
                    <a:pt x="432" y="447"/>
                  </a:cubicBezTo>
                  <a:cubicBezTo>
                    <a:pt x="431" y="468"/>
                    <a:pt x="439" y="473"/>
                    <a:pt x="459" y="472"/>
                  </a:cubicBezTo>
                  <a:cubicBezTo>
                    <a:pt x="503" y="471"/>
                    <a:pt x="547" y="472"/>
                    <a:pt x="591" y="472"/>
                  </a:cubicBezTo>
                  <a:cubicBezTo>
                    <a:pt x="613" y="472"/>
                    <a:pt x="615" y="476"/>
                    <a:pt x="604" y="496"/>
                  </a:cubicBezTo>
                  <a:cubicBezTo>
                    <a:pt x="592" y="518"/>
                    <a:pt x="575" y="537"/>
                    <a:pt x="556" y="554"/>
                  </a:cubicBezTo>
                  <a:cubicBezTo>
                    <a:pt x="480" y="627"/>
                    <a:pt x="343" y="632"/>
                    <a:pt x="259" y="540"/>
                  </a:cubicBezTo>
                  <a:cubicBezTo>
                    <a:pt x="180" y="452"/>
                    <a:pt x="185" y="337"/>
                    <a:pt x="270" y="256"/>
                  </a:cubicBezTo>
                  <a:cubicBezTo>
                    <a:pt x="390" y="142"/>
                    <a:pt x="575" y="202"/>
                    <a:pt x="621" y="348"/>
                  </a:cubicBezTo>
                  <a:cubicBezTo>
                    <a:pt x="630" y="379"/>
                    <a:pt x="630" y="379"/>
                    <a:pt x="663" y="379"/>
                  </a:cubicBezTo>
                  <a:cubicBezTo>
                    <a:pt x="669" y="379"/>
                    <a:pt x="675" y="379"/>
                    <a:pt x="681" y="379"/>
                  </a:cubicBezTo>
                  <a:cubicBezTo>
                    <a:pt x="708" y="379"/>
                    <a:pt x="735" y="379"/>
                    <a:pt x="763" y="379"/>
                  </a:cubicBezTo>
                  <a:close/>
                </a:path>
              </a:pathLst>
            </a:custGeom>
            <a:solidFill>
              <a:srgbClr val="FAD361"/>
            </a:solidFill>
            <a:ln w="9525">
              <a:noFill/>
              <a:round/>
              <a:headEnd/>
              <a:tailEnd/>
            </a:ln>
          </p:spPr>
          <p:txBody>
            <a:bodyPr/>
            <a:lstStyle/>
            <a:p>
              <a:endParaRPr lang="zh-CN" altLang="en-US"/>
            </a:p>
          </p:txBody>
        </p:sp>
        <p:sp>
          <p:nvSpPr>
            <p:cNvPr id="28686" name="矩形 7"/>
            <p:cNvSpPr>
              <a:spLocks noChangeArrowheads="1"/>
            </p:cNvSpPr>
            <p:nvPr/>
          </p:nvSpPr>
          <p:spPr bwMode="auto">
            <a:xfrm>
              <a:off x="1738587" y="1371734"/>
              <a:ext cx="2683748" cy="461665"/>
            </a:xfrm>
            <a:prstGeom prst="rect">
              <a:avLst/>
            </a:prstGeom>
            <a:noFill/>
            <a:ln w="9525">
              <a:noFill/>
              <a:miter lim="800000"/>
              <a:headEnd/>
              <a:tailEnd/>
            </a:ln>
          </p:spPr>
          <p:txBody>
            <a:bodyPr wrap="none">
              <a:spAutoFit/>
            </a:bodyPr>
            <a:lstStyle/>
            <a:p>
              <a:r>
                <a:rPr lang="en-US" sz="2400">
                  <a:solidFill>
                    <a:srgbClr val="FAD361"/>
                  </a:solidFill>
                  <a:latin typeface="Big Hero 6 "/>
                  <a:ea typeface="PMingLiU" pitchFamily="18" charset="-120"/>
                </a:rPr>
                <a:t>iPPT Banana</a:t>
              </a:r>
              <a:endParaRPr lang="zh-CN" altLang="en-US" sz="2400">
                <a:solidFill>
                  <a:srgbClr val="FAD361"/>
                </a:solidFill>
                <a:latin typeface="Big Hero 6 "/>
                <a:ea typeface="PMingLiU" pitchFamily="18" charset="-120"/>
              </a:endParaRPr>
            </a:p>
          </p:txBody>
        </p:sp>
      </p:grpSp>
      <p:grpSp>
        <p:nvGrpSpPr>
          <p:cNvPr id="28678" name="组合 11"/>
          <p:cNvGrpSpPr>
            <a:grpSpLocks/>
          </p:cNvGrpSpPr>
          <p:nvPr/>
        </p:nvGrpSpPr>
        <p:grpSpPr bwMode="auto">
          <a:xfrm>
            <a:off x="1606550" y="2876550"/>
            <a:ext cx="3189288" cy="461963"/>
            <a:chOff x="1196854" y="2867179"/>
            <a:chExt cx="3189167" cy="461665"/>
          </a:xfrm>
        </p:grpSpPr>
        <p:sp>
          <p:nvSpPr>
            <p:cNvPr id="28683" name="Freeform 5"/>
            <p:cNvSpPr>
              <a:spLocks noEditPoints="1"/>
            </p:cNvSpPr>
            <p:nvPr/>
          </p:nvSpPr>
          <p:spPr bwMode="auto">
            <a:xfrm>
              <a:off x="1196854" y="2933944"/>
              <a:ext cx="400211" cy="382555"/>
            </a:xfrm>
            <a:custGeom>
              <a:avLst/>
              <a:gdLst>
                <a:gd name="T0" fmla="*/ 198424 w 833"/>
                <a:gd name="T1" fmla="*/ 5760 h 797"/>
                <a:gd name="T2" fmla="*/ 383395 w 833"/>
                <a:gd name="T3" fmla="*/ 138238 h 797"/>
                <a:gd name="T4" fmla="*/ 348323 w 833"/>
                <a:gd name="T5" fmla="*/ 305756 h 797"/>
                <a:gd name="T6" fmla="*/ 226290 w 833"/>
                <a:gd name="T7" fmla="*/ 375355 h 797"/>
                <a:gd name="T8" fmla="*/ 67262 w 833"/>
                <a:gd name="T9" fmla="*/ 325916 h 797"/>
                <a:gd name="T10" fmla="*/ 8648 w 833"/>
                <a:gd name="T11" fmla="*/ 220797 h 797"/>
                <a:gd name="T12" fmla="*/ 55251 w 833"/>
                <a:gd name="T13" fmla="*/ 68159 h 797"/>
                <a:gd name="T14" fmla="*/ 167195 w 833"/>
                <a:gd name="T15" fmla="*/ 6720 h 797"/>
                <a:gd name="T16" fmla="*/ 198424 w 833"/>
                <a:gd name="T17" fmla="*/ 5760 h 797"/>
                <a:gd name="T18" fmla="*/ 366580 w 833"/>
                <a:gd name="T19" fmla="*/ 181918 h 797"/>
                <a:gd name="T20" fmla="*/ 360814 w 833"/>
                <a:gd name="T21" fmla="*/ 173278 h 797"/>
                <a:gd name="T22" fmla="*/ 209955 w 833"/>
                <a:gd name="T23" fmla="*/ 22560 h 797"/>
                <a:gd name="T24" fmla="*/ 182089 w 833"/>
                <a:gd name="T25" fmla="*/ 22560 h 797"/>
                <a:gd name="T26" fmla="*/ 29307 w 833"/>
                <a:gd name="T27" fmla="*/ 175198 h 797"/>
                <a:gd name="T28" fmla="*/ 28827 w 833"/>
                <a:gd name="T29" fmla="*/ 202557 h 797"/>
                <a:gd name="T30" fmla="*/ 187374 w 833"/>
                <a:gd name="T31" fmla="*/ 360475 h 797"/>
                <a:gd name="T32" fmla="*/ 214279 w 833"/>
                <a:gd name="T33" fmla="*/ 360955 h 797"/>
                <a:gd name="T34" fmla="*/ 368982 w 833"/>
                <a:gd name="T35" fmla="*/ 206397 h 797"/>
                <a:gd name="T36" fmla="*/ 373787 w 833"/>
                <a:gd name="T37" fmla="*/ 197757 h 797"/>
                <a:gd name="T38" fmla="*/ 365138 w 833"/>
                <a:gd name="T39" fmla="*/ 195837 h 797"/>
                <a:gd name="T40" fmla="*/ 225809 w 833"/>
                <a:gd name="T41" fmla="*/ 195837 h 797"/>
                <a:gd name="T42" fmla="*/ 207552 w 833"/>
                <a:gd name="T43" fmla="*/ 214557 h 797"/>
                <a:gd name="T44" fmla="*/ 220524 w 833"/>
                <a:gd name="T45" fmla="*/ 226557 h 797"/>
                <a:gd name="T46" fmla="*/ 283943 w 833"/>
                <a:gd name="T47" fmla="*/ 226557 h 797"/>
                <a:gd name="T48" fmla="*/ 290189 w 833"/>
                <a:gd name="T49" fmla="*/ 238077 h 797"/>
                <a:gd name="T50" fmla="*/ 267128 w 833"/>
                <a:gd name="T51" fmla="*/ 265917 h 797"/>
                <a:gd name="T52" fmla="*/ 124435 w 833"/>
                <a:gd name="T53" fmla="*/ 259197 h 797"/>
                <a:gd name="T54" fmla="*/ 129720 w 833"/>
                <a:gd name="T55" fmla="*/ 122878 h 797"/>
                <a:gd name="T56" fmla="*/ 298357 w 833"/>
                <a:gd name="T57" fmla="*/ 167038 h 797"/>
                <a:gd name="T58" fmla="*/ 318535 w 833"/>
                <a:gd name="T59" fmla="*/ 181918 h 797"/>
                <a:gd name="T60" fmla="*/ 327183 w 833"/>
                <a:gd name="T61" fmla="*/ 181918 h 797"/>
                <a:gd name="T62" fmla="*/ 366580 w 833"/>
                <a:gd name="T63" fmla="*/ 181918 h 7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33"/>
                <a:gd name="T97" fmla="*/ 0 h 797"/>
                <a:gd name="T98" fmla="*/ 833 w 833"/>
                <a:gd name="T99" fmla="*/ 797 h 7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33" h="797">
                  <a:moveTo>
                    <a:pt x="413" y="12"/>
                  </a:moveTo>
                  <a:cubicBezTo>
                    <a:pt x="593" y="0"/>
                    <a:pt x="757" y="144"/>
                    <a:pt x="798" y="288"/>
                  </a:cubicBezTo>
                  <a:cubicBezTo>
                    <a:pt x="833" y="416"/>
                    <a:pt x="811" y="534"/>
                    <a:pt x="725" y="637"/>
                  </a:cubicBezTo>
                  <a:cubicBezTo>
                    <a:pt x="658" y="717"/>
                    <a:pt x="575" y="770"/>
                    <a:pt x="471" y="782"/>
                  </a:cubicBezTo>
                  <a:cubicBezTo>
                    <a:pt x="346" y="797"/>
                    <a:pt x="234" y="767"/>
                    <a:pt x="140" y="679"/>
                  </a:cubicBezTo>
                  <a:cubicBezTo>
                    <a:pt x="76" y="619"/>
                    <a:pt x="31" y="548"/>
                    <a:pt x="18" y="460"/>
                  </a:cubicBezTo>
                  <a:cubicBezTo>
                    <a:pt x="0" y="339"/>
                    <a:pt x="31" y="232"/>
                    <a:pt x="115" y="142"/>
                  </a:cubicBezTo>
                  <a:cubicBezTo>
                    <a:pt x="179" y="74"/>
                    <a:pt x="255" y="29"/>
                    <a:pt x="348" y="14"/>
                  </a:cubicBezTo>
                  <a:cubicBezTo>
                    <a:pt x="369" y="11"/>
                    <a:pt x="391" y="13"/>
                    <a:pt x="413" y="12"/>
                  </a:cubicBezTo>
                  <a:close/>
                  <a:moveTo>
                    <a:pt x="763" y="379"/>
                  </a:moveTo>
                  <a:cubicBezTo>
                    <a:pt x="762" y="369"/>
                    <a:pt x="756" y="365"/>
                    <a:pt x="751" y="361"/>
                  </a:cubicBezTo>
                  <a:cubicBezTo>
                    <a:pt x="647" y="256"/>
                    <a:pt x="542" y="151"/>
                    <a:pt x="437" y="47"/>
                  </a:cubicBezTo>
                  <a:cubicBezTo>
                    <a:pt x="413" y="23"/>
                    <a:pt x="403" y="23"/>
                    <a:pt x="379" y="47"/>
                  </a:cubicBezTo>
                  <a:cubicBezTo>
                    <a:pt x="273" y="153"/>
                    <a:pt x="167" y="259"/>
                    <a:pt x="61" y="365"/>
                  </a:cubicBezTo>
                  <a:cubicBezTo>
                    <a:pt x="38" y="388"/>
                    <a:pt x="38" y="399"/>
                    <a:pt x="60" y="422"/>
                  </a:cubicBezTo>
                  <a:cubicBezTo>
                    <a:pt x="170" y="532"/>
                    <a:pt x="280" y="642"/>
                    <a:pt x="390" y="751"/>
                  </a:cubicBezTo>
                  <a:cubicBezTo>
                    <a:pt x="412" y="773"/>
                    <a:pt x="425" y="773"/>
                    <a:pt x="446" y="752"/>
                  </a:cubicBezTo>
                  <a:cubicBezTo>
                    <a:pt x="553" y="645"/>
                    <a:pt x="661" y="537"/>
                    <a:pt x="768" y="430"/>
                  </a:cubicBezTo>
                  <a:cubicBezTo>
                    <a:pt x="773" y="425"/>
                    <a:pt x="782" y="420"/>
                    <a:pt x="778" y="412"/>
                  </a:cubicBezTo>
                  <a:cubicBezTo>
                    <a:pt x="775" y="405"/>
                    <a:pt x="766" y="408"/>
                    <a:pt x="760" y="408"/>
                  </a:cubicBezTo>
                  <a:cubicBezTo>
                    <a:pt x="663" y="408"/>
                    <a:pt x="567" y="408"/>
                    <a:pt x="470" y="408"/>
                  </a:cubicBezTo>
                  <a:cubicBezTo>
                    <a:pt x="432" y="409"/>
                    <a:pt x="433" y="409"/>
                    <a:pt x="432" y="447"/>
                  </a:cubicBezTo>
                  <a:cubicBezTo>
                    <a:pt x="431" y="468"/>
                    <a:pt x="439" y="473"/>
                    <a:pt x="459" y="472"/>
                  </a:cubicBezTo>
                  <a:cubicBezTo>
                    <a:pt x="503" y="471"/>
                    <a:pt x="547" y="472"/>
                    <a:pt x="591" y="472"/>
                  </a:cubicBezTo>
                  <a:cubicBezTo>
                    <a:pt x="613" y="472"/>
                    <a:pt x="615" y="476"/>
                    <a:pt x="604" y="496"/>
                  </a:cubicBezTo>
                  <a:cubicBezTo>
                    <a:pt x="592" y="518"/>
                    <a:pt x="575" y="537"/>
                    <a:pt x="556" y="554"/>
                  </a:cubicBezTo>
                  <a:cubicBezTo>
                    <a:pt x="480" y="627"/>
                    <a:pt x="343" y="632"/>
                    <a:pt x="259" y="540"/>
                  </a:cubicBezTo>
                  <a:cubicBezTo>
                    <a:pt x="180" y="452"/>
                    <a:pt x="185" y="337"/>
                    <a:pt x="270" y="256"/>
                  </a:cubicBezTo>
                  <a:cubicBezTo>
                    <a:pt x="390" y="142"/>
                    <a:pt x="575" y="202"/>
                    <a:pt x="621" y="348"/>
                  </a:cubicBezTo>
                  <a:cubicBezTo>
                    <a:pt x="630" y="379"/>
                    <a:pt x="630" y="379"/>
                    <a:pt x="663" y="379"/>
                  </a:cubicBezTo>
                  <a:cubicBezTo>
                    <a:pt x="669" y="379"/>
                    <a:pt x="675" y="379"/>
                    <a:pt x="681" y="379"/>
                  </a:cubicBezTo>
                  <a:cubicBezTo>
                    <a:pt x="708" y="379"/>
                    <a:pt x="735" y="379"/>
                    <a:pt x="763" y="379"/>
                  </a:cubicBezTo>
                  <a:close/>
                </a:path>
              </a:pathLst>
            </a:custGeom>
            <a:solidFill>
              <a:srgbClr val="FAD361"/>
            </a:solidFill>
            <a:ln w="9525">
              <a:noFill/>
              <a:round/>
              <a:headEnd/>
              <a:tailEnd/>
            </a:ln>
          </p:spPr>
          <p:txBody>
            <a:bodyPr/>
            <a:lstStyle/>
            <a:p>
              <a:endParaRPr lang="zh-CN" altLang="en-US"/>
            </a:p>
          </p:txBody>
        </p:sp>
        <p:sp>
          <p:nvSpPr>
            <p:cNvPr id="28684" name="矩形 10"/>
            <p:cNvSpPr>
              <a:spLocks noChangeArrowheads="1"/>
            </p:cNvSpPr>
            <p:nvPr/>
          </p:nvSpPr>
          <p:spPr bwMode="auto">
            <a:xfrm>
              <a:off x="1702273" y="2867179"/>
              <a:ext cx="2683748" cy="461665"/>
            </a:xfrm>
            <a:prstGeom prst="rect">
              <a:avLst/>
            </a:prstGeom>
            <a:noFill/>
            <a:ln w="9525">
              <a:noFill/>
              <a:miter lim="800000"/>
              <a:headEnd/>
              <a:tailEnd/>
            </a:ln>
          </p:spPr>
          <p:txBody>
            <a:bodyPr wrap="none">
              <a:spAutoFit/>
            </a:bodyPr>
            <a:lstStyle/>
            <a:p>
              <a:r>
                <a:rPr lang="en-US" sz="2400">
                  <a:solidFill>
                    <a:srgbClr val="FAD361"/>
                  </a:solidFill>
                  <a:latin typeface="Big Hero 6 "/>
                  <a:ea typeface="PMingLiU" pitchFamily="18" charset="-120"/>
                </a:rPr>
                <a:t>iPPT Banana</a:t>
              </a:r>
              <a:endParaRPr lang="zh-CN" altLang="en-US" sz="2400">
                <a:solidFill>
                  <a:srgbClr val="FAD361"/>
                </a:solidFill>
                <a:latin typeface="Big Hero 6 "/>
                <a:ea typeface="PMingLiU" pitchFamily="18" charset="-120"/>
              </a:endParaRPr>
            </a:p>
          </p:txBody>
        </p:sp>
      </p:grpSp>
      <p:grpSp>
        <p:nvGrpSpPr>
          <p:cNvPr id="28679" name="组合 13"/>
          <p:cNvGrpSpPr>
            <a:grpSpLocks/>
          </p:cNvGrpSpPr>
          <p:nvPr/>
        </p:nvGrpSpPr>
        <p:grpSpPr bwMode="auto">
          <a:xfrm>
            <a:off x="1606550" y="4400550"/>
            <a:ext cx="3189288" cy="460375"/>
            <a:chOff x="1196854" y="2867179"/>
            <a:chExt cx="3189167" cy="461665"/>
          </a:xfrm>
        </p:grpSpPr>
        <p:sp>
          <p:nvSpPr>
            <p:cNvPr id="28681" name="Freeform 5"/>
            <p:cNvSpPr>
              <a:spLocks noEditPoints="1"/>
            </p:cNvSpPr>
            <p:nvPr/>
          </p:nvSpPr>
          <p:spPr bwMode="auto">
            <a:xfrm>
              <a:off x="1196854" y="2933944"/>
              <a:ext cx="400211" cy="382555"/>
            </a:xfrm>
            <a:custGeom>
              <a:avLst/>
              <a:gdLst>
                <a:gd name="T0" fmla="*/ 198424 w 833"/>
                <a:gd name="T1" fmla="*/ 5760 h 797"/>
                <a:gd name="T2" fmla="*/ 383395 w 833"/>
                <a:gd name="T3" fmla="*/ 138238 h 797"/>
                <a:gd name="T4" fmla="*/ 348323 w 833"/>
                <a:gd name="T5" fmla="*/ 305756 h 797"/>
                <a:gd name="T6" fmla="*/ 226290 w 833"/>
                <a:gd name="T7" fmla="*/ 375355 h 797"/>
                <a:gd name="T8" fmla="*/ 67262 w 833"/>
                <a:gd name="T9" fmla="*/ 325916 h 797"/>
                <a:gd name="T10" fmla="*/ 8648 w 833"/>
                <a:gd name="T11" fmla="*/ 220797 h 797"/>
                <a:gd name="T12" fmla="*/ 55251 w 833"/>
                <a:gd name="T13" fmla="*/ 68159 h 797"/>
                <a:gd name="T14" fmla="*/ 167195 w 833"/>
                <a:gd name="T15" fmla="*/ 6720 h 797"/>
                <a:gd name="T16" fmla="*/ 198424 w 833"/>
                <a:gd name="T17" fmla="*/ 5760 h 797"/>
                <a:gd name="T18" fmla="*/ 366580 w 833"/>
                <a:gd name="T19" fmla="*/ 181918 h 797"/>
                <a:gd name="T20" fmla="*/ 360814 w 833"/>
                <a:gd name="T21" fmla="*/ 173278 h 797"/>
                <a:gd name="T22" fmla="*/ 209955 w 833"/>
                <a:gd name="T23" fmla="*/ 22560 h 797"/>
                <a:gd name="T24" fmla="*/ 182089 w 833"/>
                <a:gd name="T25" fmla="*/ 22560 h 797"/>
                <a:gd name="T26" fmla="*/ 29307 w 833"/>
                <a:gd name="T27" fmla="*/ 175198 h 797"/>
                <a:gd name="T28" fmla="*/ 28827 w 833"/>
                <a:gd name="T29" fmla="*/ 202557 h 797"/>
                <a:gd name="T30" fmla="*/ 187374 w 833"/>
                <a:gd name="T31" fmla="*/ 360475 h 797"/>
                <a:gd name="T32" fmla="*/ 214279 w 833"/>
                <a:gd name="T33" fmla="*/ 360955 h 797"/>
                <a:gd name="T34" fmla="*/ 368982 w 833"/>
                <a:gd name="T35" fmla="*/ 206397 h 797"/>
                <a:gd name="T36" fmla="*/ 373787 w 833"/>
                <a:gd name="T37" fmla="*/ 197757 h 797"/>
                <a:gd name="T38" fmla="*/ 365138 w 833"/>
                <a:gd name="T39" fmla="*/ 195837 h 797"/>
                <a:gd name="T40" fmla="*/ 225809 w 833"/>
                <a:gd name="T41" fmla="*/ 195837 h 797"/>
                <a:gd name="T42" fmla="*/ 207552 w 833"/>
                <a:gd name="T43" fmla="*/ 214557 h 797"/>
                <a:gd name="T44" fmla="*/ 220524 w 833"/>
                <a:gd name="T45" fmla="*/ 226557 h 797"/>
                <a:gd name="T46" fmla="*/ 283943 w 833"/>
                <a:gd name="T47" fmla="*/ 226557 h 797"/>
                <a:gd name="T48" fmla="*/ 290189 w 833"/>
                <a:gd name="T49" fmla="*/ 238077 h 797"/>
                <a:gd name="T50" fmla="*/ 267128 w 833"/>
                <a:gd name="T51" fmla="*/ 265917 h 797"/>
                <a:gd name="T52" fmla="*/ 124435 w 833"/>
                <a:gd name="T53" fmla="*/ 259197 h 797"/>
                <a:gd name="T54" fmla="*/ 129720 w 833"/>
                <a:gd name="T55" fmla="*/ 122878 h 797"/>
                <a:gd name="T56" fmla="*/ 298357 w 833"/>
                <a:gd name="T57" fmla="*/ 167038 h 797"/>
                <a:gd name="T58" fmla="*/ 318535 w 833"/>
                <a:gd name="T59" fmla="*/ 181918 h 797"/>
                <a:gd name="T60" fmla="*/ 327183 w 833"/>
                <a:gd name="T61" fmla="*/ 181918 h 797"/>
                <a:gd name="T62" fmla="*/ 366580 w 833"/>
                <a:gd name="T63" fmla="*/ 181918 h 7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33"/>
                <a:gd name="T97" fmla="*/ 0 h 797"/>
                <a:gd name="T98" fmla="*/ 833 w 833"/>
                <a:gd name="T99" fmla="*/ 797 h 7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33" h="797">
                  <a:moveTo>
                    <a:pt x="413" y="12"/>
                  </a:moveTo>
                  <a:cubicBezTo>
                    <a:pt x="593" y="0"/>
                    <a:pt x="757" y="144"/>
                    <a:pt x="798" y="288"/>
                  </a:cubicBezTo>
                  <a:cubicBezTo>
                    <a:pt x="833" y="416"/>
                    <a:pt x="811" y="534"/>
                    <a:pt x="725" y="637"/>
                  </a:cubicBezTo>
                  <a:cubicBezTo>
                    <a:pt x="658" y="717"/>
                    <a:pt x="575" y="770"/>
                    <a:pt x="471" y="782"/>
                  </a:cubicBezTo>
                  <a:cubicBezTo>
                    <a:pt x="346" y="797"/>
                    <a:pt x="234" y="767"/>
                    <a:pt x="140" y="679"/>
                  </a:cubicBezTo>
                  <a:cubicBezTo>
                    <a:pt x="76" y="619"/>
                    <a:pt x="31" y="548"/>
                    <a:pt x="18" y="460"/>
                  </a:cubicBezTo>
                  <a:cubicBezTo>
                    <a:pt x="0" y="339"/>
                    <a:pt x="31" y="232"/>
                    <a:pt x="115" y="142"/>
                  </a:cubicBezTo>
                  <a:cubicBezTo>
                    <a:pt x="179" y="74"/>
                    <a:pt x="255" y="29"/>
                    <a:pt x="348" y="14"/>
                  </a:cubicBezTo>
                  <a:cubicBezTo>
                    <a:pt x="369" y="11"/>
                    <a:pt x="391" y="13"/>
                    <a:pt x="413" y="12"/>
                  </a:cubicBezTo>
                  <a:close/>
                  <a:moveTo>
                    <a:pt x="763" y="379"/>
                  </a:moveTo>
                  <a:cubicBezTo>
                    <a:pt x="762" y="369"/>
                    <a:pt x="756" y="365"/>
                    <a:pt x="751" y="361"/>
                  </a:cubicBezTo>
                  <a:cubicBezTo>
                    <a:pt x="647" y="256"/>
                    <a:pt x="542" y="151"/>
                    <a:pt x="437" y="47"/>
                  </a:cubicBezTo>
                  <a:cubicBezTo>
                    <a:pt x="413" y="23"/>
                    <a:pt x="403" y="23"/>
                    <a:pt x="379" y="47"/>
                  </a:cubicBezTo>
                  <a:cubicBezTo>
                    <a:pt x="273" y="153"/>
                    <a:pt x="167" y="259"/>
                    <a:pt x="61" y="365"/>
                  </a:cubicBezTo>
                  <a:cubicBezTo>
                    <a:pt x="38" y="388"/>
                    <a:pt x="38" y="399"/>
                    <a:pt x="60" y="422"/>
                  </a:cubicBezTo>
                  <a:cubicBezTo>
                    <a:pt x="170" y="532"/>
                    <a:pt x="280" y="642"/>
                    <a:pt x="390" y="751"/>
                  </a:cubicBezTo>
                  <a:cubicBezTo>
                    <a:pt x="412" y="773"/>
                    <a:pt x="425" y="773"/>
                    <a:pt x="446" y="752"/>
                  </a:cubicBezTo>
                  <a:cubicBezTo>
                    <a:pt x="553" y="645"/>
                    <a:pt x="661" y="537"/>
                    <a:pt x="768" y="430"/>
                  </a:cubicBezTo>
                  <a:cubicBezTo>
                    <a:pt x="773" y="425"/>
                    <a:pt x="782" y="420"/>
                    <a:pt x="778" y="412"/>
                  </a:cubicBezTo>
                  <a:cubicBezTo>
                    <a:pt x="775" y="405"/>
                    <a:pt x="766" y="408"/>
                    <a:pt x="760" y="408"/>
                  </a:cubicBezTo>
                  <a:cubicBezTo>
                    <a:pt x="663" y="408"/>
                    <a:pt x="567" y="408"/>
                    <a:pt x="470" y="408"/>
                  </a:cubicBezTo>
                  <a:cubicBezTo>
                    <a:pt x="432" y="409"/>
                    <a:pt x="433" y="409"/>
                    <a:pt x="432" y="447"/>
                  </a:cubicBezTo>
                  <a:cubicBezTo>
                    <a:pt x="431" y="468"/>
                    <a:pt x="439" y="473"/>
                    <a:pt x="459" y="472"/>
                  </a:cubicBezTo>
                  <a:cubicBezTo>
                    <a:pt x="503" y="471"/>
                    <a:pt x="547" y="472"/>
                    <a:pt x="591" y="472"/>
                  </a:cubicBezTo>
                  <a:cubicBezTo>
                    <a:pt x="613" y="472"/>
                    <a:pt x="615" y="476"/>
                    <a:pt x="604" y="496"/>
                  </a:cubicBezTo>
                  <a:cubicBezTo>
                    <a:pt x="592" y="518"/>
                    <a:pt x="575" y="537"/>
                    <a:pt x="556" y="554"/>
                  </a:cubicBezTo>
                  <a:cubicBezTo>
                    <a:pt x="480" y="627"/>
                    <a:pt x="343" y="632"/>
                    <a:pt x="259" y="540"/>
                  </a:cubicBezTo>
                  <a:cubicBezTo>
                    <a:pt x="180" y="452"/>
                    <a:pt x="185" y="337"/>
                    <a:pt x="270" y="256"/>
                  </a:cubicBezTo>
                  <a:cubicBezTo>
                    <a:pt x="390" y="142"/>
                    <a:pt x="575" y="202"/>
                    <a:pt x="621" y="348"/>
                  </a:cubicBezTo>
                  <a:cubicBezTo>
                    <a:pt x="630" y="379"/>
                    <a:pt x="630" y="379"/>
                    <a:pt x="663" y="379"/>
                  </a:cubicBezTo>
                  <a:cubicBezTo>
                    <a:pt x="669" y="379"/>
                    <a:pt x="675" y="379"/>
                    <a:pt x="681" y="379"/>
                  </a:cubicBezTo>
                  <a:cubicBezTo>
                    <a:pt x="708" y="379"/>
                    <a:pt x="735" y="379"/>
                    <a:pt x="763" y="379"/>
                  </a:cubicBezTo>
                  <a:close/>
                </a:path>
              </a:pathLst>
            </a:custGeom>
            <a:solidFill>
              <a:srgbClr val="FAD361"/>
            </a:solidFill>
            <a:ln w="9525">
              <a:noFill/>
              <a:round/>
              <a:headEnd/>
              <a:tailEnd/>
            </a:ln>
          </p:spPr>
          <p:txBody>
            <a:bodyPr/>
            <a:lstStyle/>
            <a:p>
              <a:endParaRPr lang="zh-CN" altLang="en-US"/>
            </a:p>
          </p:txBody>
        </p:sp>
        <p:sp>
          <p:nvSpPr>
            <p:cNvPr id="28682" name="矩形 15"/>
            <p:cNvSpPr>
              <a:spLocks noChangeArrowheads="1"/>
            </p:cNvSpPr>
            <p:nvPr/>
          </p:nvSpPr>
          <p:spPr bwMode="auto">
            <a:xfrm>
              <a:off x="1702273" y="2867179"/>
              <a:ext cx="2683748" cy="461665"/>
            </a:xfrm>
            <a:prstGeom prst="rect">
              <a:avLst/>
            </a:prstGeom>
            <a:noFill/>
            <a:ln w="9525">
              <a:noFill/>
              <a:miter lim="800000"/>
              <a:headEnd/>
              <a:tailEnd/>
            </a:ln>
          </p:spPr>
          <p:txBody>
            <a:bodyPr wrap="none">
              <a:spAutoFit/>
            </a:bodyPr>
            <a:lstStyle/>
            <a:p>
              <a:r>
                <a:rPr lang="en-US" sz="2400">
                  <a:solidFill>
                    <a:srgbClr val="FAD361"/>
                  </a:solidFill>
                  <a:latin typeface="Big Hero 6 "/>
                  <a:ea typeface="PMingLiU" pitchFamily="18" charset="-120"/>
                </a:rPr>
                <a:t>iPPT Banana</a:t>
              </a:r>
              <a:endParaRPr lang="zh-CN" altLang="en-US" sz="2400">
                <a:solidFill>
                  <a:srgbClr val="FAD361"/>
                </a:solidFill>
                <a:latin typeface="Big Hero 6 "/>
                <a:ea typeface="PMingLiU" pitchFamily="18" charset="-120"/>
              </a:endParaRPr>
            </a:p>
          </p:txBody>
        </p:sp>
      </p:grpSp>
      <p:sp>
        <p:nvSpPr>
          <p:cNvPr id="18" name="任意多边形 17"/>
          <p:cNvSpPr/>
          <p:nvPr/>
        </p:nvSpPr>
        <p:spPr>
          <a:xfrm>
            <a:off x="6696075" y="1271588"/>
            <a:ext cx="722313" cy="4368800"/>
          </a:xfrm>
          <a:custGeom>
            <a:avLst/>
            <a:gdLst/>
            <a:ahLst/>
            <a:cxnLst/>
            <a:rect l="l" t="t" r="r" b="b"/>
            <a:pathLst>
              <a:path w="431601" h="4368403">
                <a:moveTo>
                  <a:pt x="104179" y="3579614"/>
                </a:moveTo>
                <a:lnTo>
                  <a:pt x="431601" y="3579614"/>
                </a:lnTo>
                <a:lnTo>
                  <a:pt x="431601" y="3713559"/>
                </a:lnTo>
                <a:lnTo>
                  <a:pt x="119062" y="3713559"/>
                </a:lnTo>
                <a:cubicBezTo>
                  <a:pt x="109140" y="3713559"/>
                  <a:pt x="104179" y="3718520"/>
                  <a:pt x="104179" y="3728442"/>
                </a:cubicBezTo>
                <a:lnTo>
                  <a:pt x="104179" y="3907036"/>
                </a:lnTo>
                <a:lnTo>
                  <a:pt x="431601" y="3907036"/>
                </a:lnTo>
                <a:lnTo>
                  <a:pt x="431601" y="4040981"/>
                </a:lnTo>
                <a:lnTo>
                  <a:pt x="104179" y="4040981"/>
                </a:lnTo>
                <a:lnTo>
                  <a:pt x="104179" y="4234458"/>
                </a:lnTo>
                <a:lnTo>
                  <a:pt x="431601" y="4234458"/>
                </a:lnTo>
                <a:lnTo>
                  <a:pt x="431601" y="4368403"/>
                </a:lnTo>
                <a:lnTo>
                  <a:pt x="0" y="4368403"/>
                </a:lnTo>
                <a:lnTo>
                  <a:pt x="0" y="3683794"/>
                </a:lnTo>
                <a:cubicBezTo>
                  <a:pt x="0" y="3614341"/>
                  <a:pt x="34726" y="3579614"/>
                  <a:pt x="104179" y="3579614"/>
                </a:cubicBezTo>
                <a:close/>
                <a:moveTo>
                  <a:pt x="0" y="3310533"/>
                </a:moveTo>
                <a:lnTo>
                  <a:pt x="431601" y="3310533"/>
                </a:lnTo>
                <a:lnTo>
                  <a:pt x="431601" y="3444478"/>
                </a:lnTo>
                <a:lnTo>
                  <a:pt x="0" y="3444478"/>
                </a:lnTo>
                <a:close/>
                <a:moveTo>
                  <a:pt x="104179" y="2552700"/>
                </a:moveTo>
                <a:lnTo>
                  <a:pt x="431601" y="2552700"/>
                </a:lnTo>
                <a:lnTo>
                  <a:pt x="431601" y="2686645"/>
                </a:lnTo>
                <a:lnTo>
                  <a:pt x="119062" y="2686645"/>
                </a:lnTo>
                <a:cubicBezTo>
                  <a:pt x="109140" y="2686645"/>
                  <a:pt x="104179" y="2691606"/>
                  <a:pt x="104179" y="2701528"/>
                </a:cubicBezTo>
                <a:lnTo>
                  <a:pt x="104179" y="3043833"/>
                </a:lnTo>
                <a:lnTo>
                  <a:pt x="431601" y="3043833"/>
                </a:lnTo>
                <a:lnTo>
                  <a:pt x="431601" y="3177778"/>
                </a:lnTo>
                <a:lnTo>
                  <a:pt x="0" y="3177778"/>
                </a:lnTo>
                <a:lnTo>
                  <a:pt x="0" y="2656880"/>
                </a:lnTo>
                <a:cubicBezTo>
                  <a:pt x="0" y="2587426"/>
                  <a:pt x="34726" y="2552700"/>
                  <a:pt x="104179" y="2552700"/>
                </a:cubicBezTo>
                <a:close/>
                <a:moveTo>
                  <a:pt x="0" y="2281833"/>
                </a:moveTo>
                <a:lnTo>
                  <a:pt x="431601" y="2281833"/>
                </a:lnTo>
                <a:lnTo>
                  <a:pt x="431601" y="2415778"/>
                </a:lnTo>
                <a:lnTo>
                  <a:pt x="0" y="2415778"/>
                </a:lnTo>
                <a:close/>
                <a:moveTo>
                  <a:pt x="119062" y="1657945"/>
                </a:moveTo>
                <a:cubicBezTo>
                  <a:pt x="109140" y="1657945"/>
                  <a:pt x="104179" y="1662906"/>
                  <a:pt x="104179" y="1672828"/>
                </a:cubicBezTo>
                <a:lnTo>
                  <a:pt x="104179" y="2000250"/>
                </a:lnTo>
                <a:cubicBezTo>
                  <a:pt x="104179" y="2010172"/>
                  <a:pt x="109140" y="2015133"/>
                  <a:pt x="119062" y="2015133"/>
                </a:cubicBezTo>
                <a:lnTo>
                  <a:pt x="312539" y="2015133"/>
                </a:lnTo>
                <a:cubicBezTo>
                  <a:pt x="322461" y="2015133"/>
                  <a:pt x="327422" y="2010172"/>
                  <a:pt x="327422" y="2000250"/>
                </a:cubicBezTo>
                <a:lnTo>
                  <a:pt x="327422" y="1672828"/>
                </a:lnTo>
                <a:cubicBezTo>
                  <a:pt x="327422" y="1662906"/>
                  <a:pt x="322461" y="1657945"/>
                  <a:pt x="312539" y="1657945"/>
                </a:cubicBezTo>
                <a:close/>
                <a:moveTo>
                  <a:pt x="104179" y="1524000"/>
                </a:moveTo>
                <a:lnTo>
                  <a:pt x="327422" y="1524000"/>
                </a:lnTo>
                <a:cubicBezTo>
                  <a:pt x="396875" y="1524000"/>
                  <a:pt x="431601" y="1558727"/>
                  <a:pt x="431601" y="1628180"/>
                </a:cubicBezTo>
                <a:lnTo>
                  <a:pt x="431601" y="2044898"/>
                </a:lnTo>
                <a:cubicBezTo>
                  <a:pt x="431601" y="2114352"/>
                  <a:pt x="396875" y="2149078"/>
                  <a:pt x="327422" y="2149078"/>
                </a:cubicBezTo>
                <a:lnTo>
                  <a:pt x="104179" y="2149078"/>
                </a:lnTo>
                <a:cubicBezTo>
                  <a:pt x="34726" y="2149078"/>
                  <a:pt x="0" y="2114352"/>
                  <a:pt x="0" y="2044898"/>
                </a:cubicBezTo>
                <a:lnTo>
                  <a:pt x="0" y="1628180"/>
                </a:lnTo>
                <a:cubicBezTo>
                  <a:pt x="0" y="1558727"/>
                  <a:pt x="34726" y="1524000"/>
                  <a:pt x="104179" y="1524000"/>
                </a:cubicBezTo>
                <a:close/>
                <a:moveTo>
                  <a:pt x="104179" y="762000"/>
                </a:moveTo>
                <a:lnTo>
                  <a:pt x="431601" y="762000"/>
                </a:lnTo>
                <a:lnTo>
                  <a:pt x="431601" y="895945"/>
                </a:lnTo>
                <a:lnTo>
                  <a:pt x="119062" y="895945"/>
                </a:lnTo>
                <a:cubicBezTo>
                  <a:pt x="109140" y="895945"/>
                  <a:pt x="104179" y="900906"/>
                  <a:pt x="104179" y="910828"/>
                </a:cubicBezTo>
                <a:lnTo>
                  <a:pt x="104179" y="1253133"/>
                </a:lnTo>
                <a:lnTo>
                  <a:pt x="431601" y="1253133"/>
                </a:lnTo>
                <a:lnTo>
                  <a:pt x="431601" y="1387078"/>
                </a:lnTo>
                <a:lnTo>
                  <a:pt x="0" y="1387078"/>
                </a:lnTo>
                <a:lnTo>
                  <a:pt x="0" y="866180"/>
                </a:lnTo>
                <a:cubicBezTo>
                  <a:pt x="0" y="796727"/>
                  <a:pt x="34726" y="762000"/>
                  <a:pt x="104179" y="762000"/>
                </a:cubicBezTo>
                <a:close/>
                <a:moveTo>
                  <a:pt x="0" y="0"/>
                </a:moveTo>
                <a:lnTo>
                  <a:pt x="104179" y="0"/>
                </a:lnTo>
                <a:lnTo>
                  <a:pt x="104179" y="476250"/>
                </a:lnTo>
                <a:cubicBezTo>
                  <a:pt x="104179" y="486172"/>
                  <a:pt x="109140" y="491133"/>
                  <a:pt x="119062" y="491133"/>
                </a:cubicBezTo>
                <a:lnTo>
                  <a:pt x="148828" y="491133"/>
                </a:lnTo>
                <a:cubicBezTo>
                  <a:pt x="158750" y="491133"/>
                  <a:pt x="163711" y="486172"/>
                  <a:pt x="163711" y="476250"/>
                </a:cubicBezTo>
                <a:lnTo>
                  <a:pt x="163711" y="104180"/>
                </a:lnTo>
                <a:cubicBezTo>
                  <a:pt x="163711" y="34727"/>
                  <a:pt x="198437" y="0"/>
                  <a:pt x="267890" y="0"/>
                </a:cubicBezTo>
                <a:lnTo>
                  <a:pt x="327422" y="0"/>
                </a:lnTo>
                <a:cubicBezTo>
                  <a:pt x="396875" y="0"/>
                  <a:pt x="431601" y="34727"/>
                  <a:pt x="431601" y="104180"/>
                </a:cubicBezTo>
                <a:lnTo>
                  <a:pt x="431601" y="625078"/>
                </a:lnTo>
                <a:lnTo>
                  <a:pt x="327422" y="625078"/>
                </a:lnTo>
                <a:lnTo>
                  <a:pt x="327422" y="148828"/>
                </a:lnTo>
                <a:cubicBezTo>
                  <a:pt x="327422" y="138906"/>
                  <a:pt x="322461" y="133945"/>
                  <a:pt x="312539" y="133945"/>
                </a:cubicBezTo>
                <a:lnTo>
                  <a:pt x="282773" y="133945"/>
                </a:lnTo>
                <a:cubicBezTo>
                  <a:pt x="272851" y="133945"/>
                  <a:pt x="267890" y="138906"/>
                  <a:pt x="267890" y="148828"/>
                </a:cubicBezTo>
                <a:lnTo>
                  <a:pt x="267890" y="520898"/>
                </a:lnTo>
                <a:cubicBezTo>
                  <a:pt x="267890" y="590351"/>
                  <a:pt x="233164" y="625078"/>
                  <a:pt x="163711" y="625078"/>
                </a:cubicBezTo>
                <a:lnTo>
                  <a:pt x="104179" y="625078"/>
                </a:lnTo>
                <a:cubicBezTo>
                  <a:pt x="34726" y="625078"/>
                  <a:pt x="0" y="590351"/>
                  <a:pt x="0" y="520898"/>
                </a:cubicBezTo>
                <a:close/>
              </a:path>
            </a:pathLst>
          </a:custGeom>
          <a:solidFill>
            <a:srgbClr val="FAD361"/>
          </a:solidFill>
          <a:effectLst>
            <a:outerShdw blurRad="50800" dist="38100" dir="8100000" algn="tr" rotWithShape="0">
              <a:prstClr val="black">
                <a:alpha val="40000"/>
              </a:prstClr>
            </a:outerShdw>
          </a:effectLst>
        </p:spPr>
        <p:txBody>
          <a:bodyPr anchor="ctr"/>
          <a:lstStyle/>
          <a:p>
            <a:pPr algn="ctr" fontAlgn="auto">
              <a:spcBef>
                <a:spcPts val="0"/>
              </a:spcBef>
              <a:spcAft>
                <a:spcPts val="0"/>
              </a:spcAft>
              <a:defRPr/>
            </a:pPr>
            <a:endParaRPr lang="zh-Hans" altLang="en-US" dirty="0" err="1">
              <a:solidFill>
                <a:schemeClr val="bg1"/>
              </a:solidFill>
              <a:latin typeface="+mn-lt"/>
              <a:ea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extLst>
          </a:blip>
          <a:srcRect/>
          <a:stretch/>
        </p:blipFill>
        <p:spPr>
          <a:xfrm>
            <a:off x="5286000" y="1912098"/>
            <a:ext cx="1620000" cy="1620000"/>
          </a:xfrm>
          <a:prstGeom prst="ellipse">
            <a:avLst/>
          </a:prstGeom>
          <a:ln w="57150">
            <a:solidFill>
              <a:srgbClr val="FAD361"/>
            </a:solidFill>
          </a:ln>
        </p:spPr>
      </p:pic>
      <p:pic>
        <p:nvPicPr>
          <p:cNvPr id="44" name="图片 43"/>
          <p:cNvPicPr>
            <a:picLocks noChangeAspect="1"/>
          </p:cNvPicPr>
          <p:nvPr/>
        </p:nvPicPr>
        <p:blipFill rotWithShape="1">
          <a:blip r:embed="rId4" cstate="print">
            <a:extLst>
              <a:ext uri="{28A0092B-C50C-407E-A947-70E740481C1C}"/>
            </a:extLst>
          </a:blip>
          <a:srcRect/>
          <a:stretch/>
        </p:blipFill>
        <p:spPr>
          <a:xfrm>
            <a:off x="8393080" y="1912098"/>
            <a:ext cx="1627003" cy="1620000"/>
          </a:xfrm>
          <a:prstGeom prst="ellipse">
            <a:avLst/>
          </a:prstGeom>
          <a:ln w="57150">
            <a:solidFill>
              <a:srgbClr val="FAD361"/>
            </a:solidFill>
          </a:ln>
        </p:spPr>
      </p:pic>
      <p:pic>
        <p:nvPicPr>
          <p:cNvPr id="47" name="图片 46"/>
          <p:cNvPicPr>
            <a:picLocks noChangeAspect="1"/>
          </p:cNvPicPr>
          <p:nvPr/>
        </p:nvPicPr>
        <p:blipFill rotWithShape="1">
          <a:blip r:embed="rId5" cstate="print">
            <a:extLst>
              <a:ext uri="{28A0092B-C50C-407E-A947-70E740481C1C}"/>
            </a:extLst>
          </a:blip>
          <a:srcRect/>
          <a:stretch/>
        </p:blipFill>
        <p:spPr>
          <a:xfrm>
            <a:off x="2178920" y="1912098"/>
            <a:ext cx="1620000" cy="1620000"/>
          </a:xfrm>
          <a:prstGeom prst="ellipse">
            <a:avLst/>
          </a:prstGeom>
          <a:ln w="57150">
            <a:solidFill>
              <a:srgbClr val="FAD361"/>
            </a:solidFill>
          </a:ln>
        </p:spPr>
      </p:pic>
      <p:sp>
        <p:nvSpPr>
          <p:cNvPr id="48" name="矩形 47"/>
          <p:cNvSpPr/>
          <p:nvPr/>
        </p:nvSpPr>
        <p:spPr>
          <a:xfrm>
            <a:off x="4340225" y="914400"/>
            <a:ext cx="3511550" cy="550863"/>
          </a:xfrm>
          <a:prstGeom prst="rect">
            <a:avLst/>
          </a:prstGeom>
          <a:solidFill>
            <a:srgbClr val="FAD361"/>
          </a:solidFill>
        </p:spPr>
        <p:txBody>
          <a:bodyPr anchor="ctr"/>
          <a:lstStyle/>
          <a:p>
            <a:pPr algn="ctr" fontAlgn="auto">
              <a:spcBef>
                <a:spcPts val="0"/>
              </a:spcBef>
              <a:spcAft>
                <a:spcPts val="0"/>
              </a:spcAft>
              <a:defRPr/>
            </a:pPr>
            <a:r>
              <a:rPr lang="en-US" altLang="zh-CN" sz="2400" dirty="0" err="1">
                <a:solidFill>
                  <a:srgbClr val="C51C23"/>
                </a:solidFill>
                <a:latin typeface="Big Hero 6 "/>
                <a:ea typeface="微软雅黑 Light"/>
              </a:rPr>
              <a:t>Mr.mu’s</a:t>
            </a:r>
            <a:r>
              <a:rPr lang="en-US" altLang="zh-CN" sz="2400" dirty="0">
                <a:solidFill>
                  <a:srgbClr val="C51C23"/>
                </a:solidFill>
                <a:latin typeface="Big Hero 6 "/>
                <a:ea typeface="微软雅黑 Light"/>
              </a:rPr>
              <a:t> Trio</a:t>
            </a:r>
            <a:endParaRPr lang="zh-CN" altLang="en-US" sz="2400" dirty="0">
              <a:solidFill>
                <a:srgbClr val="C51C23"/>
              </a:solidFill>
              <a:latin typeface="Nakadai"/>
              <a:ea typeface="+mj-ea"/>
            </a:endParaRPr>
          </a:p>
        </p:txBody>
      </p:sp>
      <p:sp>
        <p:nvSpPr>
          <p:cNvPr id="29701" name="矩形 48"/>
          <p:cNvSpPr>
            <a:spLocks noChangeArrowheads="1"/>
          </p:cNvSpPr>
          <p:nvPr/>
        </p:nvSpPr>
        <p:spPr bwMode="auto">
          <a:xfrm>
            <a:off x="1520825" y="3727450"/>
            <a:ext cx="2928938" cy="461963"/>
          </a:xfrm>
          <a:prstGeom prst="rect">
            <a:avLst/>
          </a:prstGeom>
          <a:noFill/>
          <a:ln w="9525">
            <a:noFill/>
            <a:miter lim="800000"/>
            <a:headEnd/>
            <a:tailEnd/>
          </a:ln>
        </p:spPr>
        <p:txBody>
          <a:bodyPr>
            <a:spAutoFit/>
          </a:bodyPr>
          <a:lstStyle/>
          <a:p>
            <a:pPr algn="ctr"/>
            <a:r>
              <a:rPr lang="en-US" sz="2400">
                <a:solidFill>
                  <a:srgbClr val="FAD361"/>
                </a:solidFill>
                <a:latin typeface="Big Hero 6 "/>
                <a:ea typeface="PMingLiU" pitchFamily="18" charset="-120"/>
              </a:rPr>
              <a:t>Baymax</a:t>
            </a:r>
            <a:endParaRPr lang="zh-CN" altLang="en-US" sz="2400">
              <a:solidFill>
                <a:srgbClr val="FAD361"/>
              </a:solidFill>
              <a:latin typeface="Big Hero 6 "/>
              <a:ea typeface="PMingLiU" pitchFamily="18" charset="-120"/>
            </a:endParaRPr>
          </a:p>
        </p:txBody>
      </p:sp>
      <p:sp>
        <p:nvSpPr>
          <p:cNvPr id="29702" name="矩形 49"/>
          <p:cNvSpPr>
            <a:spLocks noChangeArrowheads="1"/>
          </p:cNvSpPr>
          <p:nvPr/>
        </p:nvSpPr>
        <p:spPr bwMode="auto">
          <a:xfrm>
            <a:off x="4630738" y="3727450"/>
            <a:ext cx="2930525" cy="461963"/>
          </a:xfrm>
          <a:prstGeom prst="rect">
            <a:avLst/>
          </a:prstGeom>
          <a:noFill/>
          <a:ln w="9525">
            <a:noFill/>
            <a:miter lim="800000"/>
            <a:headEnd/>
            <a:tailEnd/>
          </a:ln>
        </p:spPr>
        <p:txBody>
          <a:bodyPr>
            <a:spAutoFit/>
          </a:bodyPr>
          <a:lstStyle/>
          <a:p>
            <a:pPr algn="ctr"/>
            <a:r>
              <a:rPr lang="en-US" sz="2400">
                <a:solidFill>
                  <a:srgbClr val="FAD361"/>
                </a:solidFill>
                <a:latin typeface="Big Hero 6 "/>
                <a:ea typeface="PMingLiU" pitchFamily="18" charset="-120"/>
              </a:rPr>
              <a:t>MINION</a:t>
            </a:r>
          </a:p>
        </p:txBody>
      </p:sp>
      <p:sp>
        <p:nvSpPr>
          <p:cNvPr id="29703" name="矩形 50"/>
          <p:cNvSpPr>
            <a:spLocks noChangeArrowheads="1"/>
          </p:cNvSpPr>
          <p:nvPr/>
        </p:nvSpPr>
        <p:spPr bwMode="auto">
          <a:xfrm>
            <a:off x="7742238" y="3727450"/>
            <a:ext cx="2928937" cy="461963"/>
          </a:xfrm>
          <a:prstGeom prst="rect">
            <a:avLst/>
          </a:prstGeom>
          <a:noFill/>
          <a:ln w="9525">
            <a:noFill/>
            <a:miter lim="800000"/>
            <a:headEnd/>
            <a:tailEnd/>
          </a:ln>
        </p:spPr>
        <p:txBody>
          <a:bodyPr>
            <a:spAutoFit/>
          </a:bodyPr>
          <a:lstStyle/>
          <a:p>
            <a:pPr algn="ctr"/>
            <a:r>
              <a:rPr lang="en-US" sz="2400">
                <a:solidFill>
                  <a:srgbClr val="FAD361"/>
                </a:solidFill>
                <a:latin typeface="Big Hero 6 "/>
                <a:ea typeface="PMingLiU" pitchFamily="18" charset="-120"/>
              </a:rPr>
              <a:t>MUMu</a:t>
            </a:r>
            <a:endParaRPr lang="zh-CN" altLang="en-US" sz="2400">
              <a:solidFill>
                <a:srgbClr val="FAD361"/>
              </a:solidFill>
              <a:latin typeface="Big Hero 6 "/>
              <a:ea typeface="PMingLiU" pitchFamily="18" charset="-120"/>
            </a:endParaRPr>
          </a:p>
        </p:txBody>
      </p:sp>
      <p:sp>
        <p:nvSpPr>
          <p:cNvPr id="29704" name="矩形 51"/>
          <p:cNvSpPr>
            <a:spLocks noChangeArrowheads="1"/>
          </p:cNvSpPr>
          <p:nvPr/>
        </p:nvSpPr>
        <p:spPr bwMode="auto">
          <a:xfrm>
            <a:off x="5164138" y="4413250"/>
            <a:ext cx="2274887" cy="1273175"/>
          </a:xfrm>
          <a:prstGeom prst="rect">
            <a:avLst/>
          </a:prstGeom>
          <a:noFill/>
          <a:ln w="9525">
            <a:noFill/>
            <a:miter lim="800000"/>
            <a:headEnd/>
            <a:tailEnd/>
          </a:ln>
        </p:spPr>
        <p:txBody>
          <a:bodyPr>
            <a:spAutoFit/>
          </a:bodyPr>
          <a:lstStyle/>
          <a:p>
            <a:pPr>
              <a:lnSpc>
                <a:spcPct val="120000"/>
              </a:lnSpc>
            </a:pPr>
            <a:r>
              <a:rPr lang="en-US" sz="1600">
                <a:solidFill>
                  <a:schemeClr val="bg1"/>
                </a:solidFill>
                <a:latin typeface="Segoe UI Light" pitchFamily="34" charset="0"/>
                <a:ea typeface="PMingLiU" pitchFamily="18" charset="-120"/>
              </a:rPr>
              <a:t>Potatooooooohhhh!</a:t>
            </a:r>
          </a:p>
          <a:p>
            <a:pPr>
              <a:lnSpc>
                <a:spcPct val="120000"/>
              </a:lnSpc>
            </a:pPr>
            <a:r>
              <a:rPr lang="en-US" sz="1600">
                <a:solidFill>
                  <a:schemeClr val="bg1"/>
                </a:solidFill>
                <a:latin typeface="Segoe UI Light" pitchFamily="34" charset="0"/>
                <a:ea typeface="PMingLiU" pitchFamily="18" charset="-120"/>
              </a:rPr>
              <a:t>Togali no potato ni ganibalo banika no jiga. Ba-ba, ba-bananaaahh!!</a:t>
            </a:r>
            <a:endParaRPr lang="zh-CN" altLang="en-US" sz="1600">
              <a:solidFill>
                <a:schemeClr val="bg1"/>
              </a:solidFill>
              <a:latin typeface="Segoe UI Light" pitchFamily="34" charset="0"/>
              <a:ea typeface="PMingLiU" pitchFamily="18" charset="-120"/>
            </a:endParaRPr>
          </a:p>
        </p:txBody>
      </p:sp>
      <p:sp>
        <p:nvSpPr>
          <p:cNvPr id="29705" name="矩形 52"/>
          <p:cNvSpPr>
            <a:spLocks noChangeArrowheads="1"/>
          </p:cNvSpPr>
          <p:nvPr/>
        </p:nvSpPr>
        <p:spPr bwMode="auto">
          <a:xfrm>
            <a:off x="1900238" y="4413250"/>
            <a:ext cx="2170112" cy="977900"/>
          </a:xfrm>
          <a:prstGeom prst="rect">
            <a:avLst/>
          </a:prstGeom>
          <a:noFill/>
          <a:ln w="9525">
            <a:noFill/>
            <a:miter lim="800000"/>
            <a:headEnd/>
            <a:tailEnd/>
          </a:ln>
        </p:spPr>
        <p:txBody>
          <a:bodyPr>
            <a:spAutoFit/>
          </a:bodyPr>
          <a:lstStyle/>
          <a:p>
            <a:pPr>
              <a:lnSpc>
                <a:spcPct val="120000"/>
              </a:lnSpc>
            </a:pPr>
            <a:r>
              <a:rPr lang="en-US" sz="1600">
                <a:solidFill>
                  <a:schemeClr val="bg1"/>
                </a:solidFill>
                <a:latin typeface="Segoe UI Light" pitchFamily="34" charset="0"/>
                <a:ea typeface="PMingLiU" pitchFamily="18" charset="-120"/>
              </a:rPr>
              <a:t>I cannot deactivate until you say you are satisfied with your care.</a:t>
            </a:r>
          </a:p>
        </p:txBody>
      </p:sp>
      <p:sp>
        <p:nvSpPr>
          <p:cNvPr id="29706" name="矩形 53"/>
          <p:cNvSpPr>
            <a:spLocks noChangeArrowheads="1"/>
          </p:cNvSpPr>
          <p:nvPr/>
        </p:nvSpPr>
        <p:spPr bwMode="auto">
          <a:xfrm>
            <a:off x="8393113" y="4413250"/>
            <a:ext cx="2274887" cy="977900"/>
          </a:xfrm>
          <a:prstGeom prst="rect">
            <a:avLst/>
          </a:prstGeom>
          <a:noFill/>
          <a:ln w="9525">
            <a:noFill/>
            <a:miter lim="800000"/>
            <a:headEnd/>
            <a:tailEnd/>
          </a:ln>
        </p:spPr>
        <p:txBody>
          <a:bodyPr>
            <a:spAutoFit/>
          </a:bodyPr>
          <a:lstStyle/>
          <a:p>
            <a:pPr>
              <a:lnSpc>
                <a:spcPct val="120000"/>
              </a:lnSpc>
            </a:pPr>
            <a:r>
              <a:rPr lang="en-US" altLang="zh-CN" sz="1600">
                <a:solidFill>
                  <a:schemeClr val="bg1"/>
                </a:solidFill>
                <a:latin typeface="Segoe UI Light" pitchFamily="34" charset="0"/>
                <a:ea typeface="幼圆" charset="-122"/>
              </a:rPr>
              <a:t>Come on</a:t>
            </a:r>
            <a:r>
              <a:rPr lang="zh-CN" altLang="en-US" sz="1600">
                <a:solidFill>
                  <a:schemeClr val="bg1"/>
                </a:solidFill>
                <a:latin typeface="Segoe UI Light" pitchFamily="34" charset="0"/>
                <a:ea typeface="幼圆" charset="-122"/>
              </a:rPr>
              <a:t>！</a:t>
            </a:r>
            <a:r>
              <a:rPr lang="en-US" altLang="zh-CN" sz="1600">
                <a:solidFill>
                  <a:schemeClr val="bg1"/>
                </a:solidFill>
                <a:latin typeface="Segoe UI Light" pitchFamily="34" charset="0"/>
                <a:ea typeface="幼圆" charset="-122"/>
              </a:rPr>
              <a:t>Guys</a:t>
            </a:r>
            <a:r>
              <a:rPr lang="zh-CN" altLang="en-US" sz="1600">
                <a:solidFill>
                  <a:schemeClr val="bg1"/>
                </a:solidFill>
                <a:latin typeface="Segoe UI Light" pitchFamily="34" charset="0"/>
                <a:ea typeface="幼圆" charset="-122"/>
              </a:rPr>
              <a:t>！</a:t>
            </a:r>
            <a:endParaRPr lang="en-US" altLang="zh-CN" sz="1600">
              <a:solidFill>
                <a:schemeClr val="bg1"/>
              </a:solidFill>
              <a:latin typeface="Segoe UI Light" pitchFamily="34" charset="0"/>
              <a:ea typeface="幼圆" charset="-122"/>
            </a:endParaRPr>
          </a:p>
          <a:p>
            <a:pPr>
              <a:lnSpc>
                <a:spcPct val="120000"/>
              </a:lnSpc>
            </a:pPr>
            <a:r>
              <a:rPr lang="en-US" altLang="zh-CN" sz="1600">
                <a:solidFill>
                  <a:schemeClr val="bg1"/>
                </a:solidFill>
                <a:latin typeface="Segoe UI Light" pitchFamily="34" charset="0"/>
                <a:ea typeface="幼圆" charset="-122"/>
              </a:rPr>
              <a:t>PPT Never Sleeps</a:t>
            </a:r>
            <a:r>
              <a:rPr lang="zh-CN" altLang="en-US" sz="1600">
                <a:solidFill>
                  <a:schemeClr val="bg1"/>
                </a:solidFill>
                <a:latin typeface="Segoe UI Light" pitchFamily="34" charset="0"/>
                <a:ea typeface="幼圆" charset="-122"/>
              </a:rPr>
              <a:t>！</a:t>
            </a:r>
            <a:endParaRPr lang="en-US" altLang="zh-CN" sz="1600">
              <a:solidFill>
                <a:schemeClr val="bg1"/>
              </a:solidFill>
              <a:latin typeface="Segoe UI Light" pitchFamily="34" charset="0"/>
              <a:ea typeface="幼圆" charset="-122"/>
            </a:endParaRPr>
          </a:p>
          <a:p>
            <a:pPr>
              <a:lnSpc>
                <a:spcPct val="120000"/>
              </a:lnSpc>
            </a:pPr>
            <a:r>
              <a:rPr lang="en-US" altLang="zh-CN" sz="1600">
                <a:solidFill>
                  <a:schemeClr val="bg1"/>
                </a:solidFill>
                <a:latin typeface="Segoe UI Light" pitchFamily="34" charset="0"/>
                <a:ea typeface="幼圆" charset="-122"/>
              </a:rPr>
              <a:t>To be a funny PPTer</a:t>
            </a:r>
            <a:r>
              <a:rPr lang="zh-CN" altLang="en-US" sz="1600">
                <a:solidFill>
                  <a:schemeClr val="bg1"/>
                </a:solidFill>
                <a:latin typeface="Segoe UI Light" pitchFamily="34" charset="0"/>
                <a:ea typeface="幼圆" charset="-122"/>
              </a:rPr>
              <a:t>！</a:t>
            </a:r>
            <a:endParaRPr lang="zh-CN" altLang="en-US" sz="1600">
              <a:solidFill>
                <a:schemeClr val="bg1"/>
              </a:solidFill>
              <a:latin typeface="Segoe UI Light" pitchFamily="34" charset="0"/>
              <a:ea typeface="PMingLiU" pitchFamily="18" charset="-12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4"/>
          <p:cNvPicPr>
            <a:picLocks noChangeAspect="1"/>
          </p:cNvPicPr>
          <p:nvPr/>
        </p:nvPicPr>
        <p:blipFill>
          <a:blip r:embed="rId3"/>
          <a:srcRect/>
          <a:stretch>
            <a:fillRect/>
          </a:stretch>
        </p:blipFill>
        <p:spPr bwMode="auto">
          <a:xfrm>
            <a:off x="90488" y="2524125"/>
            <a:ext cx="3106737" cy="3419475"/>
          </a:xfrm>
          <a:prstGeom prst="rect">
            <a:avLst/>
          </a:prstGeom>
          <a:noFill/>
          <a:ln w="9525">
            <a:noFill/>
            <a:miter lim="800000"/>
            <a:headEnd/>
            <a:tailEnd/>
          </a:ln>
        </p:spPr>
      </p:pic>
      <p:sp>
        <p:nvSpPr>
          <p:cNvPr id="12290" name="矩形 5"/>
          <p:cNvSpPr>
            <a:spLocks noChangeArrowheads="1"/>
          </p:cNvSpPr>
          <p:nvPr/>
        </p:nvSpPr>
        <p:spPr bwMode="auto">
          <a:xfrm>
            <a:off x="4122738" y="701675"/>
            <a:ext cx="3559175" cy="830263"/>
          </a:xfrm>
          <a:prstGeom prst="rect">
            <a:avLst/>
          </a:prstGeom>
          <a:noFill/>
          <a:ln w="9525">
            <a:noFill/>
            <a:miter lim="800000"/>
            <a:headEnd/>
            <a:tailEnd/>
          </a:ln>
        </p:spPr>
        <p:txBody>
          <a:bodyPr>
            <a:spAutoFit/>
          </a:bodyPr>
          <a:lstStyle/>
          <a:p>
            <a:pPr algn="ctr"/>
            <a:r>
              <a:rPr lang="en-US" sz="4800">
                <a:solidFill>
                  <a:schemeClr val="bg1"/>
                </a:solidFill>
                <a:latin typeface="Big Hero 6 "/>
                <a:ea typeface="PMingLiU" pitchFamily="18" charset="-120"/>
              </a:rPr>
              <a:t>CONTENT</a:t>
            </a:r>
            <a:endParaRPr lang="zh-CN" altLang="en-US" sz="2000">
              <a:solidFill>
                <a:schemeClr val="bg1"/>
              </a:solidFill>
              <a:latin typeface="Big Hero 6 "/>
              <a:ea typeface="PMingLiU" pitchFamily="18" charset="-120"/>
            </a:endParaRPr>
          </a:p>
        </p:txBody>
      </p:sp>
      <p:grpSp>
        <p:nvGrpSpPr>
          <p:cNvPr id="12291" name="组合 1"/>
          <p:cNvGrpSpPr>
            <a:grpSpLocks/>
          </p:cNvGrpSpPr>
          <p:nvPr/>
        </p:nvGrpSpPr>
        <p:grpSpPr bwMode="auto">
          <a:xfrm>
            <a:off x="9545638" y="1120775"/>
            <a:ext cx="998537" cy="771525"/>
            <a:chOff x="9457111" y="979273"/>
            <a:chExt cx="998216" cy="772639"/>
          </a:xfrm>
        </p:grpSpPr>
        <p:sp>
          <p:nvSpPr>
            <p:cNvPr id="8" name="椭圆形标注 7"/>
            <p:cNvSpPr/>
            <p:nvPr/>
          </p:nvSpPr>
          <p:spPr>
            <a:xfrm>
              <a:off x="9457111" y="979273"/>
              <a:ext cx="998216" cy="772639"/>
            </a:xfrm>
            <a:prstGeom prst="wedgeEllipseCallout">
              <a:avLst>
                <a:gd name="adj1" fmla="val 68888"/>
                <a:gd name="adj2" fmla="val 27090"/>
              </a:avLst>
            </a:pr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1000">
                <a:solidFill>
                  <a:srgbClr val="FFFFFF"/>
                </a:solidFill>
                <a:ea typeface="PMingLiU" pitchFamily="18" charset="-120"/>
              </a:endParaRPr>
            </a:p>
          </p:txBody>
        </p:sp>
        <p:sp>
          <p:nvSpPr>
            <p:cNvPr id="9" name="矩形 8"/>
            <p:cNvSpPr/>
            <p:nvPr/>
          </p:nvSpPr>
          <p:spPr>
            <a:xfrm>
              <a:off x="9487263" y="1173228"/>
              <a:ext cx="968064" cy="399038"/>
            </a:xfrm>
            <a:prstGeom prst="rect">
              <a:avLst/>
            </a:prstGeom>
          </p:spPr>
          <p:txBody>
            <a:bodyPr>
              <a:spAutoFit/>
            </a:bodyPr>
            <a:lstStyle/>
            <a:p>
              <a:pPr algn="ctr" fontAlgn="auto">
                <a:spcBef>
                  <a:spcPts val="0"/>
                </a:spcBef>
                <a:spcAft>
                  <a:spcPts val="0"/>
                </a:spcAft>
                <a:defRPr/>
              </a:pPr>
              <a:r>
                <a:rPr lang="en-US" altLang="zh-Hans" sz="2000" dirty="0">
                  <a:solidFill>
                    <a:schemeClr val="bg1"/>
                  </a:solidFill>
                  <a:latin typeface="+mj-lt"/>
                  <a:ea typeface="+mn-ea"/>
                </a:rPr>
                <a:t>Hello. </a:t>
              </a:r>
              <a:endParaRPr lang="en-US" altLang="zh-Hans" sz="2000" dirty="0">
                <a:solidFill>
                  <a:schemeClr val="bg1"/>
                </a:solidFill>
                <a:latin typeface="+mj-lt"/>
                <a:ea typeface="+mn-ea"/>
              </a:endParaRPr>
            </a:p>
          </p:txBody>
        </p:sp>
      </p:grpSp>
      <p:grpSp>
        <p:nvGrpSpPr>
          <p:cNvPr id="12292" name="组合 24"/>
          <p:cNvGrpSpPr>
            <a:grpSpLocks/>
          </p:cNvGrpSpPr>
          <p:nvPr/>
        </p:nvGrpSpPr>
        <p:grpSpPr bwMode="auto">
          <a:xfrm>
            <a:off x="1930400" y="2524125"/>
            <a:ext cx="1049338" cy="622300"/>
            <a:chOff x="2046993" y="2292667"/>
            <a:chExt cx="1048666" cy="623061"/>
          </a:xfrm>
        </p:grpSpPr>
        <p:sp>
          <p:nvSpPr>
            <p:cNvPr id="11" name="椭圆形标注 10"/>
            <p:cNvSpPr/>
            <p:nvPr/>
          </p:nvSpPr>
          <p:spPr>
            <a:xfrm flipH="1">
              <a:off x="2046993" y="2292667"/>
              <a:ext cx="1048666" cy="623061"/>
            </a:xfrm>
            <a:prstGeom prst="wedgeEllipseCallout">
              <a:avLst>
                <a:gd name="adj1" fmla="val 43758"/>
                <a:gd name="adj2" fmla="val 61594"/>
              </a:avLst>
            </a:prstGeom>
            <a:noFill/>
            <a:ln w="19050">
              <a:solidFill>
                <a:srgbClr val="FFF59C"/>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rgbClr val="FFFFFF"/>
                </a:solidFill>
                <a:ea typeface="PMingLiU" pitchFamily="18" charset="-120"/>
              </a:endParaRPr>
            </a:p>
          </p:txBody>
        </p:sp>
        <p:sp>
          <p:nvSpPr>
            <p:cNvPr id="12" name="矩形 11"/>
            <p:cNvSpPr/>
            <p:nvPr/>
          </p:nvSpPr>
          <p:spPr>
            <a:xfrm>
              <a:off x="2054926" y="2442074"/>
              <a:ext cx="1040733" cy="305173"/>
            </a:xfrm>
            <a:prstGeom prst="rect">
              <a:avLst/>
            </a:prstGeom>
            <a:ln w="12700">
              <a:noFill/>
            </a:ln>
          </p:spPr>
          <p:txBody>
            <a:bodyPr wrap="none">
              <a:spAutoFit/>
            </a:bodyPr>
            <a:lstStyle/>
            <a:p>
              <a:pPr algn="ctr"/>
              <a:r>
                <a:rPr lang="en-US" sz="1400">
                  <a:solidFill>
                    <a:srgbClr val="FFF59C"/>
                  </a:solidFill>
                  <a:latin typeface="Segoe UI" pitchFamily="34" charset="0"/>
                  <a:ea typeface="PMingLiU" pitchFamily="18" charset="-120"/>
                </a:rPr>
                <a:t>Ba-ba-na~</a:t>
              </a:r>
              <a:endParaRPr lang="zh-CN" altLang="en-US" sz="1400">
                <a:solidFill>
                  <a:srgbClr val="FFF59C"/>
                </a:solidFill>
                <a:latin typeface="Segoe UI" pitchFamily="34" charset="0"/>
                <a:ea typeface="PMingLiU" pitchFamily="18" charset="-120"/>
              </a:endParaRPr>
            </a:p>
          </p:txBody>
        </p:sp>
      </p:grpSp>
      <p:sp>
        <p:nvSpPr>
          <p:cNvPr id="12293" name="文本框 20"/>
          <p:cNvSpPr txBox="1">
            <a:spLocks noChangeArrowheads="1"/>
          </p:cNvSpPr>
          <p:nvPr/>
        </p:nvSpPr>
        <p:spPr bwMode="auto">
          <a:xfrm>
            <a:off x="4340225" y="1444625"/>
            <a:ext cx="3248025" cy="276225"/>
          </a:xfrm>
          <a:prstGeom prst="rect">
            <a:avLst/>
          </a:prstGeom>
          <a:noFill/>
          <a:ln w="9525">
            <a:noFill/>
            <a:miter lim="800000"/>
            <a:headEnd/>
            <a:tailEnd/>
          </a:ln>
        </p:spPr>
        <p:txBody>
          <a:bodyPr>
            <a:spAutoFit/>
          </a:bodyPr>
          <a:lstStyle/>
          <a:p>
            <a:pPr algn="ctr"/>
            <a:r>
              <a:rPr kumimoji="1" lang="en-US" sz="1200">
                <a:solidFill>
                  <a:srgbClr val="FAD361"/>
                </a:solidFill>
                <a:latin typeface="Nakadai" charset="0"/>
                <a:ea typeface="PMingLiU" pitchFamily="18" charset="-120"/>
              </a:rPr>
              <a:t>PPT never sleeps</a:t>
            </a:r>
            <a:endParaRPr kumimoji="1" lang="zh-CN" altLang="en-US" sz="1200">
              <a:solidFill>
                <a:srgbClr val="FAD361"/>
              </a:solidFill>
              <a:latin typeface="Nakadai" charset="0"/>
              <a:ea typeface="PMingLiU" pitchFamily="18" charset="-120"/>
            </a:endParaRPr>
          </a:p>
        </p:txBody>
      </p:sp>
      <p:pic>
        <p:nvPicPr>
          <p:cNvPr id="12294" name="图片 25"/>
          <p:cNvPicPr>
            <a:picLocks noChangeAspect="1"/>
          </p:cNvPicPr>
          <p:nvPr/>
        </p:nvPicPr>
        <p:blipFill>
          <a:blip r:embed="rId4"/>
          <a:srcRect/>
          <a:stretch>
            <a:fillRect/>
          </a:stretch>
        </p:blipFill>
        <p:spPr bwMode="auto">
          <a:xfrm>
            <a:off x="10044113" y="1423988"/>
            <a:ext cx="2147887" cy="5091112"/>
          </a:xfrm>
          <a:prstGeom prst="rect">
            <a:avLst/>
          </a:prstGeom>
          <a:noFill/>
          <a:ln w="9525">
            <a:noFill/>
            <a:miter lim="800000"/>
            <a:headEnd/>
            <a:tailEnd/>
          </a:ln>
        </p:spPr>
      </p:pic>
      <p:grpSp>
        <p:nvGrpSpPr>
          <p:cNvPr id="12295" name="组合 3"/>
          <p:cNvGrpSpPr>
            <a:grpSpLocks/>
          </p:cNvGrpSpPr>
          <p:nvPr/>
        </p:nvGrpSpPr>
        <p:grpSpPr bwMode="auto">
          <a:xfrm>
            <a:off x="4268788" y="2255838"/>
            <a:ext cx="4773612" cy="473075"/>
            <a:chOff x="4298304" y="3262476"/>
            <a:chExt cx="4773265" cy="473370"/>
          </a:xfrm>
        </p:grpSpPr>
        <p:grpSp>
          <p:nvGrpSpPr>
            <p:cNvPr id="12312" name="组 19"/>
            <p:cNvGrpSpPr>
              <a:grpSpLocks/>
            </p:cNvGrpSpPr>
            <p:nvPr/>
          </p:nvGrpSpPr>
          <p:grpSpPr bwMode="auto">
            <a:xfrm>
              <a:off x="8598199" y="3262476"/>
              <a:ext cx="473370" cy="473370"/>
              <a:chOff x="3968285" y="3104335"/>
              <a:chExt cx="1542580" cy="1542580"/>
            </a:xfrm>
          </p:grpSpPr>
          <p:sp>
            <p:nvSpPr>
              <p:cNvPr id="13" name="椭圆 12"/>
              <p:cNvSpPr/>
              <p:nvPr/>
            </p:nvSpPr>
            <p:spPr>
              <a:xfrm>
                <a:off x="3969357" y="3104335"/>
                <a:ext cx="1541508" cy="154258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12315" name="组合 91"/>
              <p:cNvGrpSpPr>
                <a:grpSpLocks/>
              </p:cNvGrpSpPr>
              <p:nvPr/>
            </p:nvGrpSpPr>
            <p:grpSpPr bwMode="auto">
              <a:xfrm>
                <a:off x="3990566" y="3723375"/>
                <a:ext cx="1520299" cy="212339"/>
                <a:chOff x="2555817" y="3410981"/>
                <a:chExt cx="1542581" cy="266788"/>
              </a:xfrm>
            </p:grpSpPr>
            <p:cxnSp>
              <p:nvCxnSpPr>
                <p:cNvPr id="15" name="直接连接符 76"/>
                <p:cNvCxnSpPr/>
                <p:nvPr/>
              </p:nvCxnSpPr>
              <p:spPr>
                <a:xfrm>
                  <a:off x="2555291" y="3680313"/>
                  <a:ext cx="335914"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77"/>
                <p:cNvCxnSpPr/>
                <p:nvPr/>
              </p:nvCxnSpPr>
              <p:spPr>
                <a:xfrm flipV="1">
                  <a:off x="2891206" y="3413660"/>
                  <a:ext cx="162710" cy="266653"/>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83"/>
                <p:cNvCxnSpPr/>
                <p:nvPr/>
              </p:nvCxnSpPr>
              <p:spPr>
                <a:xfrm flipH="1">
                  <a:off x="3762484" y="3680313"/>
                  <a:ext cx="335914"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84"/>
                <p:cNvCxnSpPr/>
                <p:nvPr/>
              </p:nvCxnSpPr>
              <p:spPr>
                <a:xfrm flipH="1" flipV="1">
                  <a:off x="3599777" y="3413660"/>
                  <a:ext cx="162707" cy="266653"/>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87"/>
                <p:cNvCxnSpPr/>
                <p:nvPr/>
              </p:nvCxnSpPr>
              <p:spPr>
                <a:xfrm>
                  <a:off x="3053916" y="3413660"/>
                  <a:ext cx="545861"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sp>
          <p:nvSpPr>
            <p:cNvPr id="12313" name="矩形 37"/>
            <p:cNvSpPr>
              <a:spLocks noChangeArrowheads="1"/>
            </p:cNvSpPr>
            <p:nvPr/>
          </p:nvSpPr>
          <p:spPr bwMode="auto">
            <a:xfrm>
              <a:off x="4298304" y="3268329"/>
              <a:ext cx="4225032" cy="461665"/>
            </a:xfrm>
            <a:prstGeom prst="rect">
              <a:avLst/>
            </a:prstGeom>
            <a:noFill/>
            <a:ln w="9525">
              <a:noFill/>
              <a:miter lim="800000"/>
              <a:headEnd/>
              <a:tailEnd/>
            </a:ln>
          </p:spPr>
          <p:txBody>
            <a:bodyPr>
              <a:spAutoFit/>
            </a:bodyPr>
            <a:lstStyle/>
            <a:p>
              <a:pPr algn="r"/>
              <a:r>
                <a:rPr lang="en-US" sz="2400">
                  <a:solidFill>
                    <a:schemeClr val="bg1"/>
                  </a:solidFill>
                  <a:latin typeface="Big Hero 6 "/>
                  <a:ea typeface="PMingLiU" pitchFamily="18" charset="-120"/>
                </a:rPr>
                <a:t>iPPT Balalalala</a:t>
              </a:r>
            </a:p>
          </p:txBody>
        </p:sp>
      </p:grpSp>
      <p:grpSp>
        <p:nvGrpSpPr>
          <p:cNvPr id="12296" name="组合 6"/>
          <p:cNvGrpSpPr>
            <a:grpSpLocks/>
          </p:cNvGrpSpPr>
          <p:nvPr/>
        </p:nvGrpSpPr>
        <p:grpSpPr bwMode="auto">
          <a:xfrm>
            <a:off x="3495675" y="3171825"/>
            <a:ext cx="5368925" cy="485775"/>
            <a:chOff x="3822394" y="2280437"/>
            <a:chExt cx="5369449" cy="486125"/>
          </a:xfrm>
        </p:grpSpPr>
        <p:sp>
          <p:nvSpPr>
            <p:cNvPr id="12310" name="Freeform 5"/>
            <p:cNvSpPr>
              <a:spLocks noEditPoints="1"/>
            </p:cNvSpPr>
            <p:nvPr/>
          </p:nvSpPr>
          <p:spPr bwMode="auto">
            <a:xfrm>
              <a:off x="3822394" y="2280437"/>
              <a:ext cx="508562" cy="486125"/>
            </a:xfrm>
            <a:custGeom>
              <a:avLst/>
              <a:gdLst>
                <a:gd name="T0" fmla="*/ 252144 w 833"/>
                <a:gd name="T1" fmla="*/ 7319 h 797"/>
                <a:gd name="T2" fmla="*/ 487194 w 833"/>
                <a:gd name="T3" fmla="*/ 175664 h 797"/>
                <a:gd name="T4" fmla="*/ 442626 w 833"/>
                <a:gd name="T5" fmla="*/ 388534 h 797"/>
                <a:gd name="T6" fmla="*/ 287554 w 833"/>
                <a:gd name="T7" fmla="*/ 476976 h 797"/>
                <a:gd name="T8" fmla="*/ 85473 w 833"/>
                <a:gd name="T9" fmla="*/ 414152 h 797"/>
                <a:gd name="T10" fmla="*/ 10989 w 833"/>
                <a:gd name="T11" fmla="*/ 280574 h 797"/>
                <a:gd name="T12" fmla="*/ 70210 w 833"/>
                <a:gd name="T13" fmla="*/ 86612 h 797"/>
                <a:gd name="T14" fmla="*/ 212460 w 833"/>
                <a:gd name="T15" fmla="*/ 8539 h 797"/>
                <a:gd name="T16" fmla="*/ 252144 w 833"/>
                <a:gd name="T17" fmla="*/ 7319 h 797"/>
                <a:gd name="T18" fmla="*/ 465826 w 833"/>
                <a:gd name="T19" fmla="*/ 231169 h 797"/>
                <a:gd name="T20" fmla="*/ 458499 w 833"/>
                <a:gd name="T21" fmla="*/ 220190 h 797"/>
                <a:gd name="T22" fmla="*/ 266797 w 833"/>
                <a:gd name="T23" fmla="*/ 28667 h 797"/>
                <a:gd name="T24" fmla="*/ 231387 w 833"/>
                <a:gd name="T25" fmla="*/ 28667 h 797"/>
                <a:gd name="T26" fmla="*/ 37242 w 833"/>
                <a:gd name="T27" fmla="*/ 222629 h 797"/>
                <a:gd name="T28" fmla="*/ 36631 w 833"/>
                <a:gd name="T29" fmla="*/ 257396 h 797"/>
                <a:gd name="T30" fmla="*/ 238102 w 833"/>
                <a:gd name="T31" fmla="*/ 458068 h 797"/>
                <a:gd name="T32" fmla="*/ 272291 w 833"/>
                <a:gd name="T33" fmla="*/ 458678 h 797"/>
                <a:gd name="T34" fmla="*/ 468878 w 833"/>
                <a:gd name="T35" fmla="*/ 262276 h 797"/>
                <a:gd name="T36" fmla="*/ 474983 w 833"/>
                <a:gd name="T37" fmla="*/ 251297 h 797"/>
                <a:gd name="T38" fmla="*/ 463994 w 833"/>
                <a:gd name="T39" fmla="*/ 248857 h 797"/>
                <a:gd name="T40" fmla="*/ 286944 w 833"/>
                <a:gd name="T41" fmla="*/ 248857 h 797"/>
                <a:gd name="T42" fmla="*/ 263744 w 833"/>
                <a:gd name="T43" fmla="*/ 272645 h 797"/>
                <a:gd name="T44" fmla="*/ 280228 w 833"/>
                <a:gd name="T45" fmla="*/ 287893 h 797"/>
                <a:gd name="T46" fmla="*/ 360817 w 833"/>
                <a:gd name="T47" fmla="*/ 287893 h 797"/>
                <a:gd name="T48" fmla="*/ 368753 w 833"/>
                <a:gd name="T49" fmla="*/ 302532 h 797"/>
                <a:gd name="T50" fmla="*/ 339448 w 833"/>
                <a:gd name="T51" fmla="*/ 337909 h 797"/>
                <a:gd name="T52" fmla="*/ 158124 w 833"/>
                <a:gd name="T53" fmla="*/ 329370 h 797"/>
                <a:gd name="T54" fmla="*/ 164840 w 833"/>
                <a:gd name="T55" fmla="*/ 156146 h 797"/>
                <a:gd name="T56" fmla="*/ 379132 w 833"/>
                <a:gd name="T57" fmla="*/ 212260 h 797"/>
                <a:gd name="T58" fmla="*/ 404774 w 833"/>
                <a:gd name="T59" fmla="*/ 231169 h 797"/>
                <a:gd name="T60" fmla="*/ 415763 w 833"/>
                <a:gd name="T61" fmla="*/ 231169 h 797"/>
                <a:gd name="T62" fmla="*/ 465826 w 833"/>
                <a:gd name="T63" fmla="*/ 231169 h 7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33"/>
                <a:gd name="T97" fmla="*/ 0 h 797"/>
                <a:gd name="T98" fmla="*/ 833 w 833"/>
                <a:gd name="T99" fmla="*/ 797 h 7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33" h="797">
                  <a:moveTo>
                    <a:pt x="413" y="12"/>
                  </a:moveTo>
                  <a:cubicBezTo>
                    <a:pt x="593" y="0"/>
                    <a:pt x="757" y="144"/>
                    <a:pt x="798" y="288"/>
                  </a:cubicBezTo>
                  <a:cubicBezTo>
                    <a:pt x="833" y="416"/>
                    <a:pt x="811" y="534"/>
                    <a:pt x="725" y="637"/>
                  </a:cubicBezTo>
                  <a:cubicBezTo>
                    <a:pt x="658" y="717"/>
                    <a:pt x="575" y="770"/>
                    <a:pt x="471" y="782"/>
                  </a:cubicBezTo>
                  <a:cubicBezTo>
                    <a:pt x="346" y="797"/>
                    <a:pt x="234" y="767"/>
                    <a:pt x="140" y="679"/>
                  </a:cubicBezTo>
                  <a:cubicBezTo>
                    <a:pt x="76" y="619"/>
                    <a:pt x="31" y="548"/>
                    <a:pt x="18" y="460"/>
                  </a:cubicBezTo>
                  <a:cubicBezTo>
                    <a:pt x="0" y="339"/>
                    <a:pt x="31" y="232"/>
                    <a:pt x="115" y="142"/>
                  </a:cubicBezTo>
                  <a:cubicBezTo>
                    <a:pt x="179" y="74"/>
                    <a:pt x="255" y="29"/>
                    <a:pt x="348" y="14"/>
                  </a:cubicBezTo>
                  <a:cubicBezTo>
                    <a:pt x="369" y="11"/>
                    <a:pt x="391" y="13"/>
                    <a:pt x="413" y="12"/>
                  </a:cubicBezTo>
                  <a:close/>
                  <a:moveTo>
                    <a:pt x="763" y="379"/>
                  </a:moveTo>
                  <a:cubicBezTo>
                    <a:pt x="762" y="369"/>
                    <a:pt x="756" y="365"/>
                    <a:pt x="751" y="361"/>
                  </a:cubicBezTo>
                  <a:cubicBezTo>
                    <a:pt x="647" y="256"/>
                    <a:pt x="542" y="151"/>
                    <a:pt x="437" y="47"/>
                  </a:cubicBezTo>
                  <a:cubicBezTo>
                    <a:pt x="413" y="23"/>
                    <a:pt x="403" y="23"/>
                    <a:pt x="379" y="47"/>
                  </a:cubicBezTo>
                  <a:cubicBezTo>
                    <a:pt x="273" y="153"/>
                    <a:pt x="167" y="259"/>
                    <a:pt x="61" y="365"/>
                  </a:cubicBezTo>
                  <a:cubicBezTo>
                    <a:pt x="38" y="388"/>
                    <a:pt x="38" y="399"/>
                    <a:pt x="60" y="422"/>
                  </a:cubicBezTo>
                  <a:cubicBezTo>
                    <a:pt x="170" y="532"/>
                    <a:pt x="280" y="642"/>
                    <a:pt x="390" y="751"/>
                  </a:cubicBezTo>
                  <a:cubicBezTo>
                    <a:pt x="412" y="773"/>
                    <a:pt x="425" y="773"/>
                    <a:pt x="446" y="752"/>
                  </a:cubicBezTo>
                  <a:cubicBezTo>
                    <a:pt x="553" y="645"/>
                    <a:pt x="661" y="537"/>
                    <a:pt x="768" y="430"/>
                  </a:cubicBezTo>
                  <a:cubicBezTo>
                    <a:pt x="773" y="425"/>
                    <a:pt x="782" y="420"/>
                    <a:pt x="778" y="412"/>
                  </a:cubicBezTo>
                  <a:cubicBezTo>
                    <a:pt x="775" y="405"/>
                    <a:pt x="766" y="408"/>
                    <a:pt x="760" y="408"/>
                  </a:cubicBezTo>
                  <a:cubicBezTo>
                    <a:pt x="663" y="408"/>
                    <a:pt x="567" y="408"/>
                    <a:pt x="470" y="408"/>
                  </a:cubicBezTo>
                  <a:cubicBezTo>
                    <a:pt x="432" y="409"/>
                    <a:pt x="433" y="409"/>
                    <a:pt x="432" y="447"/>
                  </a:cubicBezTo>
                  <a:cubicBezTo>
                    <a:pt x="431" y="468"/>
                    <a:pt x="439" y="473"/>
                    <a:pt x="459" y="472"/>
                  </a:cubicBezTo>
                  <a:cubicBezTo>
                    <a:pt x="503" y="471"/>
                    <a:pt x="547" y="472"/>
                    <a:pt x="591" y="472"/>
                  </a:cubicBezTo>
                  <a:cubicBezTo>
                    <a:pt x="613" y="472"/>
                    <a:pt x="615" y="476"/>
                    <a:pt x="604" y="496"/>
                  </a:cubicBezTo>
                  <a:cubicBezTo>
                    <a:pt x="592" y="518"/>
                    <a:pt x="575" y="537"/>
                    <a:pt x="556" y="554"/>
                  </a:cubicBezTo>
                  <a:cubicBezTo>
                    <a:pt x="480" y="627"/>
                    <a:pt x="343" y="632"/>
                    <a:pt x="259" y="540"/>
                  </a:cubicBezTo>
                  <a:cubicBezTo>
                    <a:pt x="180" y="452"/>
                    <a:pt x="185" y="337"/>
                    <a:pt x="270" y="256"/>
                  </a:cubicBezTo>
                  <a:cubicBezTo>
                    <a:pt x="390" y="142"/>
                    <a:pt x="575" y="202"/>
                    <a:pt x="621" y="348"/>
                  </a:cubicBezTo>
                  <a:cubicBezTo>
                    <a:pt x="630" y="379"/>
                    <a:pt x="630" y="379"/>
                    <a:pt x="663" y="379"/>
                  </a:cubicBezTo>
                  <a:cubicBezTo>
                    <a:pt x="669" y="379"/>
                    <a:pt x="675" y="379"/>
                    <a:pt x="681" y="379"/>
                  </a:cubicBezTo>
                  <a:cubicBezTo>
                    <a:pt x="708" y="379"/>
                    <a:pt x="735" y="379"/>
                    <a:pt x="763" y="379"/>
                  </a:cubicBezTo>
                  <a:close/>
                </a:path>
              </a:pathLst>
            </a:custGeom>
            <a:solidFill>
              <a:srgbClr val="FAD361"/>
            </a:solidFill>
            <a:ln w="9525">
              <a:noFill/>
              <a:round/>
              <a:headEnd/>
              <a:tailEnd/>
            </a:ln>
          </p:spPr>
          <p:txBody>
            <a:bodyPr/>
            <a:lstStyle/>
            <a:p>
              <a:endParaRPr lang="zh-CN" altLang="en-US"/>
            </a:p>
          </p:txBody>
        </p:sp>
        <p:sp>
          <p:nvSpPr>
            <p:cNvPr id="12311" name="矩形 38"/>
            <p:cNvSpPr>
              <a:spLocks noChangeArrowheads="1"/>
            </p:cNvSpPr>
            <p:nvPr/>
          </p:nvSpPr>
          <p:spPr bwMode="auto">
            <a:xfrm>
              <a:off x="4412449" y="2292667"/>
              <a:ext cx="4779394" cy="461665"/>
            </a:xfrm>
            <a:prstGeom prst="rect">
              <a:avLst/>
            </a:prstGeom>
            <a:noFill/>
            <a:ln w="9525">
              <a:noFill/>
              <a:miter lim="800000"/>
              <a:headEnd/>
              <a:tailEnd/>
            </a:ln>
          </p:spPr>
          <p:txBody>
            <a:bodyPr>
              <a:spAutoFit/>
            </a:bodyPr>
            <a:lstStyle/>
            <a:p>
              <a:r>
                <a:rPr lang="en-US" sz="2400">
                  <a:solidFill>
                    <a:srgbClr val="FAD361"/>
                  </a:solidFill>
                  <a:latin typeface="Nakadai" charset="0"/>
                  <a:ea typeface="PMingLiU" pitchFamily="18" charset="-120"/>
                </a:rPr>
                <a:t>iPPT Banana</a:t>
              </a:r>
              <a:endParaRPr lang="zh-CN" altLang="en-US" sz="2400">
                <a:solidFill>
                  <a:srgbClr val="FAD361"/>
                </a:solidFill>
                <a:latin typeface="Nakadai" charset="0"/>
                <a:ea typeface="PMingLiU" pitchFamily="18" charset="-120"/>
              </a:endParaRPr>
            </a:p>
          </p:txBody>
        </p:sp>
      </p:grpSp>
      <p:grpSp>
        <p:nvGrpSpPr>
          <p:cNvPr id="12297" name="组合 2"/>
          <p:cNvGrpSpPr>
            <a:grpSpLocks/>
          </p:cNvGrpSpPr>
          <p:nvPr/>
        </p:nvGrpSpPr>
        <p:grpSpPr bwMode="auto">
          <a:xfrm>
            <a:off x="4772025" y="4010025"/>
            <a:ext cx="4773613" cy="474663"/>
            <a:chOff x="4298304" y="5004692"/>
            <a:chExt cx="4773265" cy="473370"/>
          </a:xfrm>
        </p:grpSpPr>
        <p:grpSp>
          <p:nvGrpSpPr>
            <p:cNvPr id="12301" name="组 19"/>
            <p:cNvGrpSpPr>
              <a:grpSpLocks/>
            </p:cNvGrpSpPr>
            <p:nvPr/>
          </p:nvGrpSpPr>
          <p:grpSpPr bwMode="auto">
            <a:xfrm>
              <a:off x="8598199" y="5004692"/>
              <a:ext cx="473370" cy="473370"/>
              <a:chOff x="3968285" y="3104335"/>
              <a:chExt cx="1542580" cy="1542580"/>
            </a:xfrm>
          </p:grpSpPr>
          <p:sp>
            <p:nvSpPr>
              <p:cNvPr id="41" name="椭圆 40"/>
              <p:cNvSpPr/>
              <p:nvPr/>
            </p:nvSpPr>
            <p:spPr>
              <a:xfrm>
                <a:off x="3969360" y="3104335"/>
                <a:ext cx="1541505" cy="154258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12304" name="组合 91"/>
              <p:cNvGrpSpPr>
                <a:grpSpLocks/>
              </p:cNvGrpSpPr>
              <p:nvPr/>
            </p:nvGrpSpPr>
            <p:grpSpPr bwMode="auto">
              <a:xfrm>
                <a:off x="3990566" y="3723375"/>
                <a:ext cx="1520299" cy="212339"/>
                <a:chOff x="2555817" y="3410981"/>
                <a:chExt cx="1542581" cy="266788"/>
              </a:xfrm>
            </p:grpSpPr>
            <p:cxnSp>
              <p:nvCxnSpPr>
                <p:cNvPr id="43" name="直接连接符 76"/>
                <p:cNvCxnSpPr/>
                <p:nvPr/>
              </p:nvCxnSpPr>
              <p:spPr>
                <a:xfrm>
                  <a:off x="2555295" y="3676818"/>
                  <a:ext cx="335914"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44" name="直接连接符 77"/>
                <p:cNvCxnSpPr/>
                <p:nvPr/>
              </p:nvCxnSpPr>
              <p:spPr>
                <a:xfrm flipV="1">
                  <a:off x="2891208" y="3411050"/>
                  <a:ext cx="162707" cy="265767"/>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45" name="直接连接符 83"/>
                <p:cNvCxnSpPr/>
                <p:nvPr/>
              </p:nvCxnSpPr>
              <p:spPr>
                <a:xfrm flipH="1">
                  <a:off x="3762484" y="3676818"/>
                  <a:ext cx="335914"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46" name="直接连接符 84"/>
                <p:cNvCxnSpPr/>
                <p:nvPr/>
              </p:nvCxnSpPr>
              <p:spPr>
                <a:xfrm flipH="1" flipV="1">
                  <a:off x="3599775" y="3411050"/>
                  <a:ext cx="162710" cy="265767"/>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87"/>
                <p:cNvCxnSpPr/>
                <p:nvPr/>
              </p:nvCxnSpPr>
              <p:spPr>
                <a:xfrm>
                  <a:off x="3053915" y="3411050"/>
                  <a:ext cx="545860"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sp>
          <p:nvSpPr>
            <p:cNvPr id="12302" name="矩形 47"/>
            <p:cNvSpPr>
              <a:spLocks noChangeArrowheads="1"/>
            </p:cNvSpPr>
            <p:nvPr/>
          </p:nvSpPr>
          <p:spPr bwMode="auto">
            <a:xfrm>
              <a:off x="4298304" y="5010545"/>
              <a:ext cx="4225032" cy="461665"/>
            </a:xfrm>
            <a:prstGeom prst="rect">
              <a:avLst/>
            </a:prstGeom>
            <a:noFill/>
            <a:ln w="9525">
              <a:noFill/>
              <a:miter lim="800000"/>
              <a:headEnd/>
              <a:tailEnd/>
            </a:ln>
          </p:spPr>
          <p:txBody>
            <a:bodyPr>
              <a:spAutoFit/>
            </a:bodyPr>
            <a:lstStyle/>
            <a:p>
              <a:pPr algn="r"/>
              <a:r>
                <a:rPr lang="en-US" sz="2400">
                  <a:solidFill>
                    <a:schemeClr val="bg1"/>
                  </a:solidFill>
                  <a:latin typeface="Big Hero 6 "/>
                  <a:ea typeface="PMingLiU" pitchFamily="18" charset="-120"/>
                </a:rPr>
                <a:t>iPPT Balalalala</a:t>
              </a:r>
            </a:p>
          </p:txBody>
        </p:sp>
      </p:grpSp>
      <p:grpSp>
        <p:nvGrpSpPr>
          <p:cNvPr id="12298" name="组合 21"/>
          <p:cNvGrpSpPr>
            <a:grpSpLocks/>
          </p:cNvGrpSpPr>
          <p:nvPr/>
        </p:nvGrpSpPr>
        <p:grpSpPr bwMode="auto">
          <a:xfrm>
            <a:off x="2974975" y="4837113"/>
            <a:ext cx="5368925" cy="485775"/>
            <a:chOff x="3822394" y="4235970"/>
            <a:chExt cx="5369449" cy="486125"/>
          </a:xfrm>
        </p:grpSpPr>
        <p:sp>
          <p:nvSpPr>
            <p:cNvPr id="12299" name="Freeform 5"/>
            <p:cNvSpPr>
              <a:spLocks noEditPoints="1"/>
            </p:cNvSpPr>
            <p:nvPr/>
          </p:nvSpPr>
          <p:spPr bwMode="auto">
            <a:xfrm>
              <a:off x="3822394" y="4235970"/>
              <a:ext cx="508562" cy="486125"/>
            </a:xfrm>
            <a:custGeom>
              <a:avLst/>
              <a:gdLst>
                <a:gd name="T0" fmla="*/ 252144 w 833"/>
                <a:gd name="T1" fmla="*/ 7319 h 797"/>
                <a:gd name="T2" fmla="*/ 487194 w 833"/>
                <a:gd name="T3" fmla="*/ 175664 h 797"/>
                <a:gd name="T4" fmla="*/ 442626 w 833"/>
                <a:gd name="T5" fmla="*/ 388534 h 797"/>
                <a:gd name="T6" fmla="*/ 287554 w 833"/>
                <a:gd name="T7" fmla="*/ 476976 h 797"/>
                <a:gd name="T8" fmla="*/ 85473 w 833"/>
                <a:gd name="T9" fmla="*/ 414152 h 797"/>
                <a:gd name="T10" fmla="*/ 10989 w 833"/>
                <a:gd name="T11" fmla="*/ 280574 h 797"/>
                <a:gd name="T12" fmla="*/ 70210 w 833"/>
                <a:gd name="T13" fmla="*/ 86612 h 797"/>
                <a:gd name="T14" fmla="*/ 212460 w 833"/>
                <a:gd name="T15" fmla="*/ 8539 h 797"/>
                <a:gd name="T16" fmla="*/ 252144 w 833"/>
                <a:gd name="T17" fmla="*/ 7319 h 797"/>
                <a:gd name="T18" fmla="*/ 465826 w 833"/>
                <a:gd name="T19" fmla="*/ 231169 h 797"/>
                <a:gd name="T20" fmla="*/ 458499 w 833"/>
                <a:gd name="T21" fmla="*/ 220190 h 797"/>
                <a:gd name="T22" fmla="*/ 266797 w 833"/>
                <a:gd name="T23" fmla="*/ 28667 h 797"/>
                <a:gd name="T24" fmla="*/ 231387 w 833"/>
                <a:gd name="T25" fmla="*/ 28667 h 797"/>
                <a:gd name="T26" fmla="*/ 37242 w 833"/>
                <a:gd name="T27" fmla="*/ 222629 h 797"/>
                <a:gd name="T28" fmla="*/ 36631 w 833"/>
                <a:gd name="T29" fmla="*/ 257396 h 797"/>
                <a:gd name="T30" fmla="*/ 238102 w 833"/>
                <a:gd name="T31" fmla="*/ 458068 h 797"/>
                <a:gd name="T32" fmla="*/ 272291 w 833"/>
                <a:gd name="T33" fmla="*/ 458678 h 797"/>
                <a:gd name="T34" fmla="*/ 468878 w 833"/>
                <a:gd name="T35" fmla="*/ 262276 h 797"/>
                <a:gd name="T36" fmla="*/ 474983 w 833"/>
                <a:gd name="T37" fmla="*/ 251297 h 797"/>
                <a:gd name="T38" fmla="*/ 463994 w 833"/>
                <a:gd name="T39" fmla="*/ 248857 h 797"/>
                <a:gd name="T40" fmla="*/ 286944 w 833"/>
                <a:gd name="T41" fmla="*/ 248857 h 797"/>
                <a:gd name="T42" fmla="*/ 263744 w 833"/>
                <a:gd name="T43" fmla="*/ 272645 h 797"/>
                <a:gd name="T44" fmla="*/ 280228 w 833"/>
                <a:gd name="T45" fmla="*/ 287893 h 797"/>
                <a:gd name="T46" fmla="*/ 360817 w 833"/>
                <a:gd name="T47" fmla="*/ 287893 h 797"/>
                <a:gd name="T48" fmla="*/ 368753 w 833"/>
                <a:gd name="T49" fmla="*/ 302532 h 797"/>
                <a:gd name="T50" fmla="*/ 339448 w 833"/>
                <a:gd name="T51" fmla="*/ 337909 h 797"/>
                <a:gd name="T52" fmla="*/ 158124 w 833"/>
                <a:gd name="T53" fmla="*/ 329370 h 797"/>
                <a:gd name="T54" fmla="*/ 164840 w 833"/>
                <a:gd name="T55" fmla="*/ 156146 h 797"/>
                <a:gd name="T56" fmla="*/ 379132 w 833"/>
                <a:gd name="T57" fmla="*/ 212260 h 797"/>
                <a:gd name="T58" fmla="*/ 404774 w 833"/>
                <a:gd name="T59" fmla="*/ 231169 h 797"/>
                <a:gd name="T60" fmla="*/ 415763 w 833"/>
                <a:gd name="T61" fmla="*/ 231169 h 797"/>
                <a:gd name="T62" fmla="*/ 465826 w 833"/>
                <a:gd name="T63" fmla="*/ 231169 h 7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33"/>
                <a:gd name="T97" fmla="*/ 0 h 797"/>
                <a:gd name="T98" fmla="*/ 833 w 833"/>
                <a:gd name="T99" fmla="*/ 797 h 7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33" h="797">
                  <a:moveTo>
                    <a:pt x="413" y="12"/>
                  </a:moveTo>
                  <a:cubicBezTo>
                    <a:pt x="593" y="0"/>
                    <a:pt x="757" y="144"/>
                    <a:pt x="798" y="288"/>
                  </a:cubicBezTo>
                  <a:cubicBezTo>
                    <a:pt x="833" y="416"/>
                    <a:pt x="811" y="534"/>
                    <a:pt x="725" y="637"/>
                  </a:cubicBezTo>
                  <a:cubicBezTo>
                    <a:pt x="658" y="717"/>
                    <a:pt x="575" y="770"/>
                    <a:pt x="471" y="782"/>
                  </a:cubicBezTo>
                  <a:cubicBezTo>
                    <a:pt x="346" y="797"/>
                    <a:pt x="234" y="767"/>
                    <a:pt x="140" y="679"/>
                  </a:cubicBezTo>
                  <a:cubicBezTo>
                    <a:pt x="76" y="619"/>
                    <a:pt x="31" y="548"/>
                    <a:pt x="18" y="460"/>
                  </a:cubicBezTo>
                  <a:cubicBezTo>
                    <a:pt x="0" y="339"/>
                    <a:pt x="31" y="232"/>
                    <a:pt x="115" y="142"/>
                  </a:cubicBezTo>
                  <a:cubicBezTo>
                    <a:pt x="179" y="74"/>
                    <a:pt x="255" y="29"/>
                    <a:pt x="348" y="14"/>
                  </a:cubicBezTo>
                  <a:cubicBezTo>
                    <a:pt x="369" y="11"/>
                    <a:pt x="391" y="13"/>
                    <a:pt x="413" y="12"/>
                  </a:cubicBezTo>
                  <a:close/>
                  <a:moveTo>
                    <a:pt x="763" y="379"/>
                  </a:moveTo>
                  <a:cubicBezTo>
                    <a:pt x="762" y="369"/>
                    <a:pt x="756" y="365"/>
                    <a:pt x="751" y="361"/>
                  </a:cubicBezTo>
                  <a:cubicBezTo>
                    <a:pt x="647" y="256"/>
                    <a:pt x="542" y="151"/>
                    <a:pt x="437" y="47"/>
                  </a:cubicBezTo>
                  <a:cubicBezTo>
                    <a:pt x="413" y="23"/>
                    <a:pt x="403" y="23"/>
                    <a:pt x="379" y="47"/>
                  </a:cubicBezTo>
                  <a:cubicBezTo>
                    <a:pt x="273" y="153"/>
                    <a:pt x="167" y="259"/>
                    <a:pt x="61" y="365"/>
                  </a:cubicBezTo>
                  <a:cubicBezTo>
                    <a:pt x="38" y="388"/>
                    <a:pt x="38" y="399"/>
                    <a:pt x="60" y="422"/>
                  </a:cubicBezTo>
                  <a:cubicBezTo>
                    <a:pt x="170" y="532"/>
                    <a:pt x="280" y="642"/>
                    <a:pt x="390" y="751"/>
                  </a:cubicBezTo>
                  <a:cubicBezTo>
                    <a:pt x="412" y="773"/>
                    <a:pt x="425" y="773"/>
                    <a:pt x="446" y="752"/>
                  </a:cubicBezTo>
                  <a:cubicBezTo>
                    <a:pt x="553" y="645"/>
                    <a:pt x="661" y="537"/>
                    <a:pt x="768" y="430"/>
                  </a:cubicBezTo>
                  <a:cubicBezTo>
                    <a:pt x="773" y="425"/>
                    <a:pt x="782" y="420"/>
                    <a:pt x="778" y="412"/>
                  </a:cubicBezTo>
                  <a:cubicBezTo>
                    <a:pt x="775" y="405"/>
                    <a:pt x="766" y="408"/>
                    <a:pt x="760" y="408"/>
                  </a:cubicBezTo>
                  <a:cubicBezTo>
                    <a:pt x="663" y="408"/>
                    <a:pt x="567" y="408"/>
                    <a:pt x="470" y="408"/>
                  </a:cubicBezTo>
                  <a:cubicBezTo>
                    <a:pt x="432" y="409"/>
                    <a:pt x="433" y="409"/>
                    <a:pt x="432" y="447"/>
                  </a:cubicBezTo>
                  <a:cubicBezTo>
                    <a:pt x="431" y="468"/>
                    <a:pt x="439" y="473"/>
                    <a:pt x="459" y="472"/>
                  </a:cubicBezTo>
                  <a:cubicBezTo>
                    <a:pt x="503" y="471"/>
                    <a:pt x="547" y="472"/>
                    <a:pt x="591" y="472"/>
                  </a:cubicBezTo>
                  <a:cubicBezTo>
                    <a:pt x="613" y="472"/>
                    <a:pt x="615" y="476"/>
                    <a:pt x="604" y="496"/>
                  </a:cubicBezTo>
                  <a:cubicBezTo>
                    <a:pt x="592" y="518"/>
                    <a:pt x="575" y="537"/>
                    <a:pt x="556" y="554"/>
                  </a:cubicBezTo>
                  <a:cubicBezTo>
                    <a:pt x="480" y="627"/>
                    <a:pt x="343" y="632"/>
                    <a:pt x="259" y="540"/>
                  </a:cubicBezTo>
                  <a:cubicBezTo>
                    <a:pt x="180" y="452"/>
                    <a:pt x="185" y="337"/>
                    <a:pt x="270" y="256"/>
                  </a:cubicBezTo>
                  <a:cubicBezTo>
                    <a:pt x="390" y="142"/>
                    <a:pt x="575" y="202"/>
                    <a:pt x="621" y="348"/>
                  </a:cubicBezTo>
                  <a:cubicBezTo>
                    <a:pt x="630" y="379"/>
                    <a:pt x="630" y="379"/>
                    <a:pt x="663" y="379"/>
                  </a:cubicBezTo>
                  <a:cubicBezTo>
                    <a:pt x="669" y="379"/>
                    <a:pt x="675" y="379"/>
                    <a:pt x="681" y="379"/>
                  </a:cubicBezTo>
                  <a:cubicBezTo>
                    <a:pt x="708" y="379"/>
                    <a:pt x="735" y="379"/>
                    <a:pt x="763" y="379"/>
                  </a:cubicBezTo>
                  <a:close/>
                </a:path>
              </a:pathLst>
            </a:custGeom>
            <a:solidFill>
              <a:srgbClr val="FAD361"/>
            </a:solidFill>
            <a:ln w="9525">
              <a:noFill/>
              <a:round/>
              <a:headEnd/>
              <a:tailEnd/>
            </a:ln>
          </p:spPr>
          <p:txBody>
            <a:bodyPr/>
            <a:lstStyle/>
            <a:p>
              <a:endParaRPr lang="zh-CN" altLang="en-US"/>
            </a:p>
          </p:txBody>
        </p:sp>
        <p:sp>
          <p:nvSpPr>
            <p:cNvPr id="12300" name="矩形 48"/>
            <p:cNvSpPr>
              <a:spLocks noChangeArrowheads="1"/>
            </p:cNvSpPr>
            <p:nvPr/>
          </p:nvSpPr>
          <p:spPr bwMode="auto">
            <a:xfrm>
              <a:off x="4412449" y="4248200"/>
              <a:ext cx="4779394" cy="461665"/>
            </a:xfrm>
            <a:prstGeom prst="rect">
              <a:avLst/>
            </a:prstGeom>
            <a:noFill/>
            <a:ln w="9525">
              <a:noFill/>
              <a:miter lim="800000"/>
              <a:headEnd/>
              <a:tailEnd/>
            </a:ln>
          </p:spPr>
          <p:txBody>
            <a:bodyPr>
              <a:spAutoFit/>
            </a:bodyPr>
            <a:lstStyle/>
            <a:p>
              <a:r>
                <a:rPr lang="en-US" sz="2400">
                  <a:solidFill>
                    <a:srgbClr val="FAD361"/>
                  </a:solidFill>
                  <a:latin typeface="Nakadai" charset="0"/>
                  <a:ea typeface="PMingLiU" pitchFamily="18" charset="-120"/>
                </a:rPr>
                <a:t>iPPT Banana</a:t>
              </a:r>
              <a:endParaRPr lang="zh-CN" altLang="en-US" sz="2400">
                <a:solidFill>
                  <a:srgbClr val="FAD361"/>
                </a:solidFill>
                <a:latin typeface="Nakadai" charset="0"/>
                <a:ea typeface="PMingLiU" pitchFamily="18" charset="-120"/>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1"/>
          <p:cNvPicPr>
            <a:picLocks noChangeAspect="1"/>
          </p:cNvPicPr>
          <p:nvPr/>
        </p:nvPicPr>
        <p:blipFill>
          <a:blip r:embed="rId3"/>
          <a:srcRect/>
          <a:stretch>
            <a:fillRect/>
          </a:stretch>
        </p:blipFill>
        <p:spPr bwMode="auto">
          <a:xfrm>
            <a:off x="1287463" y="0"/>
            <a:ext cx="3113087" cy="6858000"/>
          </a:xfrm>
          <a:prstGeom prst="rect">
            <a:avLst/>
          </a:prstGeom>
          <a:noFill/>
          <a:ln w="9525">
            <a:noFill/>
            <a:miter lim="800000"/>
            <a:headEnd/>
            <a:tailEnd/>
          </a:ln>
        </p:spPr>
      </p:pic>
      <p:pic>
        <p:nvPicPr>
          <p:cNvPr id="30722" name="图片 4"/>
          <p:cNvPicPr>
            <a:picLocks noChangeAspect="1"/>
          </p:cNvPicPr>
          <p:nvPr/>
        </p:nvPicPr>
        <p:blipFill>
          <a:blip r:embed="rId4"/>
          <a:srcRect l="20126" t="31711" r="12155" b="13509"/>
          <a:stretch>
            <a:fillRect/>
          </a:stretch>
        </p:blipFill>
        <p:spPr bwMode="auto">
          <a:xfrm>
            <a:off x="4394200" y="-522288"/>
            <a:ext cx="1819275" cy="2613026"/>
          </a:xfrm>
          <a:prstGeom prst="rect">
            <a:avLst/>
          </a:prstGeom>
          <a:noFill/>
          <a:ln w="9525">
            <a:noFill/>
            <a:miter lim="800000"/>
            <a:headEnd/>
            <a:tailEnd/>
          </a:ln>
        </p:spPr>
      </p:pic>
      <p:grpSp>
        <p:nvGrpSpPr>
          <p:cNvPr id="30723" name="组合 2"/>
          <p:cNvGrpSpPr>
            <a:grpSpLocks/>
          </p:cNvGrpSpPr>
          <p:nvPr/>
        </p:nvGrpSpPr>
        <p:grpSpPr bwMode="auto">
          <a:xfrm>
            <a:off x="6056313" y="1073150"/>
            <a:ext cx="1111250" cy="606425"/>
            <a:chOff x="6016596" y="1081496"/>
            <a:chExt cx="1048667" cy="590827"/>
          </a:xfrm>
        </p:grpSpPr>
        <p:sp>
          <p:nvSpPr>
            <p:cNvPr id="6" name="椭圆形标注 5"/>
            <p:cNvSpPr/>
            <p:nvPr/>
          </p:nvSpPr>
          <p:spPr>
            <a:xfrm flipH="1">
              <a:off x="6016596" y="1081496"/>
              <a:ext cx="1048667" cy="590827"/>
            </a:xfrm>
            <a:prstGeom prst="wedgeEllipseCallout">
              <a:avLst>
                <a:gd name="adj1" fmla="val 60663"/>
                <a:gd name="adj2" fmla="val -53717"/>
              </a:avLst>
            </a:prstGeom>
            <a:solidFill>
              <a:srgbClr val="FAD361"/>
            </a:solidFill>
            <a:ln w="19050">
              <a:solidFill>
                <a:srgbClr val="FAD36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rgbClr val="FFFFFF"/>
                </a:solidFill>
                <a:ea typeface="PMingLiU" pitchFamily="18" charset="-120"/>
              </a:endParaRPr>
            </a:p>
          </p:txBody>
        </p:sp>
        <p:sp>
          <p:nvSpPr>
            <p:cNvPr id="7" name="矩形 6"/>
            <p:cNvSpPr/>
            <p:nvPr/>
          </p:nvSpPr>
          <p:spPr>
            <a:xfrm>
              <a:off x="6025585" y="1216057"/>
              <a:ext cx="1039678" cy="306240"/>
            </a:xfrm>
            <a:prstGeom prst="rect">
              <a:avLst/>
            </a:prstGeom>
            <a:ln w="12700">
              <a:noFill/>
            </a:ln>
          </p:spPr>
          <p:txBody>
            <a:bodyPr wrap="none">
              <a:spAutoFit/>
            </a:bodyPr>
            <a:lstStyle/>
            <a:p>
              <a:pPr algn="ctr"/>
              <a:r>
                <a:rPr lang="en-US" sz="1400">
                  <a:solidFill>
                    <a:srgbClr val="C51C23"/>
                  </a:solidFill>
                  <a:latin typeface="Segoe UI" pitchFamily="34" charset="0"/>
                  <a:ea typeface="PMingLiU" pitchFamily="18" charset="-120"/>
                </a:rPr>
                <a:t>Ba-ba-na~</a:t>
              </a:r>
              <a:endParaRPr lang="zh-CN" altLang="en-US" sz="1400">
                <a:solidFill>
                  <a:srgbClr val="C51C23"/>
                </a:solidFill>
                <a:latin typeface="Segoe UI" pitchFamily="34" charset="0"/>
                <a:ea typeface="PMingLiU" pitchFamily="18" charset="-120"/>
              </a:endParaRPr>
            </a:p>
          </p:txBody>
        </p:sp>
      </p:grpSp>
      <p:sp>
        <p:nvSpPr>
          <p:cNvPr id="30724" name="椭圆形标注 11"/>
          <p:cNvSpPr>
            <a:spLocks noChangeArrowheads="1"/>
          </p:cNvSpPr>
          <p:nvPr/>
        </p:nvSpPr>
        <p:spPr bwMode="auto">
          <a:xfrm>
            <a:off x="5232400" y="2936875"/>
            <a:ext cx="3289300" cy="1439863"/>
          </a:xfrm>
          <a:prstGeom prst="wedgeEllipseCallout">
            <a:avLst>
              <a:gd name="adj1" fmla="val 54250"/>
              <a:gd name="adj2" fmla="val 50843"/>
            </a:avLst>
          </a:prstGeom>
          <a:solidFill>
            <a:schemeClr val="bg1"/>
          </a:solidFill>
          <a:ln w="9525">
            <a:noFill/>
            <a:miter lim="800000"/>
            <a:headEnd/>
            <a:tailEnd/>
          </a:ln>
        </p:spPr>
        <p:txBody>
          <a:bodyPr wrap="none" lIns="36000" tIns="36000" rIns="36000" bIns="72000" anchor="ctr"/>
          <a:lstStyle/>
          <a:p>
            <a:pPr algn="ctr"/>
            <a:r>
              <a:rPr lang="en-US" altLang="zh-CN" sz="1100">
                <a:solidFill>
                  <a:srgbClr val="C51C23"/>
                </a:solidFill>
                <a:latin typeface="Big Hero 6 "/>
                <a:ea typeface="幼圆" charset="-122"/>
              </a:rPr>
              <a:t> </a:t>
            </a:r>
            <a:r>
              <a:rPr lang="en-US" altLang="zh-CN" sz="3600">
                <a:solidFill>
                  <a:srgbClr val="C51C23"/>
                </a:solidFill>
                <a:latin typeface="Big Hero 6 "/>
                <a:ea typeface="幼圆" charset="-122"/>
              </a:rPr>
              <a:t>Thanks</a:t>
            </a:r>
            <a:endParaRPr lang="zh-CN" altLang="en-US" sz="3600">
              <a:solidFill>
                <a:srgbClr val="C51C23"/>
              </a:solidFill>
              <a:latin typeface="Big Hero 6 "/>
              <a:ea typeface="幼圆" charset="-122"/>
            </a:endParaRPr>
          </a:p>
        </p:txBody>
      </p:sp>
      <p:pic>
        <p:nvPicPr>
          <p:cNvPr id="30725" name="图片 12"/>
          <p:cNvPicPr>
            <a:picLocks noChangeAspect="1"/>
          </p:cNvPicPr>
          <p:nvPr/>
        </p:nvPicPr>
        <p:blipFill>
          <a:blip r:embed="rId5"/>
          <a:srcRect/>
          <a:stretch>
            <a:fillRect/>
          </a:stretch>
        </p:blipFill>
        <p:spPr bwMode="auto">
          <a:xfrm>
            <a:off x="8823325" y="2662238"/>
            <a:ext cx="2170113" cy="3719512"/>
          </a:xfrm>
          <a:prstGeom prst="rect">
            <a:avLst/>
          </a:prstGeom>
          <a:noFill/>
          <a:ln w="9525">
            <a:noFill/>
            <a:miter lim="800000"/>
            <a:headEnd/>
            <a:tailEnd/>
          </a:ln>
        </p:spPr>
      </p:pic>
      <p:grpSp>
        <p:nvGrpSpPr>
          <p:cNvPr id="30726" name="组 19"/>
          <p:cNvGrpSpPr>
            <a:grpSpLocks/>
          </p:cNvGrpSpPr>
          <p:nvPr/>
        </p:nvGrpSpPr>
        <p:grpSpPr bwMode="auto">
          <a:xfrm>
            <a:off x="5445125" y="3556000"/>
            <a:ext cx="303213" cy="303213"/>
            <a:chOff x="3968285" y="3104335"/>
            <a:chExt cx="1542580" cy="1542580"/>
          </a:xfrm>
        </p:grpSpPr>
        <p:sp>
          <p:nvSpPr>
            <p:cNvPr id="17" name="椭圆 16"/>
            <p:cNvSpPr/>
            <p:nvPr/>
          </p:nvSpPr>
          <p:spPr>
            <a:xfrm>
              <a:off x="3968285" y="3104335"/>
              <a:ext cx="1542580" cy="1542580"/>
            </a:xfrm>
            <a:prstGeom prst="ellipse">
              <a:avLst/>
            </a:prstGeom>
            <a:solidFill>
              <a:srgbClr val="C51C2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0000"/>
                </a:solidFill>
                <a:ea typeface="PMingLiU" pitchFamily="18" charset="-120"/>
              </a:endParaRPr>
            </a:p>
          </p:txBody>
        </p:sp>
        <p:grpSp>
          <p:nvGrpSpPr>
            <p:cNvPr id="30729" name="组合 91"/>
            <p:cNvGrpSpPr>
              <a:grpSpLocks/>
            </p:cNvGrpSpPr>
            <p:nvPr/>
          </p:nvGrpSpPr>
          <p:grpSpPr bwMode="auto">
            <a:xfrm>
              <a:off x="3990566" y="3723375"/>
              <a:ext cx="1520299" cy="212339"/>
              <a:chOff x="2555817" y="3410981"/>
              <a:chExt cx="1542581" cy="266788"/>
            </a:xfrm>
          </p:grpSpPr>
          <p:cxnSp>
            <p:nvCxnSpPr>
              <p:cNvPr id="19" name="直接连接符 76"/>
              <p:cNvCxnSpPr/>
              <p:nvPr/>
            </p:nvCxnSpPr>
            <p:spPr>
              <a:xfrm>
                <a:off x="2557794" y="3678376"/>
                <a:ext cx="335980"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0" name="直接连接符 77"/>
              <p:cNvCxnSpPr/>
              <p:nvPr/>
            </p:nvCxnSpPr>
            <p:spPr>
              <a:xfrm flipV="1">
                <a:off x="2893774" y="3414548"/>
                <a:ext cx="155702" cy="263829"/>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83"/>
              <p:cNvCxnSpPr/>
              <p:nvPr/>
            </p:nvCxnSpPr>
            <p:spPr>
              <a:xfrm flipH="1">
                <a:off x="3762413" y="3678376"/>
                <a:ext cx="335985"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84"/>
              <p:cNvCxnSpPr/>
              <p:nvPr/>
            </p:nvCxnSpPr>
            <p:spPr>
              <a:xfrm flipH="1" flipV="1">
                <a:off x="3606716" y="3414548"/>
                <a:ext cx="155697" cy="263829"/>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87"/>
              <p:cNvCxnSpPr/>
              <p:nvPr/>
            </p:nvCxnSpPr>
            <p:spPr>
              <a:xfrm>
                <a:off x="3049476" y="3414548"/>
                <a:ext cx="557240"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
        <p:nvSpPr>
          <p:cNvPr id="30727" name="Freeform 5"/>
          <p:cNvSpPr>
            <a:spLocks noEditPoints="1"/>
          </p:cNvSpPr>
          <p:nvPr/>
        </p:nvSpPr>
        <p:spPr bwMode="auto">
          <a:xfrm>
            <a:off x="8012113" y="3559175"/>
            <a:ext cx="315912" cy="300038"/>
          </a:xfrm>
          <a:custGeom>
            <a:avLst/>
            <a:gdLst>
              <a:gd name="T0" fmla="*/ 156159 w 833"/>
              <a:gd name="T1" fmla="*/ 4533 h 797"/>
              <a:gd name="T2" fmla="*/ 301731 w 833"/>
              <a:gd name="T3" fmla="*/ 108793 h 797"/>
              <a:gd name="T4" fmla="*/ 274129 w 833"/>
              <a:gd name="T5" fmla="*/ 240629 h 797"/>
              <a:gd name="T6" fmla="*/ 178089 w 833"/>
              <a:gd name="T7" fmla="*/ 295403 h 797"/>
              <a:gd name="T8" fmla="*/ 52935 w 833"/>
              <a:gd name="T9" fmla="*/ 256494 h 797"/>
              <a:gd name="T10" fmla="*/ 6806 w 833"/>
              <a:gd name="T11" fmla="*/ 173766 h 797"/>
              <a:gd name="T12" fmla="*/ 43483 w 833"/>
              <a:gd name="T13" fmla="*/ 53641 h 797"/>
              <a:gd name="T14" fmla="*/ 131582 w 833"/>
              <a:gd name="T15" fmla="*/ 5289 h 797"/>
              <a:gd name="T16" fmla="*/ 156159 w 833"/>
              <a:gd name="T17" fmla="*/ 4533 h 797"/>
              <a:gd name="T18" fmla="*/ 288497 w 833"/>
              <a:gd name="T19" fmla="*/ 143168 h 797"/>
              <a:gd name="T20" fmla="*/ 283960 w 833"/>
              <a:gd name="T21" fmla="*/ 136369 h 797"/>
              <a:gd name="T22" fmla="*/ 165234 w 833"/>
              <a:gd name="T23" fmla="*/ 17754 h 797"/>
              <a:gd name="T24" fmla="*/ 143303 w 833"/>
              <a:gd name="T25" fmla="*/ 17754 h 797"/>
              <a:gd name="T26" fmla="*/ 23065 w 833"/>
              <a:gd name="T27" fmla="*/ 137880 h 797"/>
              <a:gd name="T28" fmla="*/ 22687 w 833"/>
              <a:gd name="T29" fmla="*/ 159412 h 797"/>
              <a:gd name="T30" fmla="*/ 147463 w 833"/>
              <a:gd name="T31" fmla="*/ 283692 h 797"/>
              <a:gd name="T32" fmla="*/ 168637 w 833"/>
              <a:gd name="T33" fmla="*/ 284070 h 797"/>
              <a:gd name="T34" fmla="*/ 290388 w 833"/>
              <a:gd name="T35" fmla="*/ 162434 h 797"/>
              <a:gd name="T36" fmla="*/ 294169 w 833"/>
              <a:gd name="T37" fmla="*/ 155634 h 797"/>
              <a:gd name="T38" fmla="*/ 287363 w 833"/>
              <a:gd name="T39" fmla="*/ 154123 h 797"/>
              <a:gd name="T40" fmla="*/ 177711 w 833"/>
              <a:gd name="T41" fmla="*/ 154123 h 797"/>
              <a:gd name="T42" fmla="*/ 163343 w 833"/>
              <a:gd name="T43" fmla="*/ 168856 h 797"/>
              <a:gd name="T44" fmla="*/ 173552 w 833"/>
              <a:gd name="T45" fmla="*/ 178299 h 797"/>
              <a:gd name="T46" fmla="*/ 223463 w 833"/>
              <a:gd name="T47" fmla="*/ 178299 h 797"/>
              <a:gd name="T48" fmla="*/ 228378 w 833"/>
              <a:gd name="T49" fmla="*/ 187365 h 797"/>
              <a:gd name="T50" fmla="*/ 210229 w 833"/>
              <a:gd name="T51" fmla="*/ 209275 h 797"/>
              <a:gd name="T52" fmla="*/ 97930 w 833"/>
              <a:gd name="T53" fmla="*/ 203987 h 797"/>
              <a:gd name="T54" fmla="*/ 102090 w 833"/>
              <a:gd name="T55" fmla="*/ 96705 h 797"/>
              <a:gd name="T56" fmla="*/ 234806 w 833"/>
              <a:gd name="T57" fmla="*/ 131458 h 797"/>
              <a:gd name="T58" fmla="*/ 250686 w 833"/>
              <a:gd name="T59" fmla="*/ 143168 h 797"/>
              <a:gd name="T60" fmla="*/ 257492 w 833"/>
              <a:gd name="T61" fmla="*/ 143168 h 797"/>
              <a:gd name="T62" fmla="*/ 288497 w 833"/>
              <a:gd name="T63" fmla="*/ 143168 h 7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33"/>
              <a:gd name="T97" fmla="*/ 0 h 797"/>
              <a:gd name="T98" fmla="*/ 833 w 833"/>
              <a:gd name="T99" fmla="*/ 797 h 7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33" h="797">
                <a:moveTo>
                  <a:pt x="413" y="12"/>
                </a:moveTo>
                <a:cubicBezTo>
                  <a:pt x="593" y="0"/>
                  <a:pt x="757" y="144"/>
                  <a:pt x="798" y="288"/>
                </a:cubicBezTo>
                <a:cubicBezTo>
                  <a:pt x="833" y="416"/>
                  <a:pt x="811" y="534"/>
                  <a:pt x="725" y="637"/>
                </a:cubicBezTo>
                <a:cubicBezTo>
                  <a:pt x="658" y="717"/>
                  <a:pt x="575" y="770"/>
                  <a:pt x="471" y="782"/>
                </a:cubicBezTo>
                <a:cubicBezTo>
                  <a:pt x="346" y="797"/>
                  <a:pt x="234" y="767"/>
                  <a:pt x="140" y="679"/>
                </a:cubicBezTo>
                <a:cubicBezTo>
                  <a:pt x="76" y="619"/>
                  <a:pt x="31" y="548"/>
                  <a:pt x="18" y="460"/>
                </a:cubicBezTo>
                <a:cubicBezTo>
                  <a:pt x="0" y="339"/>
                  <a:pt x="31" y="232"/>
                  <a:pt x="115" y="142"/>
                </a:cubicBezTo>
                <a:cubicBezTo>
                  <a:pt x="179" y="74"/>
                  <a:pt x="255" y="29"/>
                  <a:pt x="348" y="14"/>
                </a:cubicBezTo>
                <a:cubicBezTo>
                  <a:pt x="369" y="11"/>
                  <a:pt x="391" y="13"/>
                  <a:pt x="413" y="12"/>
                </a:cubicBezTo>
                <a:close/>
                <a:moveTo>
                  <a:pt x="763" y="379"/>
                </a:moveTo>
                <a:cubicBezTo>
                  <a:pt x="762" y="369"/>
                  <a:pt x="756" y="365"/>
                  <a:pt x="751" y="361"/>
                </a:cubicBezTo>
                <a:cubicBezTo>
                  <a:pt x="647" y="256"/>
                  <a:pt x="542" y="151"/>
                  <a:pt x="437" y="47"/>
                </a:cubicBezTo>
                <a:cubicBezTo>
                  <a:pt x="413" y="23"/>
                  <a:pt x="403" y="23"/>
                  <a:pt x="379" y="47"/>
                </a:cubicBezTo>
                <a:cubicBezTo>
                  <a:pt x="273" y="153"/>
                  <a:pt x="167" y="259"/>
                  <a:pt x="61" y="365"/>
                </a:cubicBezTo>
                <a:cubicBezTo>
                  <a:pt x="38" y="388"/>
                  <a:pt x="38" y="399"/>
                  <a:pt x="60" y="422"/>
                </a:cubicBezTo>
                <a:cubicBezTo>
                  <a:pt x="170" y="532"/>
                  <a:pt x="280" y="642"/>
                  <a:pt x="390" y="751"/>
                </a:cubicBezTo>
                <a:cubicBezTo>
                  <a:pt x="412" y="773"/>
                  <a:pt x="425" y="773"/>
                  <a:pt x="446" y="752"/>
                </a:cubicBezTo>
                <a:cubicBezTo>
                  <a:pt x="553" y="645"/>
                  <a:pt x="661" y="537"/>
                  <a:pt x="768" y="430"/>
                </a:cubicBezTo>
                <a:cubicBezTo>
                  <a:pt x="773" y="425"/>
                  <a:pt x="782" y="420"/>
                  <a:pt x="778" y="412"/>
                </a:cubicBezTo>
                <a:cubicBezTo>
                  <a:pt x="775" y="405"/>
                  <a:pt x="766" y="408"/>
                  <a:pt x="760" y="408"/>
                </a:cubicBezTo>
                <a:cubicBezTo>
                  <a:pt x="663" y="408"/>
                  <a:pt x="567" y="408"/>
                  <a:pt x="470" y="408"/>
                </a:cubicBezTo>
                <a:cubicBezTo>
                  <a:pt x="432" y="409"/>
                  <a:pt x="433" y="409"/>
                  <a:pt x="432" y="447"/>
                </a:cubicBezTo>
                <a:cubicBezTo>
                  <a:pt x="431" y="468"/>
                  <a:pt x="439" y="473"/>
                  <a:pt x="459" y="472"/>
                </a:cubicBezTo>
                <a:cubicBezTo>
                  <a:pt x="503" y="471"/>
                  <a:pt x="547" y="472"/>
                  <a:pt x="591" y="472"/>
                </a:cubicBezTo>
                <a:cubicBezTo>
                  <a:pt x="613" y="472"/>
                  <a:pt x="615" y="476"/>
                  <a:pt x="604" y="496"/>
                </a:cubicBezTo>
                <a:cubicBezTo>
                  <a:pt x="592" y="518"/>
                  <a:pt x="575" y="537"/>
                  <a:pt x="556" y="554"/>
                </a:cubicBezTo>
                <a:cubicBezTo>
                  <a:pt x="480" y="627"/>
                  <a:pt x="343" y="632"/>
                  <a:pt x="259" y="540"/>
                </a:cubicBezTo>
                <a:cubicBezTo>
                  <a:pt x="180" y="452"/>
                  <a:pt x="185" y="337"/>
                  <a:pt x="270" y="256"/>
                </a:cubicBezTo>
                <a:cubicBezTo>
                  <a:pt x="390" y="142"/>
                  <a:pt x="575" y="202"/>
                  <a:pt x="621" y="348"/>
                </a:cubicBezTo>
                <a:cubicBezTo>
                  <a:pt x="630" y="379"/>
                  <a:pt x="630" y="379"/>
                  <a:pt x="663" y="379"/>
                </a:cubicBezTo>
                <a:cubicBezTo>
                  <a:pt x="669" y="379"/>
                  <a:pt x="675" y="379"/>
                  <a:pt x="681" y="379"/>
                </a:cubicBezTo>
                <a:cubicBezTo>
                  <a:pt x="708" y="379"/>
                  <a:pt x="735" y="379"/>
                  <a:pt x="763" y="379"/>
                </a:cubicBezTo>
                <a:close/>
              </a:path>
            </a:pathLst>
          </a:custGeom>
          <a:solidFill>
            <a:srgbClr val="C51C23"/>
          </a:solidFill>
          <a:ln w="9525">
            <a:noFill/>
            <a:round/>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5" name="组合 1"/>
          <p:cNvGrpSpPr>
            <a:grpSpLocks/>
          </p:cNvGrpSpPr>
          <p:nvPr/>
        </p:nvGrpSpPr>
        <p:grpSpPr bwMode="auto">
          <a:xfrm>
            <a:off x="5230813" y="1349375"/>
            <a:ext cx="2063750" cy="2066925"/>
            <a:chOff x="5129877" y="1855673"/>
            <a:chExt cx="2174837" cy="2178915"/>
          </a:xfrm>
        </p:grpSpPr>
        <p:sp>
          <p:nvSpPr>
            <p:cNvPr id="31755" name="Oval 15"/>
            <p:cNvSpPr>
              <a:spLocks noChangeAspect="1" noChangeArrowheads="1"/>
            </p:cNvSpPr>
            <p:nvPr/>
          </p:nvSpPr>
          <p:spPr bwMode="gray">
            <a:xfrm>
              <a:off x="5129877" y="1855673"/>
              <a:ext cx="2174837" cy="2174837"/>
            </a:xfrm>
            <a:prstGeom prst="ellipse">
              <a:avLst/>
            </a:prstGeom>
            <a:solidFill>
              <a:schemeClr val="bg1"/>
            </a:solidFill>
            <a:ln w="38100" algn="ctr">
              <a:noFill/>
              <a:round/>
              <a:headEnd/>
              <a:tailEnd/>
            </a:ln>
          </p:spPr>
          <p:txBody>
            <a:bodyPr vert="eaVert" wrap="none" anchor="ctr"/>
            <a:lstStyle/>
            <a:p>
              <a:pPr algn="ctr" eaLnBrk="0" hangingPunct="0"/>
              <a:endParaRPr lang="zh-CN" altLang="en-US" sz="1200">
                <a:latin typeface="Segoe UI Light" pitchFamily="34" charset="0"/>
                <a:cs typeface="Arial" charset="0"/>
              </a:endParaRPr>
            </a:p>
          </p:txBody>
        </p:sp>
        <p:pic>
          <p:nvPicPr>
            <p:cNvPr id="31756" name="图片 3"/>
            <p:cNvPicPr>
              <a:picLocks noChangeAspect="1"/>
            </p:cNvPicPr>
            <p:nvPr/>
          </p:nvPicPr>
          <p:blipFill>
            <a:blip r:embed="rId3"/>
            <a:srcRect/>
            <a:stretch>
              <a:fillRect/>
            </a:stretch>
          </p:blipFill>
          <p:spPr bwMode="auto">
            <a:xfrm>
              <a:off x="5349624" y="1913711"/>
              <a:ext cx="1735342" cy="2120877"/>
            </a:xfrm>
            <a:prstGeom prst="rect">
              <a:avLst/>
            </a:prstGeom>
            <a:noFill/>
            <a:ln w="9525">
              <a:noFill/>
              <a:miter lim="800000"/>
              <a:headEnd/>
              <a:tailEnd/>
            </a:ln>
          </p:spPr>
        </p:pic>
      </p:grpSp>
      <p:sp>
        <p:nvSpPr>
          <p:cNvPr id="31746" name="矩形 6"/>
          <p:cNvSpPr>
            <a:spLocks noChangeArrowheads="1"/>
          </p:cNvSpPr>
          <p:nvPr/>
        </p:nvSpPr>
        <p:spPr bwMode="auto">
          <a:xfrm>
            <a:off x="4449763" y="4140200"/>
            <a:ext cx="3627437" cy="400050"/>
          </a:xfrm>
          <a:prstGeom prst="rect">
            <a:avLst/>
          </a:prstGeom>
          <a:noFill/>
          <a:ln w="9525">
            <a:noFill/>
            <a:miter lim="800000"/>
            <a:headEnd/>
            <a:tailEnd/>
          </a:ln>
        </p:spPr>
        <p:txBody>
          <a:bodyPr>
            <a:spAutoFit/>
          </a:bodyPr>
          <a:lstStyle/>
          <a:p>
            <a:pPr algn="ctr"/>
            <a:r>
              <a:rPr lang="en-US" altLang="zh-CN" sz="2000">
                <a:solidFill>
                  <a:schemeClr val="bg1"/>
                </a:solidFill>
                <a:latin typeface="Big Hero 6 "/>
                <a:ea typeface="幼圆" charset="-122"/>
              </a:rPr>
              <a:t>PPT Never Sleeps</a:t>
            </a:r>
            <a:endParaRPr lang="zh-CN" altLang="en-US" sz="2000">
              <a:solidFill>
                <a:schemeClr val="bg1"/>
              </a:solidFill>
              <a:latin typeface="Big Hero 6 "/>
              <a:ea typeface="PMingLiU" pitchFamily="18" charset="-120"/>
            </a:endParaRPr>
          </a:p>
        </p:txBody>
      </p:sp>
      <p:sp>
        <p:nvSpPr>
          <p:cNvPr id="8" name="矩形 7"/>
          <p:cNvSpPr/>
          <p:nvPr/>
        </p:nvSpPr>
        <p:spPr>
          <a:xfrm>
            <a:off x="4484688" y="3678238"/>
            <a:ext cx="3556000" cy="461962"/>
          </a:xfrm>
          <a:prstGeom prst="rect">
            <a:avLst/>
          </a:prstGeom>
        </p:spPr>
        <p:txBody>
          <a:bodyPr>
            <a:spAutoFit/>
          </a:bodyPr>
          <a:lstStyle/>
          <a:p>
            <a:pPr algn="ctr"/>
            <a:r>
              <a:rPr lang="en-US" altLang="zh-CN" sz="2400">
                <a:solidFill>
                  <a:srgbClr val="FAD361"/>
                </a:solidFill>
                <a:latin typeface="Nakadai" charset="0"/>
                <a:ea typeface="幼圆" charset="-122"/>
              </a:rPr>
              <a:t>MR.MU</a:t>
            </a:r>
            <a:endParaRPr lang="zh-CN" altLang="en-US" sz="2400">
              <a:solidFill>
                <a:srgbClr val="FAD361"/>
              </a:solidFill>
              <a:latin typeface="Nakadai" charset="0"/>
              <a:ea typeface="PMingLiU" pitchFamily="18" charset="-120"/>
            </a:endParaRPr>
          </a:p>
        </p:txBody>
      </p:sp>
      <p:pic>
        <p:nvPicPr>
          <p:cNvPr id="9" name="大白-木先生"/>
          <p:cNvPicPr>
            <a:picLocks noChangeAspect="1"/>
          </p:cNvPicPr>
          <p:nvPr/>
        </p:nvPicPr>
        <p:blipFill>
          <a:blip r:embed="rId4"/>
          <a:srcRect/>
          <a:stretch>
            <a:fillRect/>
          </a:stretch>
        </p:blipFill>
        <p:spPr bwMode="auto">
          <a:xfrm>
            <a:off x="1177925" y="1655763"/>
            <a:ext cx="3167063" cy="3813175"/>
          </a:xfrm>
          <a:prstGeom prst="rect">
            <a:avLst/>
          </a:prstGeom>
          <a:noFill/>
          <a:ln w="9525">
            <a:noFill/>
            <a:miter lim="800000"/>
            <a:headEnd/>
            <a:tailEnd/>
          </a:ln>
          <a:effectLst>
            <a:outerShdw sy="23000" kx="-1199993" algn="bl" rotWithShape="0">
              <a:srgbClr val="000000">
                <a:alpha val="15999"/>
              </a:srgbClr>
            </a:outerShdw>
          </a:effectLst>
        </p:spPr>
      </p:pic>
      <p:pic>
        <p:nvPicPr>
          <p:cNvPr id="10" name="小黄人-木先生"/>
          <p:cNvPicPr>
            <a:picLocks noChangeAspect="1"/>
          </p:cNvPicPr>
          <p:nvPr/>
        </p:nvPicPr>
        <p:blipFill rotWithShape="1">
          <a:blip r:embed="rId5"/>
          <a:srcRect/>
          <a:stretch/>
        </p:blipFill>
        <p:spPr>
          <a:xfrm>
            <a:off x="8180388" y="2640013"/>
            <a:ext cx="1930400" cy="2768600"/>
          </a:xfrm>
          <a:prstGeom prst="rect">
            <a:avLst/>
          </a:prstGeom>
          <a:effectLst>
            <a:outerShdw blurRad="76200" dist="406400" dir="18900000" sy="23000" kx="-1200000" algn="bl" rotWithShape="0">
              <a:prstClr val="black">
                <a:alpha val="20000"/>
              </a:prstClr>
            </a:outerShdw>
          </a:effectLst>
        </p:spPr>
      </p:pic>
      <p:grpSp>
        <p:nvGrpSpPr>
          <p:cNvPr id="31750" name="组合 17"/>
          <p:cNvGrpSpPr>
            <a:grpSpLocks/>
          </p:cNvGrpSpPr>
          <p:nvPr/>
        </p:nvGrpSpPr>
        <p:grpSpPr bwMode="auto">
          <a:xfrm>
            <a:off x="5165725" y="4752975"/>
            <a:ext cx="2195513" cy="1211263"/>
            <a:chOff x="5099222" y="4753232"/>
            <a:chExt cx="2195660" cy="1210963"/>
          </a:xfrm>
        </p:grpSpPr>
        <p:sp>
          <p:nvSpPr>
            <p:cNvPr id="31751" name="矩形 13"/>
            <p:cNvSpPr>
              <a:spLocks noChangeArrowheads="1"/>
            </p:cNvSpPr>
            <p:nvPr/>
          </p:nvSpPr>
          <p:spPr bwMode="auto">
            <a:xfrm>
              <a:off x="5099222" y="4753232"/>
              <a:ext cx="2195660" cy="1210963"/>
            </a:xfrm>
            <a:prstGeom prst="rect">
              <a:avLst/>
            </a:prstGeom>
            <a:noFill/>
            <a:ln w="9525">
              <a:solidFill>
                <a:srgbClr val="FAD361"/>
              </a:solidFill>
              <a:prstDash val="dash"/>
              <a:miter lim="800000"/>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31752" name="文本框 14"/>
            <p:cNvSpPr txBox="1">
              <a:spLocks noChangeArrowheads="1"/>
            </p:cNvSpPr>
            <p:nvPr/>
          </p:nvSpPr>
          <p:spPr bwMode="auto">
            <a:xfrm>
              <a:off x="5349272" y="4881659"/>
              <a:ext cx="422964" cy="954107"/>
            </a:xfrm>
            <a:prstGeom prst="rect">
              <a:avLst/>
            </a:prstGeom>
            <a:noFill/>
            <a:ln w="9525">
              <a:noFill/>
              <a:miter lim="800000"/>
              <a:headEnd/>
              <a:tailEnd/>
            </a:ln>
          </p:spPr>
          <p:txBody>
            <a:bodyPr>
              <a:spAutoFit/>
            </a:bodyPr>
            <a:lstStyle/>
            <a:p>
              <a:pPr algn="ctr"/>
              <a:r>
                <a:rPr lang="zh-CN" altLang="en-US" sz="2800">
                  <a:solidFill>
                    <a:srgbClr val="FAD361"/>
                  </a:solidFill>
                  <a:latin typeface="Segoe UI Light" pitchFamily="34" charset="0"/>
                  <a:ea typeface="幼圆" charset="-122"/>
                </a:rPr>
                <a:t>字体</a:t>
              </a:r>
            </a:p>
          </p:txBody>
        </p:sp>
        <p:sp>
          <p:nvSpPr>
            <p:cNvPr id="31753" name="文本框 15"/>
            <p:cNvSpPr txBox="1">
              <a:spLocks noChangeArrowheads="1"/>
            </p:cNvSpPr>
            <p:nvPr/>
          </p:nvSpPr>
          <p:spPr bwMode="auto">
            <a:xfrm>
              <a:off x="5780474" y="4976795"/>
              <a:ext cx="1359243" cy="400110"/>
            </a:xfrm>
            <a:prstGeom prst="rect">
              <a:avLst/>
            </a:prstGeom>
            <a:noFill/>
            <a:ln w="9525">
              <a:noFill/>
              <a:miter lim="800000"/>
              <a:headEnd/>
              <a:tailEnd/>
            </a:ln>
          </p:spPr>
          <p:txBody>
            <a:bodyPr>
              <a:spAutoFit/>
            </a:bodyPr>
            <a:lstStyle/>
            <a:p>
              <a:r>
                <a:rPr lang="en-US" altLang="zh-CN" sz="2000">
                  <a:solidFill>
                    <a:srgbClr val="FAD361"/>
                  </a:solidFill>
                  <a:latin typeface="Segoe UI Light" pitchFamily="34" charset="0"/>
                  <a:ea typeface="幼圆" charset="-122"/>
                </a:rPr>
                <a:t>Big Hero 6</a:t>
              </a:r>
              <a:endParaRPr lang="zh-CN" altLang="en-US" sz="2000">
                <a:solidFill>
                  <a:srgbClr val="FAD361"/>
                </a:solidFill>
                <a:latin typeface="Segoe UI Light" pitchFamily="34" charset="0"/>
                <a:ea typeface="幼圆" charset="-122"/>
              </a:endParaRPr>
            </a:p>
          </p:txBody>
        </p:sp>
        <p:sp>
          <p:nvSpPr>
            <p:cNvPr id="31754" name="文本框 16"/>
            <p:cNvSpPr txBox="1">
              <a:spLocks noChangeArrowheads="1"/>
            </p:cNvSpPr>
            <p:nvPr/>
          </p:nvSpPr>
          <p:spPr bwMode="auto">
            <a:xfrm>
              <a:off x="5780474" y="5382221"/>
              <a:ext cx="1359243" cy="400110"/>
            </a:xfrm>
            <a:prstGeom prst="rect">
              <a:avLst/>
            </a:prstGeom>
            <a:noFill/>
            <a:ln w="9525">
              <a:noFill/>
              <a:miter lim="800000"/>
              <a:headEnd/>
              <a:tailEnd/>
            </a:ln>
          </p:spPr>
          <p:txBody>
            <a:bodyPr>
              <a:spAutoFit/>
            </a:bodyPr>
            <a:lstStyle/>
            <a:p>
              <a:r>
                <a:rPr lang="en-US" altLang="zh-CN" sz="2000">
                  <a:solidFill>
                    <a:srgbClr val="FAD361"/>
                  </a:solidFill>
                  <a:latin typeface="Segoe UI Light" pitchFamily="34" charset="0"/>
                  <a:ea typeface="幼圆" charset="-122"/>
                </a:rPr>
                <a:t>Nakadai</a:t>
              </a:r>
              <a:endParaRPr lang="zh-CN" altLang="en-US" sz="2000">
                <a:solidFill>
                  <a:srgbClr val="FAD361"/>
                </a:solidFill>
                <a:latin typeface="Segoe UI Light" pitchFamily="34" charset="0"/>
                <a:ea typeface="幼圆" charset="-122"/>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1"/>
          <p:cNvPicPr>
            <a:picLocks noChangeAspect="1"/>
          </p:cNvPicPr>
          <p:nvPr/>
        </p:nvPicPr>
        <p:blipFill>
          <a:blip r:embed="rId3"/>
          <a:srcRect/>
          <a:stretch>
            <a:fillRect/>
          </a:stretch>
        </p:blipFill>
        <p:spPr bwMode="auto">
          <a:xfrm>
            <a:off x="0" y="0"/>
            <a:ext cx="12192000" cy="6858000"/>
          </a:xfrm>
          <a:prstGeom prst="rect">
            <a:avLst/>
          </a:prstGeom>
          <a:noFill/>
          <a:ln w="9525">
            <a:noFill/>
            <a:miter lim="800000"/>
            <a:headEnd/>
            <a:tailEnd/>
          </a:ln>
        </p:spPr>
      </p:pic>
      <p:sp>
        <p:nvSpPr>
          <p:cNvPr id="32771" name="文本框 3"/>
          <p:cNvSpPr txBox="1">
            <a:spLocks noChangeArrowheads="1"/>
          </p:cNvSpPr>
          <p:nvPr/>
        </p:nvSpPr>
        <p:spPr bwMode="auto">
          <a:xfrm>
            <a:off x="2030413" y="4845050"/>
            <a:ext cx="3582987" cy="935038"/>
          </a:xfrm>
          <a:prstGeom prst="rect">
            <a:avLst/>
          </a:prstGeom>
          <a:noFill/>
          <a:ln w="9525">
            <a:noFill/>
            <a:miter lim="800000"/>
            <a:headEnd/>
            <a:tailEnd/>
          </a:ln>
        </p:spPr>
        <p:txBody>
          <a:bodyPr>
            <a:spAutoFit/>
          </a:bodyPr>
          <a:lstStyle/>
          <a:p>
            <a:pPr algn="ctr">
              <a:lnSpc>
                <a:spcPct val="120000"/>
              </a:lnSpc>
            </a:pPr>
            <a:r>
              <a:rPr lang="zh-CN" altLang="en-US" sz="2400">
                <a:latin typeface="Segoe UI Light" pitchFamily="34" charset="0"/>
                <a:ea typeface="幼圆" charset="-122"/>
              </a:rPr>
              <a:t>如觉得这份作品还不错，</a:t>
            </a:r>
            <a:endParaRPr lang="en-US" altLang="zh-CN" sz="2400">
              <a:latin typeface="Segoe UI Light" pitchFamily="34" charset="0"/>
              <a:ea typeface="幼圆" charset="-122"/>
            </a:endParaRPr>
          </a:p>
          <a:p>
            <a:pPr algn="ctr">
              <a:lnSpc>
                <a:spcPct val="120000"/>
              </a:lnSpc>
            </a:pPr>
            <a:r>
              <a:rPr lang="zh-CN" altLang="en-US" sz="2400">
                <a:latin typeface="Segoe UI Light" pitchFamily="34" charset="0"/>
                <a:ea typeface="幼圆" charset="-122"/>
              </a:rPr>
              <a:t>请木先生喝杯星巴克吧！</a:t>
            </a:r>
          </a:p>
        </p:txBody>
      </p:sp>
      <p:pic>
        <p:nvPicPr>
          <p:cNvPr id="5" name="小黄人-木先生"/>
          <p:cNvPicPr>
            <a:picLocks noChangeAspect="1"/>
          </p:cNvPicPr>
          <p:nvPr/>
        </p:nvPicPr>
        <p:blipFill rotWithShape="1">
          <a:blip r:embed="rId4"/>
          <a:srcRect/>
          <a:stretch/>
        </p:blipFill>
        <p:spPr>
          <a:xfrm>
            <a:off x="9548813" y="4546600"/>
            <a:ext cx="1547812" cy="2220913"/>
          </a:xfrm>
          <a:prstGeom prst="rect">
            <a:avLst/>
          </a:prstGeom>
          <a:effectLst>
            <a:outerShdw blurRad="76200" dist="406400" dir="18900000" sy="23000" kx="-1200000" algn="bl" rotWithShape="0">
              <a:prstClr val="black">
                <a:alpha val="20000"/>
              </a:prstClr>
            </a:outerShdw>
          </a:effectLst>
        </p:spPr>
      </p:pic>
      <p:pic>
        <p:nvPicPr>
          <p:cNvPr id="6" name="大白-木先生"/>
          <p:cNvPicPr>
            <a:picLocks noChangeAspect="1"/>
          </p:cNvPicPr>
          <p:nvPr/>
        </p:nvPicPr>
        <p:blipFill>
          <a:blip r:embed="rId5"/>
          <a:srcRect/>
          <a:stretch>
            <a:fillRect/>
          </a:stretch>
        </p:blipFill>
        <p:spPr bwMode="auto">
          <a:xfrm>
            <a:off x="1041400" y="4692650"/>
            <a:ext cx="903288" cy="1087438"/>
          </a:xfrm>
          <a:prstGeom prst="rect">
            <a:avLst/>
          </a:prstGeom>
          <a:noFill/>
          <a:ln w="9525">
            <a:noFill/>
            <a:miter lim="800000"/>
            <a:headEnd/>
            <a:tailEnd/>
          </a:ln>
          <a:effectLst>
            <a:outerShdw dist="38100" dir="2700000" algn="tl" rotWithShape="0">
              <a:srgbClr val="000000">
                <a:alpha val="39999"/>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3"/>
          <p:cNvPicPr>
            <a:picLocks noChangeAspect="1"/>
          </p:cNvPicPr>
          <p:nvPr/>
        </p:nvPicPr>
        <p:blipFill>
          <a:blip r:embed="rId3"/>
          <a:srcRect/>
          <a:stretch>
            <a:fillRect/>
          </a:stretch>
        </p:blipFill>
        <p:spPr bwMode="auto">
          <a:xfrm>
            <a:off x="3048000" y="5145088"/>
            <a:ext cx="3049588" cy="1712912"/>
          </a:xfrm>
          <a:prstGeom prst="rect">
            <a:avLst/>
          </a:prstGeom>
          <a:noFill/>
          <a:ln w="9525">
            <a:noFill/>
            <a:miter lim="800000"/>
            <a:headEnd/>
            <a:tailEnd/>
          </a:ln>
        </p:spPr>
      </p:pic>
      <p:pic>
        <p:nvPicPr>
          <p:cNvPr id="33794" name="图片 19"/>
          <p:cNvPicPr>
            <a:picLocks noChangeAspect="1"/>
          </p:cNvPicPr>
          <p:nvPr/>
        </p:nvPicPr>
        <p:blipFill>
          <a:blip r:embed="rId4"/>
          <a:srcRect/>
          <a:stretch>
            <a:fillRect/>
          </a:stretch>
        </p:blipFill>
        <p:spPr bwMode="auto">
          <a:xfrm>
            <a:off x="9124950" y="1717675"/>
            <a:ext cx="3062288" cy="1712913"/>
          </a:xfrm>
          <a:prstGeom prst="rect">
            <a:avLst/>
          </a:prstGeom>
          <a:noFill/>
          <a:ln w="9525">
            <a:noFill/>
            <a:miter lim="800000"/>
            <a:headEnd/>
            <a:tailEnd/>
          </a:ln>
        </p:spPr>
      </p:pic>
      <p:pic>
        <p:nvPicPr>
          <p:cNvPr id="33795" name="图片 2"/>
          <p:cNvPicPr>
            <a:picLocks noChangeAspect="1"/>
          </p:cNvPicPr>
          <p:nvPr/>
        </p:nvPicPr>
        <p:blipFill>
          <a:blip r:embed="rId5"/>
          <a:srcRect/>
          <a:stretch>
            <a:fillRect/>
          </a:stretch>
        </p:blipFill>
        <p:spPr bwMode="auto">
          <a:xfrm>
            <a:off x="0" y="1709738"/>
            <a:ext cx="3046413" cy="1712912"/>
          </a:xfrm>
          <a:prstGeom prst="rect">
            <a:avLst/>
          </a:prstGeom>
          <a:noFill/>
          <a:ln w="9525">
            <a:noFill/>
            <a:miter lim="800000"/>
            <a:headEnd/>
            <a:tailEnd/>
          </a:ln>
        </p:spPr>
      </p:pic>
      <p:pic>
        <p:nvPicPr>
          <p:cNvPr id="33796" name="图片 10"/>
          <p:cNvPicPr>
            <a:picLocks noChangeAspect="1"/>
          </p:cNvPicPr>
          <p:nvPr/>
        </p:nvPicPr>
        <p:blipFill>
          <a:blip r:embed="rId6"/>
          <a:srcRect/>
          <a:stretch>
            <a:fillRect/>
          </a:stretch>
        </p:blipFill>
        <p:spPr bwMode="auto">
          <a:xfrm>
            <a:off x="3048000" y="1708150"/>
            <a:ext cx="3046413" cy="1712913"/>
          </a:xfrm>
          <a:prstGeom prst="rect">
            <a:avLst/>
          </a:prstGeom>
          <a:noFill/>
          <a:ln w="9525">
            <a:noFill/>
            <a:miter lim="800000"/>
            <a:headEnd/>
            <a:tailEnd/>
          </a:ln>
        </p:spPr>
      </p:pic>
      <p:pic>
        <p:nvPicPr>
          <p:cNvPr id="33797" name="图片 14"/>
          <p:cNvPicPr>
            <a:picLocks noChangeAspect="1"/>
          </p:cNvPicPr>
          <p:nvPr/>
        </p:nvPicPr>
        <p:blipFill>
          <a:blip r:embed="rId7"/>
          <a:srcRect/>
          <a:stretch>
            <a:fillRect/>
          </a:stretch>
        </p:blipFill>
        <p:spPr bwMode="auto">
          <a:xfrm>
            <a:off x="9525" y="5145088"/>
            <a:ext cx="3046413" cy="1712912"/>
          </a:xfrm>
          <a:prstGeom prst="rect">
            <a:avLst/>
          </a:prstGeom>
          <a:noFill/>
          <a:ln w="9525">
            <a:noFill/>
            <a:miter lim="800000"/>
            <a:headEnd/>
            <a:tailEnd/>
          </a:ln>
        </p:spPr>
      </p:pic>
      <p:pic>
        <p:nvPicPr>
          <p:cNvPr id="33798" name="图片 20"/>
          <p:cNvPicPr>
            <a:picLocks noChangeAspect="1"/>
          </p:cNvPicPr>
          <p:nvPr/>
        </p:nvPicPr>
        <p:blipFill>
          <a:blip r:embed="rId8"/>
          <a:srcRect/>
          <a:stretch>
            <a:fillRect/>
          </a:stretch>
        </p:blipFill>
        <p:spPr bwMode="auto">
          <a:xfrm>
            <a:off x="6089650" y="3438525"/>
            <a:ext cx="3046413" cy="1714500"/>
          </a:xfrm>
          <a:prstGeom prst="rect">
            <a:avLst/>
          </a:prstGeom>
          <a:noFill/>
          <a:ln w="9525">
            <a:noFill/>
            <a:miter lim="800000"/>
            <a:headEnd/>
            <a:tailEnd/>
          </a:ln>
        </p:spPr>
      </p:pic>
      <p:pic>
        <p:nvPicPr>
          <p:cNvPr id="33799" name="图片 1"/>
          <p:cNvPicPr>
            <a:picLocks noChangeAspect="1"/>
          </p:cNvPicPr>
          <p:nvPr/>
        </p:nvPicPr>
        <p:blipFill>
          <a:blip r:embed="rId9"/>
          <a:srcRect/>
          <a:stretch>
            <a:fillRect/>
          </a:stretch>
        </p:blipFill>
        <p:spPr bwMode="auto">
          <a:xfrm>
            <a:off x="9136063" y="0"/>
            <a:ext cx="3046412" cy="1712913"/>
          </a:xfrm>
          <a:prstGeom prst="rect">
            <a:avLst/>
          </a:prstGeom>
          <a:noFill/>
          <a:ln w="9525">
            <a:noFill/>
            <a:miter lim="800000"/>
            <a:headEnd/>
            <a:tailEnd/>
          </a:ln>
        </p:spPr>
      </p:pic>
      <p:pic>
        <p:nvPicPr>
          <p:cNvPr id="33800" name="图片 4"/>
          <p:cNvPicPr>
            <a:picLocks noChangeAspect="1"/>
          </p:cNvPicPr>
          <p:nvPr/>
        </p:nvPicPr>
        <p:blipFill>
          <a:blip r:embed="rId10"/>
          <a:srcRect/>
          <a:stretch>
            <a:fillRect/>
          </a:stretch>
        </p:blipFill>
        <p:spPr bwMode="auto">
          <a:xfrm>
            <a:off x="0" y="0"/>
            <a:ext cx="3046413" cy="1712913"/>
          </a:xfrm>
          <a:prstGeom prst="rect">
            <a:avLst/>
          </a:prstGeom>
          <a:noFill/>
          <a:ln w="9525">
            <a:noFill/>
            <a:miter lim="800000"/>
            <a:headEnd/>
            <a:tailEnd/>
          </a:ln>
        </p:spPr>
      </p:pic>
      <p:pic>
        <p:nvPicPr>
          <p:cNvPr id="33801" name="图片 21"/>
          <p:cNvPicPr>
            <a:picLocks noChangeAspect="1"/>
          </p:cNvPicPr>
          <p:nvPr/>
        </p:nvPicPr>
        <p:blipFill>
          <a:blip r:embed="rId11"/>
          <a:srcRect/>
          <a:stretch>
            <a:fillRect/>
          </a:stretch>
        </p:blipFill>
        <p:spPr bwMode="auto">
          <a:xfrm>
            <a:off x="3048000" y="0"/>
            <a:ext cx="3046413" cy="1712913"/>
          </a:xfrm>
          <a:prstGeom prst="rect">
            <a:avLst/>
          </a:prstGeom>
          <a:noFill/>
          <a:ln w="9525">
            <a:noFill/>
            <a:miter lim="800000"/>
            <a:headEnd/>
            <a:tailEnd/>
          </a:ln>
        </p:spPr>
      </p:pic>
      <p:pic>
        <p:nvPicPr>
          <p:cNvPr id="33802" name="图片 12"/>
          <p:cNvPicPr>
            <a:picLocks noChangeAspect="1"/>
          </p:cNvPicPr>
          <p:nvPr/>
        </p:nvPicPr>
        <p:blipFill>
          <a:blip r:embed="rId12"/>
          <a:srcRect/>
          <a:stretch>
            <a:fillRect/>
          </a:stretch>
        </p:blipFill>
        <p:spPr bwMode="auto">
          <a:xfrm>
            <a:off x="3048000" y="3421063"/>
            <a:ext cx="3044825" cy="1714500"/>
          </a:xfrm>
          <a:prstGeom prst="rect">
            <a:avLst/>
          </a:prstGeom>
          <a:noFill/>
          <a:ln w="9525">
            <a:noFill/>
            <a:miter lim="800000"/>
            <a:headEnd/>
            <a:tailEnd/>
          </a:ln>
        </p:spPr>
      </p:pic>
      <p:pic>
        <p:nvPicPr>
          <p:cNvPr id="33803" name="图片 16"/>
          <p:cNvPicPr>
            <a:picLocks noChangeAspect="1"/>
          </p:cNvPicPr>
          <p:nvPr/>
        </p:nvPicPr>
        <p:blipFill>
          <a:blip r:embed="rId13"/>
          <a:srcRect/>
          <a:stretch>
            <a:fillRect/>
          </a:stretch>
        </p:blipFill>
        <p:spPr bwMode="auto">
          <a:xfrm>
            <a:off x="9145588" y="5145088"/>
            <a:ext cx="3046412" cy="1712912"/>
          </a:xfrm>
          <a:prstGeom prst="rect">
            <a:avLst/>
          </a:prstGeom>
          <a:noFill/>
          <a:ln w="9525">
            <a:noFill/>
            <a:miter lim="800000"/>
            <a:headEnd/>
            <a:tailEnd/>
          </a:ln>
        </p:spPr>
      </p:pic>
      <p:pic>
        <p:nvPicPr>
          <p:cNvPr id="33804" name="图片 17"/>
          <p:cNvPicPr>
            <a:picLocks noChangeAspect="1"/>
          </p:cNvPicPr>
          <p:nvPr/>
        </p:nvPicPr>
        <p:blipFill>
          <a:blip r:embed="rId14"/>
          <a:srcRect/>
          <a:stretch>
            <a:fillRect/>
          </a:stretch>
        </p:blipFill>
        <p:spPr bwMode="auto">
          <a:xfrm>
            <a:off x="9142413" y="3427413"/>
            <a:ext cx="3049587" cy="1712912"/>
          </a:xfrm>
          <a:prstGeom prst="rect">
            <a:avLst/>
          </a:prstGeom>
          <a:noFill/>
          <a:ln w="9525">
            <a:noFill/>
            <a:miter lim="800000"/>
            <a:headEnd/>
            <a:tailEnd/>
          </a:ln>
        </p:spPr>
      </p:pic>
      <p:pic>
        <p:nvPicPr>
          <p:cNvPr id="33805" name="图片 22"/>
          <p:cNvPicPr>
            <a:picLocks noChangeAspect="1"/>
          </p:cNvPicPr>
          <p:nvPr/>
        </p:nvPicPr>
        <p:blipFill>
          <a:blip r:embed="rId15"/>
          <a:srcRect/>
          <a:stretch>
            <a:fillRect/>
          </a:stretch>
        </p:blipFill>
        <p:spPr bwMode="auto">
          <a:xfrm>
            <a:off x="0" y="3427413"/>
            <a:ext cx="3046413" cy="1712912"/>
          </a:xfrm>
          <a:prstGeom prst="rect">
            <a:avLst/>
          </a:prstGeom>
          <a:noFill/>
          <a:ln w="9525">
            <a:noFill/>
            <a:miter lim="800000"/>
            <a:headEnd/>
            <a:tailEnd/>
          </a:ln>
        </p:spPr>
      </p:pic>
      <p:pic>
        <p:nvPicPr>
          <p:cNvPr id="33806" name="图片 23"/>
          <p:cNvPicPr>
            <a:picLocks noChangeAspect="1"/>
          </p:cNvPicPr>
          <p:nvPr/>
        </p:nvPicPr>
        <p:blipFill>
          <a:blip r:embed="rId16"/>
          <a:srcRect/>
          <a:stretch>
            <a:fillRect/>
          </a:stretch>
        </p:blipFill>
        <p:spPr bwMode="auto">
          <a:xfrm>
            <a:off x="6081713" y="1709738"/>
            <a:ext cx="3054350" cy="1712912"/>
          </a:xfrm>
          <a:prstGeom prst="rect">
            <a:avLst/>
          </a:prstGeom>
          <a:noFill/>
          <a:ln w="9525">
            <a:noFill/>
            <a:miter lim="800000"/>
            <a:headEnd/>
            <a:tailEnd/>
          </a:ln>
        </p:spPr>
      </p:pic>
      <p:pic>
        <p:nvPicPr>
          <p:cNvPr id="33807" name="图片 24"/>
          <p:cNvPicPr>
            <a:picLocks noChangeAspect="1"/>
          </p:cNvPicPr>
          <p:nvPr/>
        </p:nvPicPr>
        <p:blipFill>
          <a:blip r:embed="rId17"/>
          <a:srcRect/>
          <a:stretch>
            <a:fillRect/>
          </a:stretch>
        </p:blipFill>
        <p:spPr bwMode="auto">
          <a:xfrm>
            <a:off x="6092825" y="5145088"/>
            <a:ext cx="3048000" cy="1712912"/>
          </a:xfrm>
          <a:prstGeom prst="rect">
            <a:avLst/>
          </a:prstGeom>
          <a:noFill/>
          <a:ln w="9525">
            <a:noFill/>
            <a:miter lim="800000"/>
            <a:headEnd/>
            <a:tailEnd/>
          </a:ln>
        </p:spPr>
      </p:pic>
      <p:sp>
        <p:nvSpPr>
          <p:cNvPr id="33808" name="矩形 9"/>
          <p:cNvSpPr>
            <a:spLocks noChangeArrowheads="1"/>
          </p:cNvSpPr>
          <p:nvPr/>
        </p:nvSpPr>
        <p:spPr bwMode="auto">
          <a:xfrm>
            <a:off x="3055938" y="1712913"/>
            <a:ext cx="6086475" cy="3422650"/>
          </a:xfrm>
          <a:prstGeom prst="rect">
            <a:avLst/>
          </a:prstGeom>
          <a:solidFill>
            <a:schemeClr val="tx1">
              <a:alpha val="70195"/>
            </a:schemeClr>
          </a:solidFill>
          <a:ln w="9525">
            <a:noFill/>
            <a:miter lim="800000"/>
            <a:headEnd/>
            <a:tailEnd/>
          </a:ln>
        </p:spPr>
        <p:txBody>
          <a:bodyPr wrap="none" anchor="ctr"/>
          <a:lstStyle/>
          <a:p>
            <a:pPr algn="ctr"/>
            <a:endParaRPr lang="zh-CN" altLang="en-US">
              <a:solidFill>
                <a:schemeClr val="bg1"/>
              </a:solidFill>
              <a:latin typeface="Segoe UI Light" pitchFamily="34" charset="0"/>
              <a:ea typeface="幼圆" charset="-122"/>
            </a:endParaRPr>
          </a:p>
        </p:txBody>
      </p:sp>
      <p:pic>
        <p:nvPicPr>
          <p:cNvPr id="33809" name="图片 28">
            <a:hlinkClick r:id="rId18"/>
          </p:cNvPr>
          <p:cNvPicPr>
            <a:picLocks noChangeAspect="1"/>
          </p:cNvPicPr>
          <p:nvPr/>
        </p:nvPicPr>
        <p:blipFill>
          <a:blip r:embed="rId19"/>
          <a:srcRect/>
          <a:stretch>
            <a:fillRect/>
          </a:stretch>
        </p:blipFill>
        <p:spPr bwMode="auto">
          <a:xfrm>
            <a:off x="5427663" y="1981200"/>
            <a:ext cx="1336675" cy="1339850"/>
          </a:xfrm>
          <a:prstGeom prst="rect">
            <a:avLst/>
          </a:prstGeom>
          <a:noFill/>
          <a:ln w="9525">
            <a:noFill/>
            <a:miter lim="800000"/>
            <a:headEnd/>
            <a:tailEnd/>
          </a:ln>
        </p:spPr>
      </p:pic>
      <p:pic>
        <p:nvPicPr>
          <p:cNvPr id="33810" name="图片 15"/>
          <p:cNvPicPr>
            <a:picLocks noChangeAspect="1"/>
          </p:cNvPicPr>
          <p:nvPr/>
        </p:nvPicPr>
        <p:blipFill>
          <a:blip r:embed="rId20"/>
          <a:srcRect/>
          <a:stretch>
            <a:fillRect/>
          </a:stretch>
        </p:blipFill>
        <p:spPr bwMode="auto">
          <a:xfrm>
            <a:off x="6086475" y="0"/>
            <a:ext cx="3063875" cy="1717675"/>
          </a:xfrm>
          <a:prstGeom prst="rect">
            <a:avLst/>
          </a:prstGeom>
          <a:noFill/>
          <a:ln w="9525">
            <a:noFill/>
            <a:miter lim="800000"/>
            <a:headEnd/>
            <a:tailEnd/>
          </a:ln>
        </p:spPr>
      </p:pic>
      <p:sp>
        <p:nvSpPr>
          <p:cNvPr id="34" name="任意多边形 33"/>
          <p:cNvSpPr/>
          <p:nvPr/>
        </p:nvSpPr>
        <p:spPr>
          <a:xfrm>
            <a:off x="3968750" y="3532188"/>
            <a:ext cx="4240213" cy="1282700"/>
          </a:xfrm>
          <a:custGeom>
            <a:avLst/>
            <a:gdLst/>
            <a:ahLst/>
            <a:cxnLst/>
            <a:rect l="l" t="t" r="r" b="b"/>
            <a:pathLst>
              <a:path w="4239219" h="1283851">
                <a:moveTo>
                  <a:pt x="305290" y="1225083"/>
                </a:moveTo>
                <a:lnTo>
                  <a:pt x="291107" y="1226344"/>
                </a:lnTo>
                <a:cubicBezTo>
                  <a:pt x="297358" y="1225749"/>
                  <a:pt x="301823" y="1225339"/>
                  <a:pt x="304502" y="1225116"/>
                </a:cubicBezTo>
                <a:close/>
                <a:moveTo>
                  <a:pt x="4079676" y="1181696"/>
                </a:moveTo>
                <a:cubicBezTo>
                  <a:pt x="4081462" y="1181696"/>
                  <a:pt x="4083843" y="1182291"/>
                  <a:pt x="4086820" y="1183481"/>
                </a:cubicBezTo>
                <a:cubicBezTo>
                  <a:pt x="4133254" y="1200150"/>
                  <a:pt x="4165401" y="1215033"/>
                  <a:pt x="4183261" y="1228130"/>
                </a:cubicBezTo>
                <a:cubicBezTo>
                  <a:pt x="4188023" y="1236464"/>
                  <a:pt x="4189809" y="1251942"/>
                  <a:pt x="4188618" y="1274564"/>
                </a:cubicBezTo>
                <a:cubicBezTo>
                  <a:pt x="4188618" y="1280517"/>
                  <a:pt x="4187428" y="1283494"/>
                  <a:pt x="4185047" y="1283494"/>
                </a:cubicBezTo>
                <a:cubicBezTo>
                  <a:pt x="4182665" y="1284685"/>
                  <a:pt x="4178498" y="1282899"/>
                  <a:pt x="4172545" y="1278136"/>
                </a:cubicBezTo>
                <a:cubicBezTo>
                  <a:pt x="4152304" y="1262658"/>
                  <a:pt x="4121348" y="1234083"/>
                  <a:pt x="4079676" y="1192411"/>
                </a:cubicBezTo>
                <a:cubicBezTo>
                  <a:pt x="4076104" y="1188839"/>
                  <a:pt x="4074914" y="1185863"/>
                  <a:pt x="4076104" y="1183481"/>
                </a:cubicBezTo>
                <a:cubicBezTo>
                  <a:pt x="4076700" y="1182291"/>
                  <a:pt x="4077890" y="1181696"/>
                  <a:pt x="4079676" y="1181696"/>
                </a:cubicBezTo>
                <a:close/>
                <a:moveTo>
                  <a:pt x="4047529" y="1051322"/>
                </a:moveTo>
                <a:cubicBezTo>
                  <a:pt x="4058245" y="1057275"/>
                  <a:pt x="4072532" y="1061442"/>
                  <a:pt x="4090392" y="1063824"/>
                </a:cubicBezTo>
                <a:cubicBezTo>
                  <a:pt x="4083248" y="1073349"/>
                  <a:pt x="4078486" y="1087636"/>
                  <a:pt x="4076104" y="1106686"/>
                </a:cubicBezTo>
                <a:cubicBezTo>
                  <a:pt x="4061817" y="1195983"/>
                  <a:pt x="4026098" y="1250752"/>
                  <a:pt x="3968948" y="1270992"/>
                </a:cubicBezTo>
                <a:cubicBezTo>
                  <a:pt x="3940373" y="1280517"/>
                  <a:pt x="3917751" y="1275755"/>
                  <a:pt x="3901082" y="1256705"/>
                </a:cubicBezTo>
                <a:cubicBezTo>
                  <a:pt x="3986807" y="1243608"/>
                  <a:pt x="4036218" y="1193602"/>
                  <a:pt x="4049315" y="1106686"/>
                </a:cubicBezTo>
                <a:cubicBezTo>
                  <a:pt x="4051697" y="1081683"/>
                  <a:pt x="4051101" y="1063228"/>
                  <a:pt x="4047529" y="1051322"/>
                </a:cubicBezTo>
                <a:close/>
                <a:moveTo>
                  <a:pt x="497085" y="1037035"/>
                </a:moveTo>
                <a:cubicBezTo>
                  <a:pt x="530423" y="1037035"/>
                  <a:pt x="552450" y="1038225"/>
                  <a:pt x="563165" y="1040606"/>
                </a:cubicBezTo>
                <a:cubicBezTo>
                  <a:pt x="559593" y="1066800"/>
                  <a:pt x="555426" y="1092994"/>
                  <a:pt x="550664" y="1119188"/>
                </a:cubicBezTo>
                <a:cubicBezTo>
                  <a:pt x="564951" y="1134666"/>
                  <a:pt x="570309" y="1157883"/>
                  <a:pt x="566737" y="1188839"/>
                </a:cubicBezTo>
                <a:cubicBezTo>
                  <a:pt x="572690" y="1190030"/>
                  <a:pt x="581620" y="1191816"/>
                  <a:pt x="593526" y="1194197"/>
                </a:cubicBezTo>
                <a:cubicBezTo>
                  <a:pt x="610195" y="1198960"/>
                  <a:pt x="623887" y="1202531"/>
                  <a:pt x="634603" y="1204913"/>
                </a:cubicBezTo>
                <a:cubicBezTo>
                  <a:pt x="676275" y="1214438"/>
                  <a:pt x="717946" y="1219796"/>
                  <a:pt x="759618" y="1220986"/>
                </a:cubicBezTo>
                <a:cubicBezTo>
                  <a:pt x="798909" y="1220986"/>
                  <a:pt x="834628" y="1224558"/>
                  <a:pt x="866775" y="1231702"/>
                </a:cubicBezTo>
                <a:cubicBezTo>
                  <a:pt x="877490" y="1232892"/>
                  <a:pt x="883443" y="1235869"/>
                  <a:pt x="884634" y="1240631"/>
                </a:cubicBezTo>
                <a:cubicBezTo>
                  <a:pt x="884634" y="1244203"/>
                  <a:pt x="879871" y="1246585"/>
                  <a:pt x="870346" y="1247775"/>
                </a:cubicBezTo>
                <a:cubicBezTo>
                  <a:pt x="851296" y="1253728"/>
                  <a:pt x="823912" y="1260277"/>
                  <a:pt x="788193" y="1267421"/>
                </a:cubicBezTo>
                <a:cubicBezTo>
                  <a:pt x="756046" y="1273374"/>
                  <a:pt x="729257" y="1270992"/>
                  <a:pt x="707826" y="1260277"/>
                </a:cubicBezTo>
                <a:cubicBezTo>
                  <a:pt x="622101" y="1226939"/>
                  <a:pt x="556021" y="1210271"/>
                  <a:pt x="509587" y="1210271"/>
                </a:cubicBezTo>
                <a:cubicBezTo>
                  <a:pt x="496490" y="1210271"/>
                  <a:pt x="484584" y="1212056"/>
                  <a:pt x="473868" y="1215628"/>
                </a:cubicBezTo>
                <a:cubicBezTo>
                  <a:pt x="467915" y="1216819"/>
                  <a:pt x="464939" y="1213842"/>
                  <a:pt x="464939" y="1206699"/>
                </a:cubicBezTo>
                <a:cubicBezTo>
                  <a:pt x="467320" y="1200746"/>
                  <a:pt x="468510" y="1196578"/>
                  <a:pt x="468510" y="1194197"/>
                </a:cubicBezTo>
                <a:cubicBezTo>
                  <a:pt x="470892" y="1187053"/>
                  <a:pt x="475654" y="1184077"/>
                  <a:pt x="482798" y="1185267"/>
                </a:cubicBezTo>
                <a:cubicBezTo>
                  <a:pt x="497085" y="1184077"/>
                  <a:pt x="516731" y="1184672"/>
                  <a:pt x="541734" y="1187053"/>
                </a:cubicBezTo>
                <a:cubicBezTo>
                  <a:pt x="540543" y="1163241"/>
                  <a:pt x="535185" y="1142405"/>
                  <a:pt x="525660" y="1124546"/>
                </a:cubicBezTo>
                <a:cubicBezTo>
                  <a:pt x="525660" y="1122164"/>
                  <a:pt x="525065" y="1117997"/>
                  <a:pt x="523875" y="1112044"/>
                </a:cubicBezTo>
                <a:cubicBezTo>
                  <a:pt x="523875" y="1095375"/>
                  <a:pt x="522089" y="1083469"/>
                  <a:pt x="518517" y="1076325"/>
                </a:cubicBezTo>
                <a:cubicBezTo>
                  <a:pt x="517326" y="1070372"/>
                  <a:pt x="509587" y="1062633"/>
                  <a:pt x="495300" y="1053108"/>
                </a:cubicBezTo>
                <a:cubicBezTo>
                  <a:pt x="490537" y="1050727"/>
                  <a:pt x="488156" y="1047750"/>
                  <a:pt x="488156" y="1044178"/>
                </a:cubicBezTo>
                <a:cubicBezTo>
                  <a:pt x="489346" y="1040606"/>
                  <a:pt x="492323" y="1038225"/>
                  <a:pt x="497085" y="1037035"/>
                </a:cubicBezTo>
                <a:close/>
                <a:moveTo>
                  <a:pt x="241101" y="1037035"/>
                </a:moveTo>
                <a:cubicBezTo>
                  <a:pt x="199429" y="1044178"/>
                  <a:pt x="170259" y="1050727"/>
                  <a:pt x="153590" y="1056680"/>
                </a:cubicBezTo>
                <a:cubicBezTo>
                  <a:pt x="153590" y="1056680"/>
                  <a:pt x="152400" y="1055489"/>
                  <a:pt x="150018" y="1053108"/>
                </a:cubicBezTo>
                <a:cubicBezTo>
                  <a:pt x="146446" y="1050727"/>
                  <a:pt x="143470" y="1048346"/>
                  <a:pt x="141089" y="1045964"/>
                </a:cubicBezTo>
                <a:cubicBezTo>
                  <a:pt x="142279" y="1059061"/>
                  <a:pt x="142875" y="1072753"/>
                  <a:pt x="142875" y="1087041"/>
                </a:cubicBezTo>
                <a:cubicBezTo>
                  <a:pt x="152400" y="1085850"/>
                  <a:pt x="166092" y="1082874"/>
                  <a:pt x="183951" y="1078111"/>
                </a:cubicBezTo>
                <a:cubicBezTo>
                  <a:pt x="193476" y="1076921"/>
                  <a:pt x="200025" y="1075730"/>
                  <a:pt x="203596" y="1074539"/>
                </a:cubicBezTo>
                <a:cubicBezTo>
                  <a:pt x="204787" y="1072158"/>
                  <a:pt x="207168" y="1072158"/>
                  <a:pt x="210740" y="1074539"/>
                </a:cubicBezTo>
                <a:cubicBezTo>
                  <a:pt x="216693" y="1080492"/>
                  <a:pt x="221456" y="1085255"/>
                  <a:pt x="225028" y="1088827"/>
                </a:cubicBezTo>
                <a:cubicBezTo>
                  <a:pt x="226218" y="1091208"/>
                  <a:pt x="226814" y="1092399"/>
                  <a:pt x="226814" y="1092399"/>
                </a:cubicBezTo>
                <a:cubicBezTo>
                  <a:pt x="225623" y="1093589"/>
                  <a:pt x="224432" y="1094185"/>
                  <a:pt x="223242" y="1094185"/>
                </a:cubicBezTo>
                <a:cubicBezTo>
                  <a:pt x="218479" y="1095375"/>
                  <a:pt x="211335" y="1096566"/>
                  <a:pt x="201810" y="1097756"/>
                </a:cubicBezTo>
                <a:cubicBezTo>
                  <a:pt x="176807" y="1101328"/>
                  <a:pt x="157162" y="1104305"/>
                  <a:pt x="142875" y="1106686"/>
                </a:cubicBezTo>
                <a:lnTo>
                  <a:pt x="142875" y="1138833"/>
                </a:lnTo>
                <a:cubicBezTo>
                  <a:pt x="151209" y="1137642"/>
                  <a:pt x="163710" y="1135261"/>
                  <a:pt x="180379" y="1131689"/>
                </a:cubicBezTo>
                <a:cubicBezTo>
                  <a:pt x="189904" y="1129308"/>
                  <a:pt x="197048" y="1127522"/>
                  <a:pt x="201810" y="1126331"/>
                </a:cubicBezTo>
                <a:cubicBezTo>
                  <a:pt x="205382" y="1126331"/>
                  <a:pt x="208359" y="1126927"/>
                  <a:pt x="210740" y="1128117"/>
                </a:cubicBezTo>
                <a:cubicBezTo>
                  <a:pt x="215503" y="1131689"/>
                  <a:pt x="219670" y="1136452"/>
                  <a:pt x="223242" y="1142405"/>
                </a:cubicBezTo>
                <a:cubicBezTo>
                  <a:pt x="224432" y="1143596"/>
                  <a:pt x="225028" y="1144786"/>
                  <a:pt x="225028" y="1145977"/>
                </a:cubicBezTo>
                <a:cubicBezTo>
                  <a:pt x="225028" y="1145977"/>
                  <a:pt x="223837" y="1146572"/>
                  <a:pt x="221456" y="1147763"/>
                </a:cubicBezTo>
                <a:cubicBezTo>
                  <a:pt x="195262" y="1150144"/>
                  <a:pt x="169068" y="1153716"/>
                  <a:pt x="142875" y="1158478"/>
                </a:cubicBezTo>
                <a:lnTo>
                  <a:pt x="142875" y="1190625"/>
                </a:lnTo>
                <a:cubicBezTo>
                  <a:pt x="155971" y="1188244"/>
                  <a:pt x="173235" y="1185267"/>
                  <a:pt x="194667" y="1181696"/>
                </a:cubicBezTo>
                <a:cubicBezTo>
                  <a:pt x="201810" y="1179314"/>
                  <a:pt x="206573" y="1178124"/>
                  <a:pt x="208954" y="1178124"/>
                </a:cubicBezTo>
                <a:cubicBezTo>
                  <a:pt x="211335" y="1178124"/>
                  <a:pt x="214907" y="1178719"/>
                  <a:pt x="219670" y="1179910"/>
                </a:cubicBezTo>
                <a:cubicBezTo>
                  <a:pt x="220860" y="1181100"/>
                  <a:pt x="222646" y="1182886"/>
                  <a:pt x="225028" y="1185267"/>
                </a:cubicBezTo>
                <a:cubicBezTo>
                  <a:pt x="227409" y="1188839"/>
                  <a:pt x="229195" y="1191816"/>
                  <a:pt x="230386" y="1194197"/>
                </a:cubicBezTo>
                <a:cubicBezTo>
                  <a:pt x="232767" y="1195388"/>
                  <a:pt x="233362" y="1196578"/>
                  <a:pt x="232171" y="1197769"/>
                </a:cubicBezTo>
                <a:cubicBezTo>
                  <a:pt x="232171" y="1198960"/>
                  <a:pt x="230981" y="1199555"/>
                  <a:pt x="228600" y="1199555"/>
                </a:cubicBezTo>
                <a:cubicBezTo>
                  <a:pt x="198834" y="1201936"/>
                  <a:pt x="170259" y="1205508"/>
                  <a:pt x="142875" y="1210271"/>
                </a:cubicBezTo>
                <a:lnTo>
                  <a:pt x="142875" y="1242417"/>
                </a:lnTo>
                <a:cubicBezTo>
                  <a:pt x="176212" y="1238846"/>
                  <a:pt x="210740" y="1235274"/>
                  <a:pt x="246459" y="1231702"/>
                </a:cubicBezTo>
                <a:cubicBezTo>
                  <a:pt x="246459" y="1167408"/>
                  <a:pt x="246459" y="1104900"/>
                  <a:pt x="246459" y="1044178"/>
                </a:cubicBezTo>
                <a:cubicBezTo>
                  <a:pt x="246459" y="1038225"/>
                  <a:pt x="244673" y="1035844"/>
                  <a:pt x="241101" y="1037035"/>
                </a:cubicBezTo>
                <a:close/>
                <a:moveTo>
                  <a:pt x="3686175" y="981671"/>
                </a:moveTo>
                <a:cubicBezTo>
                  <a:pt x="3690937" y="980480"/>
                  <a:pt x="3695104" y="981671"/>
                  <a:pt x="3698676" y="985242"/>
                </a:cubicBezTo>
                <a:cubicBezTo>
                  <a:pt x="3707011" y="991196"/>
                  <a:pt x="3712964" y="997744"/>
                  <a:pt x="3716536" y="1004888"/>
                </a:cubicBezTo>
                <a:cubicBezTo>
                  <a:pt x="3720107" y="1009650"/>
                  <a:pt x="3719512" y="1012627"/>
                  <a:pt x="3714750" y="1013817"/>
                </a:cubicBezTo>
                <a:cubicBezTo>
                  <a:pt x="3694509" y="1016199"/>
                  <a:pt x="3664743" y="1020366"/>
                  <a:pt x="3625453" y="1026319"/>
                </a:cubicBezTo>
                <a:cubicBezTo>
                  <a:pt x="3606403" y="1028700"/>
                  <a:pt x="3592711" y="1030486"/>
                  <a:pt x="3584376" y="1031677"/>
                </a:cubicBezTo>
                <a:cubicBezTo>
                  <a:pt x="3601045" y="1034058"/>
                  <a:pt x="3613547" y="1035249"/>
                  <a:pt x="3621881" y="1035249"/>
                </a:cubicBezTo>
                <a:cubicBezTo>
                  <a:pt x="3617118" y="1054299"/>
                  <a:pt x="3613547" y="1076921"/>
                  <a:pt x="3611165" y="1103114"/>
                </a:cubicBezTo>
                <a:cubicBezTo>
                  <a:pt x="3631406" y="1099542"/>
                  <a:pt x="3650456" y="1096566"/>
                  <a:pt x="3668315" y="1094185"/>
                </a:cubicBezTo>
                <a:cubicBezTo>
                  <a:pt x="3671887" y="1092994"/>
                  <a:pt x="3675459" y="1093589"/>
                  <a:pt x="3679031" y="1095971"/>
                </a:cubicBezTo>
                <a:cubicBezTo>
                  <a:pt x="3686175" y="1101924"/>
                  <a:pt x="3691532" y="1108472"/>
                  <a:pt x="3695104" y="1115616"/>
                </a:cubicBezTo>
                <a:cubicBezTo>
                  <a:pt x="3697486" y="1117997"/>
                  <a:pt x="3698676" y="1120378"/>
                  <a:pt x="3698676" y="1122760"/>
                </a:cubicBezTo>
                <a:cubicBezTo>
                  <a:pt x="3697486" y="1123950"/>
                  <a:pt x="3695700" y="1124546"/>
                  <a:pt x="3693318" y="1124546"/>
                </a:cubicBezTo>
                <a:cubicBezTo>
                  <a:pt x="3664743" y="1126927"/>
                  <a:pt x="3636764" y="1130499"/>
                  <a:pt x="3609379" y="1135261"/>
                </a:cubicBezTo>
                <a:cubicBezTo>
                  <a:pt x="3609379" y="1157883"/>
                  <a:pt x="3609379" y="1184672"/>
                  <a:pt x="3609379" y="1215628"/>
                </a:cubicBezTo>
                <a:cubicBezTo>
                  <a:pt x="3668911" y="1208485"/>
                  <a:pt x="3721893" y="1203722"/>
                  <a:pt x="3768328" y="1201341"/>
                </a:cubicBezTo>
                <a:cubicBezTo>
                  <a:pt x="3774281" y="1200150"/>
                  <a:pt x="3779639" y="1201936"/>
                  <a:pt x="3784401" y="1206699"/>
                </a:cubicBezTo>
                <a:cubicBezTo>
                  <a:pt x="3785592" y="1209080"/>
                  <a:pt x="3787973" y="1212652"/>
                  <a:pt x="3791545" y="1217414"/>
                </a:cubicBezTo>
                <a:cubicBezTo>
                  <a:pt x="3796307" y="1224558"/>
                  <a:pt x="3799284" y="1229321"/>
                  <a:pt x="3800475" y="1231702"/>
                </a:cubicBezTo>
                <a:cubicBezTo>
                  <a:pt x="3802856" y="1235274"/>
                  <a:pt x="3803451" y="1237655"/>
                  <a:pt x="3802261" y="1238846"/>
                </a:cubicBezTo>
                <a:cubicBezTo>
                  <a:pt x="3801070" y="1241227"/>
                  <a:pt x="3798093" y="1242417"/>
                  <a:pt x="3793331" y="1242417"/>
                </a:cubicBezTo>
                <a:cubicBezTo>
                  <a:pt x="3690937" y="1237655"/>
                  <a:pt x="3574256" y="1244799"/>
                  <a:pt x="3443287" y="1263849"/>
                </a:cubicBezTo>
                <a:cubicBezTo>
                  <a:pt x="3440906" y="1263849"/>
                  <a:pt x="3431976" y="1258491"/>
                  <a:pt x="3416498" y="1247775"/>
                </a:cubicBezTo>
                <a:cubicBezTo>
                  <a:pt x="3414117" y="1245394"/>
                  <a:pt x="3411735" y="1243608"/>
                  <a:pt x="3409354" y="1242417"/>
                </a:cubicBezTo>
                <a:cubicBezTo>
                  <a:pt x="3406973" y="1240036"/>
                  <a:pt x="3405782" y="1238250"/>
                  <a:pt x="3405782" y="1237060"/>
                </a:cubicBezTo>
                <a:cubicBezTo>
                  <a:pt x="3406973" y="1235869"/>
                  <a:pt x="3409354" y="1235274"/>
                  <a:pt x="3412926" y="1235274"/>
                </a:cubicBezTo>
                <a:cubicBezTo>
                  <a:pt x="3440310" y="1234083"/>
                  <a:pt x="3489721" y="1229321"/>
                  <a:pt x="3561159" y="1220986"/>
                </a:cubicBezTo>
                <a:cubicBezTo>
                  <a:pt x="3569493" y="1219796"/>
                  <a:pt x="3575447" y="1219200"/>
                  <a:pt x="3579018" y="1219200"/>
                </a:cubicBezTo>
                <a:lnTo>
                  <a:pt x="3579018" y="1138833"/>
                </a:lnTo>
                <a:cubicBezTo>
                  <a:pt x="3549253" y="1142405"/>
                  <a:pt x="3527821" y="1144191"/>
                  <a:pt x="3514725" y="1144191"/>
                </a:cubicBezTo>
                <a:cubicBezTo>
                  <a:pt x="3505200" y="1143000"/>
                  <a:pt x="3495675" y="1135856"/>
                  <a:pt x="3486150" y="1122760"/>
                </a:cubicBezTo>
                <a:cubicBezTo>
                  <a:pt x="3511153" y="1120378"/>
                  <a:pt x="3542109" y="1115616"/>
                  <a:pt x="3579018" y="1108472"/>
                </a:cubicBezTo>
                <a:cubicBezTo>
                  <a:pt x="3579018" y="1077516"/>
                  <a:pt x="3575447" y="1052513"/>
                  <a:pt x="3568303" y="1033463"/>
                </a:cubicBezTo>
                <a:cubicBezTo>
                  <a:pt x="3559968" y="1034653"/>
                  <a:pt x="3548062" y="1035844"/>
                  <a:pt x="3532584" y="1037035"/>
                </a:cubicBezTo>
                <a:cubicBezTo>
                  <a:pt x="3513534" y="1039416"/>
                  <a:pt x="3502818" y="1040606"/>
                  <a:pt x="3500437" y="1040606"/>
                </a:cubicBezTo>
                <a:cubicBezTo>
                  <a:pt x="3493293" y="1038225"/>
                  <a:pt x="3482578" y="1031081"/>
                  <a:pt x="3468290" y="1019175"/>
                </a:cubicBezTo>
                <a:cubicBezTo>
                  <a:pt x="3493293" y="1016794"/>
                  <a:pt x="3532584" y="1010246"/>
                  <a:pt x="3586162" y="999530"/>
                </a:cubicBezTo>
                <a:cubicBezTo>
                  <a:pt x="3627834" y="991196"/>
                  <a:pt x="3661172" y="985242"/>
                  <a:pt x="3686175" y="981671"/>
                </a:cubicBezTo>
                <a:close/>
                <a:moveTo>
                  <a:pt x="2802135" y="969169"/>
                </a:moveTo>
                <a:lnTo>
                  <a:pt x="2802135" y="1119188"/>
                </a:lnTo>
                <a:cubicBezTo>
                  <a:pt x="2806898" y="1120378"/>
                  <a:pt x="2812851" y="1120378"/>
                  <a:pt x="2819995" y="1119188"/>
                </a:cubicBezTo>
                <a:cubicBezTo>
                  <a:pt x="2823567" y="1119188"/>
                  <a:pt x="2827139" y="1119188"/>
                  <a:pt x="2830710" y="1119188"/>
                </a:cubicBezTo>
                <a:cubicBezTo>
                  <a:pt x="2886670" y="1119188"/>
                  <a:pt x="2914650" y="1094185"/>
                  <a:pt x="2914650" y="1044178"/>
                </a:cubicBezTo>
                <a:cubicBezTo>
                  <a:pt x="2915840" y="994172"/>
                  <a:pt x="2885479" y="969169"/>
                  <a:pt x="2823567" y="969169"/>
                </a:cubicBezTo>
                <a:cubicBezTo>
                  <a:pt x="2815232" y="969169"/>
                  <a:pt x="2808089" y="969169"/>
                  <a:pt x="2802135" y="969169"/>
                </a:cubicBezTo>
                <a:close/>
                <a:moveTo>
                  <a:pt x="2500907" y="969169"/>
                </a:moveTo>
                <a:cubicBezTo>
                  <a:pt x="2431851" y="972741"/>
                  <a:pt x="2394346" y="1015603"/>
                  <a:pt x="2388393" y="1097756"/>
                </a:cubicBezTo>
                <a:cubicBezTo>
                  <a:pt x="2394346" y="1188244"/>
                  <a:pt x="2437804" y="1237060"/>
                  <a:pt x="2518767" y="1244203"/>
                </a:cubicBezTo>
                <a:cubicBezTo>
                  <a:pt x="2587823" y="1240631"/>
                  <a:pt x="2624732" y="1197174"/>
                  <a:pt x="2629495" y="1113830"/>
                </a:cubicBezTo>
                <a:cubicBezTo>
                  <a:pt x="2624732" y="1023342"/>
                  <a:pt x="2581870" y="975122"/>
                  <a:pt x="2500907" y="969169"/>
                </a:cubicBezTo>
                <a:close/>
                <a:moveTo>
                  <a:pt x="1291232" y="969169"/>
                </a:moveTo>
                <a:cubicBezTo>
                  <a:pt x="1276945" y="969169"/>
                  <a:pt x="1266229" y="969764"/>
                  <a:pt x="1259086" y="970955"/>
                </a:cubicBezTo>
                <a:lnTo>
                  <a:pt x="1259086" y="1115616"/>
                </a:lnTo>
                <a:cubicBezTo>
                  <a:pt x="1266229" y="1117997"/>
                  <a:pt x="1274564" y="1119188"/>
                  <a:pt x="1284089" y="1119188"/>
                </a:cubicBezTo>
                <a:cubicBezTo>
                  <a:pt x="1335286" y="1115616"/>
                  <a:pt x="1362670" y="1088827"/>
                  <a:pt x="1366242" y="1038821"/>
                </a:cubicBezTo>
                <a:cubicBezTo>
                  <a:pt x="1366242" y="992386"/>
                  <a:pt x="1341239" y="969169"/>
                  <a:pt x="1291232" y="969169"/>
                </a:cubicBezTo>
                <a:close/>
                <a:moveTo>
                  <a:pt x="1024532" y="969169"/>
                </a:moveTo>
                <a:cubicBezTo>
                  <a:pt x="1010245" y="969169"/>
                  <a:pt x="999529" y="969764"/>
                  <a:pt x="992386" y="970955"/>
                </a:cubicBezTo>
                <a:lnTo>
                  <a:pt x="992386" y="1115616"/>
                </a:lnTo>
                <a:cubicBezTo>
                  <a:pt x="999529" y="1117997"/>
                  <a:pt x="1007864" y="1119188"/>
                  <a:pt x="1017389" y="1119188"/>
                </a:cubicBezTo>
                <a:cubicBezTo>
                  <a:pt x="1068586" y="1115616"/>
                  <a:pt x="1095970" y="1088827"/>
                  <a:pt x="1099542" y="1038821"/>
                </a:cubicBezTo>
                <a:cubicBezTo>
                  <a:pt x="1099542" y="992386"/>
                  <a:pt x="1074539" y="969169"/>
                  <a:pt x="1024532" y="969169"/>
                </a:cubicBezTo>
                <a:close/>
                <a:moveTo>
                  <a:pt x="3093243" y="963811"/>
                </a:moveTo>
                <a:lnTo>
                  <a:pt x="3312914" y="963811"/>
                </a:lnTo>
                <a:lnTo>
                  <a:pt x="3316485" y="1028105"/>
                </a:lnTo>
                <a:lnTo>
                  <a:pt x="3307556" y="1028105"/>
                </a:lnTo>
                <a:cubicBezTo>
                  <a:pt x="3301603" y="993577"/>
                  <a:pt x="3290292" y="977503"/>
                  <a:pt x="3273623" y="979885"/>
                </a:cubicBezTo>
                <a:lnTo>
                  <a:pt x="3177182" y="979885"/>
                </a:lnTo>
                <a:lnTo>
                  <a:pt x="3177182" y="1092399"/>
                </a:lnTo>
                <a:lnTo>
                  <a:pt x="3259335" y="1092399"/>
                </a:lnTo>
                <a:cubicBezTo>
                  <a:pt x="3274814" y="1093589"/>
                  <a:pt x="3283743" y="1082278"/>
                  <a:pt x="3286125" y="1058466"/>
                </a:cubicBezTo>
                <a:lnTo>
                  <a:pt x="3293268" y="1058466"/>
                </a:lnTo>
                <a:lnTo>
                  <a:pt x="3293268" y="1145977"/>
                </a:lnTo>
                <a:lnTo>
                  <a:pt x="3286125" y="1145977"/>
                </a:lnTo>
                <a:cubicBezTo>
                  <a:pt x="3284934" y="1118592"/>
                  <a:pt x="3274814" y="1106091"/>
                  <a:pt x="3255764" y="1108472"/>
                </a:cubicBezTo>
                <a:lnTo>
                  <a:pt x="3177182" y="1108472"/>
                </a:lnTo>
                <a:lnTo>
                  <a:pt x="3177182" y="1206699"/>
                </a:lnTo>
                <a:cubicBezTo>
                  <a:pt x="3175992" y="1224558"/>
                  <a:pt x="3184326" y="1232892"/>
                  <a:pt x="3202185" y="1231702"/>
                </a:cubicBezTo>
                <a:lnTo>
                  <a:pt x="3271837" y="1231702"/>
                </a:lnTo>
                <a:cubicBezTo>
                  <a:pt x="3300412" y="1234083"/>
                  <a:pt x="3318271" y="1216819"/>
                  <a:pt x="3325415" y="1179910"/>
                </a:cubicBezTo>
                <a:lnTo>
                  <a:pt x="3334345" y="1179910"/>
                </a:lnTo>
                <a:lnTo>
                  <a:pt x="3327201" y="1247775"/>
                </a:lnTo>
                <a:lnTo>
                  <a:pt x="3084314" y="1247775"/>
                </a:lnTo>
                <a:lnTo>
                  <a:pt x="3084314" y="1238846"/>
                </a:lnTo>
                <a:lnTo>
                  <a:pt x="3096815" y="1238846"/>
                </a:lnTo>
                <a:cubicBezTo>
                  <a:pt x="3127771" y="1241227"/>
                  <a:pt x="3142059" y="1229321"/>
                  <a:pt x="3139678" y="1203127"/>
                </a:cubicBezTo>
                <a:lnTo>
                  <a:pt x="3139678" y="1008460"/>
                </a:lnTo>
                <a:cubicBezTo>
                  <a:pt x="3142059" y="983456"/>
                  <a:pt x="3129557" y="971550"/>
                  <a:pt x="3102173" y="972741"/>
                </a:cubicBezTo>
                <a:lnTo>
                  <a:pt x="3093243" y="972741"/>
                </a:lnTo>
                <a:close/>
                <a:moveTo>
                  <a:pt x="2834282" y="958453"/>
                </a:moveTo>
                <a:cubicBezTo>
                  <a:pt x="2914054" y="959644"/>
                  <a:pt x="2955131" y="987028"/>
                  <a:pt x="2957512" y="1040606"/>
                </a:cubicBezTo>
                <a:cubicBezTo>
                  <a:pt x="2955131" y="1077516"/>
                  <a:pt x="2934890" y="1102519"/>
                  <a:pt x="2896790" y="1115616"/>
                </a:cubicBezTo>
                <a:cubicBezTo>
                  <a:pt x="2905125" y="1121569"/>
                  <a:pt x="2917031" y="1132285"/>
                  <a:pt x="2932509" y="1147763"/>
                </a:cubicBezTo>
                <a:cubicBezTo>
                  <a:pt x="2939653" y="1153716"/>
                  <a:pt x="2945010" y="1158478"/>
                  <a:pt x="2948582" y="1162050"/>
                </a:cubicBezTo>
                <a:lnTo>
                  <a:pt x="2984301" y="1199555"/>
                </a:lnTo>
                <a:cubicBezTo>
                  <a:pt x="3012876" y="1228130"/>
                  <a:pt x="3043237" y="1243013"/>
                  <a:pt x="3075384" y="1244203"/>
                </a:cubicBezTo>
                <a:lnTo>
                  <a:pt x="3075384" y="1249561"/>
                </a:lnTo>
                <a:cubicBezTo>
                  <a:pt x="3039665" y="1250752"/>
                  <a:pt x="3012281" y="1248966"/>
                  <a:pt x="2993231" y="1244203"/>
                </a:cubicBezTo>
                <a:cubicBezTo>
                  <a:pt x="2976562" y="1238250"/>
                  <a:pt x="2956321" y="1223367"/>
                  <a:pt x="2932509" y="1199555"/>
                </a:cubicBezTo>
                <a:lnTo>
                  <a:pt x="2903934" y="1169194"/>
                </a:lnTo>
                <a:cubicBezTo>
                  <a:pt x="2886075" y="1151335"/>
                  <a:pt x="2870001" y="1137642"/>
                  <a:pt x="2855714" y="1128117"/>
                </a:cubicBezTo>
                <a:cubicBezTo>
                  <a:pt x="2846189" y="1128117"/>
                  <a:pt x="2836068" y="1128117"/>
                  <a:pt x="2825353" y="1128117"/>
                </a:cubicBezTo>
                <a:cubicBezTo>
                  <a:pt x="2815828" y="1128117"/>
                  <a:pt x="2808089" y="1128117"/>
                  <a:pt x="2802135" y="1128117"/>
                </a:cubicBezTo>
                <a:lnTo>
                  <a:pt x="2802135" y="1204913"/>
                </a:lnTo>
                <a:cubicBezTo>
                  <a:pt x="2800945" y="1228725"/>
                  <a:pt x="2812851" y="1240036"/>
                  <a:pt x="2837854" y="1238846"/>
                </a:cubicBezTo>
                <a:lnTo>
                  <a:pt x="2848570" y="1238846"/>
                </a:lnTo>
                <a:lnTo>
                  <a:pt x="2848570" y="1247775"/>
                </a:lnTo>
                <a:lnTo>
                  <a:pt x="2719982" y="1247775"/>
                </a:lnTo>
                <a:lnTo>
                  <a:pt x="2719982" y="1238846"/>
                </a:lnTo>
                <a:lnTo>
                  <a:pt x="2727126" y="1238846"/>
                </a:lnTo>
                <a:cubicBezTo>
                  <a:pt x="2753320" y="1241227"/>
                  <a:pt x="2765226" y="1228725"/>
                  <a:pt x="2762845" y="1201341"/>
                </a:cubicBezTo>
                <a:lnTo>
                  <a:pt x="2762845" y="1008460"/>
                </a:lnTo>
                <a:cubicBezTo>
                  <a:pt x="2765226" y="983456"/>
                  <a:pt x="2753915" y="971550"/>
                  <a:pt x="2728912" y="972741"/>
                </a:cubicBezTo>
                <a:lnTo>
                  <a:pt x="2719982" y="972741"/>
                </a:lnTo>
                <a:lnTo>
                  <a:pt x="2719982" y="963811"/>
                </a:lnTo>
                <a:cubicBezTo>
                  <a:pt x="2733079" y="963811"/>
                  <a:pt x="2752129" y="962621"/>
                  <a:pt x="2777132" y="960239"/>
                </a:cubicBezTo>
                <a:cubicBezTo>
                  <a:pt x="2781895" y="960239"/>
                  <a:pt x="2789039" y="960239"/>
                  <a:pt x="2798564" y="960239"/>
                </a:cubicBezTo>
                <a:cubicBezTo>
                  <a:pt x="2810470" y="959049"/>
                  <a:pt x="2822376" y="958453"/>
                  <a:pt x="2834282" y="958453"/>
                </a:cubicBezTo>
                <a:close/>
                <a:moveTo>
                  <a:pt x="1271587" y="958453"/>
                </a:moveTo>
                <a:cubicBezTo>
                  <a:pt x="1281112" y="958453"/>
                  <a:pt x="1287661" y="958453"/>
                  <a:pt x="1291232" y="958453"/>
                </a:cubicBezTo>
                <a:cubicBezTo>
                  <a:pt x="1367432" y="959644"/>
                  <a:pt x="1406723" y="987028"/>
                  <a:pt x="1409104" y="1040606"/>
                </a:cubicBezTo>
                <a:cubicBezTo>
                  <a:pt x="1405532" y="1096566"/>
                  <a:pt x="1368623" y="1125736"/>
                  <a:pt x="1298376" y="1128117"/>
                </a:cubicBezTo>
                <a:cubicBezTo>
                  <a:pt x="1284089" y="1128117"/>
                  <a:pt x="1270992" y="1126927"/>
                  <a:pt x="1259086" y="1124546"/>
                </a:cubicBezTo>
                <a:lnTo>
                  <a:pt x="1259086" y="1204913"/>
                </a:lnTo>
                <a:cubicBezTo>
                  <a:pt x="1256704" y="1228725"/>
                  <a:pt x="1269206" y="1240036"/>
                  <a:pt x="1296590" y="1238846"/>
                </a:cubicBezTo>
                <a:lnTo>
                  <a:pt x="1310878" y="1238846"/>
                </a:lnTo>
                <a:lnTo>
                  <a:pt x="1310878" y="1247775"/>
                </a:lnTo>
                <a:lnTo>
                  <a:pt x="1184076" y="1247775"/>
                </a:lnTo>
                <a:lnTo>
                  <a:pt x="1184076" y="1238846"/>
                </a:lnTo>
                <a:lnTo>
                  <a:pt x="1191220" y="1238846"/>
                </a:lnTo>
                <a:cubicBezTo>
                  <a:pt x="1212651" y="1240036"/>
                  <a:pt x="1222176" y="1231702"/>
                  <a:pt x="1219795" y="1213842"/>
                </a:cubicBezTo>
                <a:lnTo>
                  <a:pt x="1219795" y="995958"/>
                </a:lnTo>
                <a:cubicBezTo>
                  <a:pt x="1220986" y="980480"/>
                  <a:pt x="1214437" y="972741"/>
                  <a:pt x="1200150" y="972741"/>
                </a:cubicBezTo>
                <a:lnTo>
                  <a:pt x="1176932" y="972741"/>
                </a:lnTo>
                <a:lnTo>
                  <a:pt x="1176932" y="963811"/>
                </a:lnTo>
                <a:cubicBezTo>
                  <a:pt x="1184076" y="963811"/>
                  <a:pt x="1200745" y="962621"/>
                  <a:pt x="1226939" y="960239"/>
                </a:cubicBezTo>
                <a:cubicBezTo>
                  <a:pt x="1224557" y="961430"/>
                  <a:pt x="1226939" y="961430"/>
                  <a:pt x="1234082" y="960239"/>
                </a:cubicBezTo>
                <a:cubicBezTo>
                  <a:pt x="1242417" y="960239"/>
                  <a:pt x="1254918" y="959644"/>
                  <a:pt x="1271587" y="958453"/>
                </a:cubicBezTo>
                <a:close/>
                <a:moveTo>
                  <a:pt x="1004887" y="958453"/>
                </a:moveTo>
                <a:cubicBezTo>
                  <a:pt x="1014412" y="958453"/>
                  <a:pt x="1020961" y="958453"/>
                  <a:pt x="1024532" y="958453"/>
                </a:cubicBezTo>
                <a:cubicBezTo>
                  <a:pt x="1100732" y="959644"/>
                  <a:pt x="1140023" y="987028"/>
                  <a:pt x="1142404" y="1040606"/>
                </a:cubicBezTo>
                <a:cubicBezTo>
                  <a:pt x="1138832" y="1096566"/>
                  <a:pt x="1101923" y="1125736"/>
                  <a:pt x="1031676" y="1128117"/>
                </a:cubicBezTo>
                <a:cubicBezTo>
                  <a:pt x="1017389" y="1128117"/>
                  <a:pt x="1004292" y="1126927"/>
                  <a:pt x="992386" y="1124546"/>
                </a:cubicBezTo>
                <a:lnTo>
                  <a:pt x="992386" y="1204913"/>
                </a:lnTo>
                <a:cubicBezTo>
                  <a:pt x="990004" y="1228725"/>
                  <a:pt x="1002506" y="1240036"/>
                  <a:pt x="1029890" y="1238846"/>
                </a:cubicBezTo>
                <a:lnTo>
                  <a:pt x="1044178" y="1238846"/>
                </a:lnTo>
                <a:lnTo>
                  <a:pt x="1044178" y="1247775"/>
                </a:lnTo>
                <a:lnTo>
                  <a:pt x="917376" y="1247775"/>
                </a:lnTo>
                <a:lnTo>
                  <a:pt x="917376" y="1238846"/>
                </a:lnTo>
                <a:lnTo>
                  <a:pt x="924520" y="1238846"/>
                </a:lnTo>
                <a:cubicBezTo>
                  <a:pt x="945951" y="1240036"/>
                  <a:pt x="955476" y="1231702"/>
                  <a:pt x="953095" y="1213842"/>
                </a:cubicBezTo>
                <a:lnTo>
                  <a:pt x="953095" y="995958"/>
                </a:lnTo>
                <a:cubicBezTo>
                  <a:pt x="954286" y="980480"/>
                  <a:pt x="947737" y="972741"/>
                  <a:pt x="933450" y="972741"/>
                </a:cubicBezTo>
                <a:lnTo>
                  <a:pt x="910232" y="972741"/>
                </a:lnTo>
                <a:lnTo>
                  <a:pt x="910232" y="963811"/>
                </a:lnTo>
                <a:cubicBezTo>
                  <a:pt x="917376" y="963811"/>
                  <a:pt x="934045" y="962621"/>
                  <a:pt x="960239" y="960239"/>
                </a:cubicBezTo>
                <a:cubicBezTo>
                  <a:pt x="957857" y="961430"/>
                  <a:pt x="960239" y="961430"/>
                  <a:pt x="967382" y="960239"/>
                </a:cubicBezTo>
                <a:cubicBezTo>
                  <a:pt x="975717" y="960239"/>
                  <a:pt x="988218" y="959644"/>
                  <a:pt x="1004887" y="958453"/>
                </a:cubicBezTo>
                <a:close/>
                <a:moveTo>
                  <a:pt x="2511623" y="956667"/>
                </a:moveTo>
                <a:cubicBezTo>
                  <a:pt x="2610445" y="965002"/>
                  <a:pt x="2664023" y="1012031"/>
                  <a:pt x="2672357" y="1097756"/>
                </a:cubicBezTo>
                <a:cubicBezTo>
                  <a:pt x="2665214" y="1193006"/>
                  <a:pt x="2611040" y="1244203"/>
                  <a:pt x="2509837" y="1251347"/>
                </a:cubicBezTo>
                <a:cubicBezTo>
                  <a:pt x="2406253" y="1245394"/>
                  <a:pt x="2350889" y="1198960"/>
                  <a:pt x="2343745" y="1112044"/>
                </a:cubicBezTo>
                <a:cubicBezTo>
                  <a:pt x="2350889" y="1015603"/>
                  <a:pt x="2406848" y="963811"/>
                  <a:pt x="2511623" y="956667"/>
                </a:cubicBezTo>
                <a:close/>
                <a:moveTo>
                  <a:pt x="2018109" y="956667"/>
                </a:moveTo>
                <a:lnTo>
                  <a:pt x="2027039" y="956667"/>
                </a:lnTo>
                <a:cubicBezTo>
                  <a:pt x="2027039" y="957858"/>
                  <a:pt x="2028825" y="959644"/>
                  <a:pt x="2032396" y="962025"/>
                </a:cubicBezTo>
                <a:cubicBezTo>
                  <a:pt x="2034778" y="963216"/>
                  <a:pt x="2037754" y="963811"/>
                  <a:pt x="2041326" y="963811"/>
                </a:cubicBezTo>
                <a:lnTo>
                  <a:pt x="2260996" y="963811"/>
                </a:lnTo>
                <a:cubicBezTo>
                  <a:pt x="2269331" y="963811"/>
                  <a:pt x="2274093" y="961430"/>
                  <a:pt x="2275284" y="956667"/>
                </a:cubicBezTo>
                <a:lnTo>
                  <a:pt x="2284214" y="956667"/>
                </a:lnTo>
                <a:lnTo>
                  <a:pt x="2291357" y="1031677"/>
                </a:lnTo>
                <a:lnTo>
                  <a:pt x="2284214" y="1031677"/>
                </a:lnTo>
                <a:cubicBezTo>
                  <a:pt x="2277070" y="993577"/>
                  <a:pt x="2265759" y="976313"/>
                  <a:pt x="2250281" y="979885"/>
                </a:cubicBezTo>
                <a:lnTo>
                  <a:pt x="2169914" y="979885"/>
                </a:lnTo>
                <a:lnTo>
                  <a:pt x="2169914" y="1206699"/>
                </a:lnTo>
                <a:cubicBezTo>
                  <a:pt x="2168723" y="1229321"/>
                  <a:pt x="2180629" y="1240036"/>
                  <a:pt x="2205632" y="1238846"/>
                </a:cubicBezTo>
                <a:lnTo>
                  <a:pt x="2221706" y="1238846"/>
                </a:lnTo>
                <a:lnTo>
                  <a:pt x="2221706" y="1247775"/>
                </a:lnTo>
                <a:lnTo>
                  <a:pt x="2078831" y="1247775"/>
                </a:lnTo>
                <a:lnTo>
                  <a:pt x="2078831" y="1238846"/>
                </a:lnTo>
                <a:lnTo>
                  <a:pt x="2094904" y="1238846"/>
                </a:lnTo>
                <a:cubicBezTo>
                  <a:pt x="2121098" y="1240036"/>
                  <a:pt x="2133600" y="1229321"/>
                  <a:pt x="2132409" y="1206699"/>
                </a:cubicBezTo>
                <a:lnTo>
                  <a:pt x="2132409" y="979885"/>
                </a:lnTo>
                <a:lnTo>
                  <a:pt x="2052042" y="979885"/>
                </a:lnTo>
                <a:cubicBezTo>
                  <a:pt x="2034182" y="977503"/>
                  <a:pt x="2023467" y="994767"/>
                  <a:pt x="2019895" y="1031677"/>
                </a:cubicBezTo>
                <a:lnTo>
                  <a:pt x="2010965" y="1031677"/>
                </a:lnTo>
                <a:close/>
                <a:moveTo>
                  <a:pt x="1862137" y="956667"/>
                </a:moveTo>
                <a:cubicBezTo>
                  <a:pt x="1877615" y="956667"/>
                  <a:pt x="1892498" y="959644"/>
                  <a:pt x="1906785" y="965597"/>
                </a:cubicBezTo>
                <a:cubicBezTo>
                  <a:pt x="1913929" y="967978"/>
                  <a:pt x="1919287" y="969169"/>
                  <a:pt x="1922859" y="969169"/>
                </a:cubicBezTo>
                <a:cubicBezTo>
                  <a:pt x="1926431" y="969169"/>
                  <a:pt x="1930003" y="967383"/>
                  <a:pt x="1933575" y="963811"/>
                </a:cubicBezTo>
                <a:lnTo>
                  <a:pt x="1940718" y="963811"/>
                </a:lnTo>
                <a:lnTo>
                  <a:pt x="1947862" y="1022747"/>
                </a:lnTo>
                <a:lnTo>
                  <a:pt x="1940718" y="1022747"/>
                </a:lnTo>
                <a:cubicBezTo>
                  <a:pt x="1925240" y="988219"/>
                  <a:pt x="1900237" y="970360"/>
                  <a:pt x="1865709" y="969169"/>
                </a:cubicBezTo>
                <a:cubicBezTo>
                  <a:pt x="1832371" y="970360"/>
                  <a:pt x="1815107" y="984052"/>
                  <a:pt x="1813917" y="1010246"/>
                </a:cubicBezTo>
                <a:cubicBezTo>
                  <a:pt x="1813917" y="1030486"/>
                  <a:pt x="1836539" y="1054299"/>
                  <a:pt x="1881782" y="1081683"/>
                </a:cubicBezTo>
                <a:cubicBezTo>
                  <a:pt x="1935360" y="1116211"/>
                  <a:pt x="1962150" y="1147763"/>
                  <a:pt x="1962150" y="1176338"/>
                </a:cubicBezTo>
                <a:cubicBezTo>
                  <a:pt x="1958578" y="1223963"/>
                  <a:pt x="1927026" y="1248966"/>
                  <a:pt x="1867495" y="1251347"/>
                </a:cubicBezTo>
                <a:cubicBezTo>
                  <a:pt x="1855589" y="1251347"/>
                  <a:pt x="1838920" y="1248966"/>
                  <a:pt x="1817489" y="1244203"/>
                </a:cubicBezTo>
                <a:cubicBezTo>
                  <a:pt x="1810345" y="1243013"/>
                  <a:pt x="1806178" y="1242417"/>
                  <a:pt x="1804987" y="1242417"/>
                </a:cubicBezTo>
                <a:cubicBezTo>
                  <a:pt x="1800225" y="1242417"/>
                  <a:pt x="1797248" y="1244203"/>
                  <a:pt x="1796057" y="1247775"/>
                </a:cubicBezTo>
                <a:lnTo>
                  <a:pt x="1787128" y="1247775"/>
                </a:lnTo>
                <a:lnTo>
                  <a:pt x="1778198" y="1178124"/>
                </a:lnTo>
                <a:lnTo>
                  <a:pt x="1787128" y="1178124"/>
                </a:lnTo>
                <a:cubicBezTo>
                  <a:pt x="1797843" y="1218605"/>
                  <a:pt x="1823442" y="1240036"/>
                  <a:pt x="1863923" y="1242417"/>
                </a:cubicBezTo>
                <a:cubicBezTo>
                  <a:pt x="1903214" y="1240036"/>
                  <a:pt x="1924050" y="1222177"/>
                  <a:pt x="1926431" y="1188839"/>
                </a:cubicBezTo>
                <a:cubicBezTo>
                  <a:pt x="1926431" y="1167408"/>
                  <a:pt x="1903809" y="1142405"/>
                  <a:pt x="1858565" y="1113830"/>
                </a:cubicBezTo>
                <a:cubicBezTo>
                  <a:pt x="1806178" y="1081683"/>
                  <a:pt x="1779984" y="1051917"/>
                  <a:pt x="1779984" y="1024533"/>
                </a:cubicBezTo>
                <a:cubicBezTo>
                  <a:pt x="1783556" y="982861"/>
                  <a:pt x="1810940" y="960239"/>
                  <a:pt x="1862137" y="956667"/>
                </a:cubicBezTo>
                <a:close/>
                <a:moveTo>
                  <a:pt x="1465659" y="956667"/>
                </a:moveTo>
                <a:lnTo>
                  <a:pt x="1474589" y="956667"/>
                </a:lnTo>
                <a:cubicBezTo>
                  <a:pt x="1474589" y="957858"/>
                  <a:pt x="1476375" y="959644"/>
                  <a:pt x="1479946" y="962025"/>
                </a:cubicBezTo>
                <a:cubicBezTo>
                  <a:pt x="1482328" y="963216"/>
                  <a:pt x="1485304" y="963811"/>
                  <a:pt x="1488876" y="963811"/>
                </a:cubicBezTo>
                <a:lnTo>
                  <a:pt x="1708546" y="963811"/>
                </a:lnTo>
                <a:cubicBezTo>
                  <a:pt x="1716881" y="963811"/>
                  <a:pt x="1721643" y="961430"/>
                  <a:pt x="1722834" y="956667"/>
                </a:cubicBezTo>
                <a:lnTo>
                  <a:pt x="1731764" y="956667"/>
                </a:lnTo>
                <a:lnTo>
                  <a:pt x="1738907" y="1031677"/>
                </a:lnTo>
                <a:lnTo>
                  <a:pt x="1731764" y="1031677"/>
                </a:lnTo>
                <a:cubicBezTo>
                  <a:pt x="1724620" y="993577"/>
                  <a:pt x="1713309" y="976313"/>
                  <a:pt x="1697831" y="979885"/>
                </a:cubicBezTo>
                <a:lnTo>
                  <a:pt x="1617464" y="979885"/>
                </a:lnTo>
                <a:lnTo>
                  <a:pt x="1617464" y="1206699"/>
                </a:lnTo>
                <a:cubicBezTo>
                  <a:pt x="1616273" y="1229321"/>
                  <a:pt x="1628179" y="1240036"/>
                  <a:pt x="1653182" y="1238846"/>
                </a:cubicBezTo>
                <a:lnTo>
                  <a:pt x="1669256" y="1238846"/>
                </a:lnTo>
                <a:lnTo>
                  <a:pt x="1669256" y="1247775"/>
                </a:lnTo>
                <a:lnTo>
                  <a:pt x="1526381" y="1247775"/>
                </a:lnTo>
                <a:lnTo>
                  <a:pt x="1526381" y="1238846"/>
                </a:lnTo>
                <a:lnTo>
                  <a:pt x="1542454" y="1238846"/>
                </a:lnTo>
                <a:cubicBezTo>
                  <a:pt x="1568648" y="1240036"/>
                  <a:pt x="1581150" y="1229321"/>
                  <a:pt x="1579959" y="1206699"/>
                </a:cubicBezTo>
                <a:lnTo>
                  <a:pt x="1579959" y="979885"/>
                </a:lnTo>
                <a:lnTo>
                  <a:pt x="1499592" y="979885"/>
                </a:lnTo>
                <a:cubicBezTo>
                  <a:pt x="1481732" y="977503"/>
                  <a:pt x="1471017" y="994767"/>
                  <a:pt x="1467445" y="1031677"/>
                </a:cubicBezTo>
                <a:lnTo>
                  <a:pt x="1458515" y="1031677"/>
                </a:lnTo>
                <a:close/>
                <a:moveTo>
                  <a:pt x="509141" y="936576"/>
                </a:moveTo>
                <a:cubicBezTo>
                  <a:pt x="510629" y="936278"/>
                  <a:pt x="512564" y="936427"/>
                  <a:pt x="514945" y="937022"/>
                </a:cubicBezTo>
                <a:cubicBezTo>
                  <a:pt x="531614" y="940594"/>
                  <a:pt x="549473" y="947142"/>
                  <a:pt x="568523" y="956667"/>
                </a:cubicBezTo>
                <a:cubicBezTo>
                  <a:pt x="572095" y="960239"/>
                  <a:pt x="572690" y="972146"/>
                  <a:pt x="570309" y="992386"/>
                </a:cubicBezTo>
                <a:cubicBezTo>
                  <a:pt x="566737" y="1001911"/>
                  <a:pt x="561379" y="1003102"/>
                  <a:pt x="554235" y="995958"/>
                </a:cubicBezTo>
                <a:cubicBezTo>
                  <a:pt x="543520" y="987624"/>
                  <a:pt x="528042" y="970955"/>
                  <a:pt x="507801" y="945952"/>
                </a:cubicBezTo>
                <a:cubicBezTo>
                  <a:pt x="505420" y="942380"/>
                  <a:pt x="504825" y="939999"/>
                  <a:pt x="506015" y="938808"/>
                </a:cubicBezTo>
                <a:cubicBezTo>
                  <a:pt x="506610" y="937617"/>
                  <a:pt x="507652" y="936873"/>
                  <a:pt x="509141" y="936576"/>
                </a:cubicBezTo>
                <a:close/>
                <a:moveTo>
                  <a:pt x="4210050" y="901303"/>
                </a:moveTo>
                <a:cubicBezTo>
                  <a:pt x="4214812" y="900113"/>
                  <a:pt x="4219575" y="901899"/>
                  <a:pt x="4224337" y="906661"/>
                </a:cubicBezTo>
                <a:cubicBezTo>
                  <a:pt x="4226718" y="907852"/>
                  <a:pt x="4229100" y="910233"/>
                  <a:pt x="4231481" y="913805"/>
                </a:cubicBezTo>
                <a:cubicBezTo>
                  <a:pt x="4233862" y="917377"/>
                  <a:pt x="4235648" y="920353"/>
                  <a:pt x="4236839" y="922735"/>
                </a:cubicBezTo>
                <a:cubicBezTo>
                  <a:pt x="4239220" y="927497"/>
                  <a:pt x="4239815" y="930474"/>
                  <a:pt x="4238625" y="931664"/>
                </a:cubicBezTo>
                <a:cubicBezTo>
                  <a:pt x="4238625" y="932855"/>
                  <a:pt x="4235648" y="933450"/>
                  <a:pt x="4229695" y="933450"/>
                </a:cubicBezTo>
                <a:cubicBezTo>
                  <a:pt x="4179689" y="933450"/>
                  <a:pt x="4121348" y="937617"/>
                  <a:pt x="4054673" y="945952"/>
                </a:cubicBezTo>
                <a:cubicBezTo>
                  <a:pt x="4065389" y="949524"/>
                  <a:pt x="4076700" y="951905"/>
                  <a:pt x="4088606" y="953096"/>
                </a:cubicBezTo>
                <a:cubicBezTo>
                  <a:pt x="4081462" y="957858"/>
                  <a:pt x="4071342" y="969764"/>
                  <a:pt x="4058245" y="988814"/>
                </a:cubicBezTo>
                <a:cubicBezTo>
                  <a:pt x="4049911" y="1000721"/>
                  <a:pt x="4043362" y="1009650"/>
                  <a:pt x="4038600" y="1015603"/>
                </a:cubicBezTo>
                <a:cubicBezTo>
                  <a:pt x="4080272" y="1007269"/>
                  <a:pt x="4108847" y="998935"/>
                  <a:pt x="4124325" y="990600"/>
                </a:cubicBezTo>
                <a:cubicBezTo>
                  <a:pt x="4136231" y="1000125"/>
                  <a:pt x="4154686" y="1007269"/>
                  <a:pt x="4179689" y="1012031"/>
                </a:cubicBezTo>
                <a:cubicBezTo>
                  <a:pt x="4171354" y="1022747"/>
                  <a:pt x="4167187" y="1062038"/>
                  <a:pt x="4167187" y="1129903"/>
                </a:cubicBezTo>
                <a:cubicBezTo>
                  <a:pt x="4167187" y="1152525"/>
                  <a:pt x="4167187" y="1169194"/>
                  <a:pt x="4167187" y="1179910"/>
                </a:cubicBezTo>
                <a:cubicBezTo>
                  <a:pt x="4167187" y="1184672"/>
                  <a:pt x="4166592" y="1187053"/>
                  <a:pt x="4165401" y="1187053"/>
                </a:cubicBezTo>
                <a:cubicBezTo>
                  <a:pt x="4164211" y="1188244"/>
                  <a:pt x="4161234" y="1187053"/>
                  <a:pt x="4156472" y="1183481"/>
                </a:cubicBezTo>
                <a:cubicBezTo>
                  <a:pt x="4149328" y="1178719"/>
                  <a:pt x="4139207" y="1169789"/>
                  <a:pt x="4126111" y="1156692"/>
                </a:cubicBezTo>
                <a:cubicBezTo>
                  <a:pt x="4130873" y="1147167"/>
                  <a:pt x="4133254" y="1137047"/>
                  <a:pt x="4133254" y="1126331"/>
                </a:cubicBezTo>
                <a:cubicBezTo>
                  <a:pt x="4134445" y="1090613"/>
                  <a:pt x="4135040" y="1056085"/>
                  <a:pt x="4135040" y="1022747"/>
                </a:cubicBezTo>
                <a:cubicBezTo>
                  <a:pt x="4135040" y="1015603"/>
                  <a:pt x="4132659" y="1013222"/>
                  <a:pt x="4127897" y="1015603"/>
                </a:cubicBezTo>
                <a:cubicBezTo>
                  <a:pt x="4110037" y="1019175"/>
                  <a:pt x="4071342" y="1027510"/>
                  <a:pt x="4011811" y="1040606"/>
                </a:cubicBezTo>
                <a:lnTo>
                  <a:pt x="4001095" y="1029891"/>
                </a:lnTo>
                <a:cubicBezTo>
                  <a:pt x="4001095" y="1065610"/>
                  <a:pt x="3999904" y="1115616"/>
                  <a:pt x="3997523" y="1179910"/>
                </a:cubicBezTo>
                <a:cubicBezTo>
                  <a:pt x="3997523" y="1179910"/>
                  <a:pt x="3997523" y="1180505"/>
                  <a:pt x="3997523" y="1181696"/>
                </a:cubicBezTo>
                <a:cubicBezTo>
                  <a:pt x="3996332" y="1186458"/>
                  <a:pt x="3992761" y="1187053"/>
                  <a:pt x="3986807" y="1183481"/>
                </a:cubicBezTo>
                <a:cubicBezTo>
                  <a:pt x="3977282" y="1175147"/>
                  <a:pt x="3968948" y="1166813"/>
                  <a:pt x="3961804" y="1158478"/>
                </a:cubicBezTo>
                <a:cubicBezTo>
                  <a:pt x="3968948" y="1143000"/>
                  <a:pt x="3972520" y="1119783"/>
                  <a:pt x="3972520" y="1088827"/>
                </a:cubicBezTo>
                <a:cubicBezTo>
                  <a:pt x="3972520" y="1056680"/>
                  <a:pt x="3969543" y="1030486"/>
                  <a:pt x="3963590" y="1010246"/>
                </a:cubicBezTo>
                <a:cubicBezTo>
                  <a:pt x="3977878" y="1013817"/>
                  <a:pt x="3989189" y="1017389"/>
                  <a:pt x="3997523" y="1020961"/>
                </a:cubicBezTo>
                <a:cubicBezTo>
                  <a:pt x="3999904" y="1020961"/>
                  <a:pt x="4003476" y="1020366"/>
                  <a:pt x="4008239" y="1019175"/>
                </a:cubicBezTo>
                <a:cubicBezTo>
                  <a:pt x="4013001" y="1019175"/>
                  <a:pt x="4016573" y="1019175"/>
                  <a:pt x="4018954" y="1019175"/>
                </a:cubicBezTo>
                <a:cubicBezTo>
                  <a:pt x="4033242" y="988219"/>
                  <a:pt x="4040386" y="964406"/>
                  <a:pt x="4040386" y="947738"/>
                </a:cubicBezTo>
                <a:cubicBezTo>
                  <a:pt x="3990379" y="953691"/>
                  <a:pt x="3952875" y="960239"/>
                  <a:pt x="3927872" y="967383"/>
                </a:cubicBezTo>
                <a:cubicBezTo>
                  <a:pt x="3920728" y="968574"/>
                  <a:pt x="3910012" y="963216"/>
                  <a:pt x="3895725" y="951310"/>
                </a:cubicBezTo>
                <a:cubicBezTo>
                  <a:pt x="3892153" y="948928"/>
                  <a:pt x="3890962" y="947142"/>
                  <a:pt x="3892153" y="945952"/>
                </a:cubicBezTo>
                <a:cubicBezTo>
                  <a:pt x="3893343" y="944761"/>
                  <a:pt x="3896320" y="944166"/>
                  <a:pt x="3901082" y="944166"/>
                </a:cubicBezTo>
                <a:cubicBezTo>
                  <a:pt x="3930848" y="941785"/>
                  <a:pt x="3977282" y="935236"/>
                  <a:pt x="4040386" y="924521"/>
                </a:cubicBezTo>
                <a:cubicBezTo>
                  <a:pt x="4111823" y="913805"/>
                  <a:pt x="4168378" y="906066"/>
                  <a:pt x="4210050" y="901303"/>
                </a:cubicBezTo>
                <a:close/>
                <a:moveTo>
                  <a:pt x="3554015" y="897285"/>
                </a:moveTo>
                <a:cubicBezTo>
                  <a:pt x="3555801" y="896987"/>
                  <a:pt x="3558182" y="897136"/>
                  <a:pt x="3561159" y="897731"/>
                </a:cubicBezTo>
                <a:cubicBezTo>
                  <a:pt x="3594497" y="904875"/>
                  <a:pt x="3616523" y="910233"/>
                  <a:pt x="3627239" y="913805"/>
                </a:cubicBezTo>
                <a:cubicBezTo>
                  <a:pt x="3629620" y="914996"/>
                  <a:pt x="3630811" y="926902"/>
                  <a:pt x="3630811" y="949524"/>
                </a:cubicBezTo>
                <a:cubicBezTo>
                  <a:pt x="3629620" y="959049"/>
                  <a:pt x="3627834" y="964406"/>
                  <a:pt x="3625453" y="965597"/>
                </a:cubicBezTo>
                <a:cubicBezTo>
                  <a:pt x="3624262" y="966788"/>
                  <a:pt x="3620095" y="965002"/>
                  <a:pt x="3612951" y="960239"/>
                </a:cubicBezTo>
                <a:cubicBezTo>
                  <a:pt x="3592711" y="944761"/>
                  <a:pt x="3573661" y="927497"/>
                  <a:pt x="3555801" y="908447"/>
                </a:cubicBezTo>
                <a:cubicBezTo>
                  <a:pt x="3552229" y="903685"/>
                  <a:pt x="3550443" y="900708"/>
                  <a:pt x="3550443" y="899517"/>
                </a:cubicBezTo>
                <a:cubicBezTo>
                  <a:pt x="3551039" y="898327"/>
                  <a:pt x="3552229" y="897583"/>
                  <a:pt x="3554015" y="897285"/>
                </a:cubicBezTo>
                <a:close/>
                <a:moveTo>
                  <a:pt x="673893" y="895946"/>
                </a:moveTo>
                <a:cubicBezTo>
                  <a:pt x="694134" y="901899"/>
                  <a:pt x="712589" y="906066"/>
                  <a:pt x="729257" y="908447"/>
                </a:cubicBezTo>
                <a:cubicBezTo>
                  <a:pt x="720923" y="922735"/>
                  <a:pt x="715565" y="941189"/>
                  <a:pt x="713184" y="963811"/>
                </a:cubicBezTo>
                <a:cubicBezTo>
                  <a:pt x="713184" y="970955"/>
                  <a:pt x="712589" y="981075"/>
                  <a:pt x="711398" y="994172"/>
                </a:cubicBezTo>
                <a:cubicBezTo>
                  <a:pt x="710207" y="996553"/>
                  <a:pt x="709612" y="998935"/>
                  <a:pt x="709612" y="1001316"/>
                </a:cubicBezTo>
                <a:cubicBezTo>
                  <a:pt x="722709" y="998935"/>
                  <a:pt x="742950" y="995363"/>
                  <a:pt x="770334" y="990600"/>
                </a:cubicBezTo>
                <a:cubicBezTo>
                  <a:pt x="776287" y="989410"/>
                  <a:pt x="781050" y="988814"/>
                  <a:pt x="784621" y="988814"/>
                </a:cubicBezTo>
                <a:cubicBezTo>
                  <a:pt x="790575" y="986433"/>
                  <a:pt x="795337" y="988219"/>
                  <a:pt x="798909" y="994172"/>
                </a:cubicBezTo>
                <a:cubicBezTo>
                  <a:pt x="800100" y="995363"/>
                  <a:pt x="801290" y="997149"/>
                  <a:pt x="802481" y="999530"/>
                </a:cubicBezTo>
                <a:cubicBezTo>
                  <a:pt x="806053" y="1005483"/>
                  <a:pt x="808434" y="1009055"/>
                  <a:pt x="809625" y="1010246"/>
                </a:cubicBezTo>
                <a:cubicBezTo>
                  <a:pt x="813196" y="1017389"/>
                  <a:pt x="811411" y="1020961"/>
                  <a:pt x="804267" y="1020961"/>
                </a:cubicBezTo>
                <a:cubicBezTo>
                  <a:pt x="773311" y="1020961"/>
                  <a:pt x="740568" y="1023938"/>
                  <a:pt x="706040" y="1029891"/>
                </a:cubicBezTo>
                <a:cubicBezTo>
                  <a:pt x="706040" y="1031081"/>
                  <a:pt x="706040" y="1032272"/>
                  <a:pt x="706040" y="1033463"/>
                </a:cubicBezTo>
                <a:cubicBezTo>
                  <a:pt x="704850" y="1044178"/>
                  <a:pt x="702468" y="1056085"/>
                  <a:pt x="698896" y="1069181"/>
                </a:cubicBezTo>
                <a:cubicBezTo>
                  <a:pt x="736996" y="1088231"/>
                  <a:pt x="767357" y="1107877"/>
                  <a:pt x="789979" y="1128117"/>
                </a:cubicBezTo>
                <a:cubicBezTo>
                  <a:pt x="793551" y="1137642"/>
                  <a:pt x="793551" y="1151335"/>
                  <a:pt x="789979" y="1169194"/>
                </a:cubicBezTo>
                <a:cubicBezTo>
                  <a:pt x="788789" y="1175147"/>
                  <a:pt x="787003" y="1178719"/>
                  <a:pt x="784621" y="1179910"/>
                </a:cubicBezTo>
                <a:cubicBezTo>
                  <a:pt x="782240" y="1181100"/>
                  <a:pt x="778668" y="1179314"/>
                  <a:pt x="773906" y="1174552"/>
                </a:cubicBezTo>
                <a:cubicBezTo>
                  <a:pt x="746521" y="1145977"/>
                  <a:pt x="720328" y="1114425"/>
                  <a:pt x="695325" y="1079897"/>
                </a:cubicBezTo>
                <a:cubicBezTo>
                  <a:pt x="688181" y="1108472"/>
                  <a:pt x="678061" y="1132285"/>
                  <a:pt x="664964" y="1151335"/>
                </a:cubicBezTo>
                <a:cubicBezTo>
                  <a:pt x="651867" y="1175147"/>
                  <a:pt x="634007" y="1187053"/>
                  <a:pt x="611386" y="1187053"/>
                </a:cubicBezTo>
                <a:cubicBezTo>
                  <a:pt x="600670" y="1187053"/>
                  <a:pt x="589954" y="1184672"/>
                  <a:pt x="579239" y="1179910"/>
                </a:cubicBezTo>
                <a:cubicBezTo>
                  <a:pt x="631626" y="1151335"/>
                  <a:pt x="663178" y="1103114"/>
                  <a:pt x="673893" y="1035249"/>
                </a:cubicBezTo>
                <a:cubicBezTo>
                  <a:pt x="658415" y="1038821"/>
                  <a:pt x="644128" y="1042392"/>
                  <a:pt x="631031" y="1045964"/>
                </a:cubicBezTo>
                <a:cubicBezTo>
                  <a:pt x="622696" y="1048346"/>
                  <a:pt x="616148" y="1047750"/>
                  <a:pt x="611386" y="1044178"/>
                </a:cubicBezTo>
                <a:cubicBezTo>
                  <a:pt x="604242" y="1037035"/>
                  <a:pt x="598289" y="1029891"/>
                  <a:pt x="593526" y="1022747"/>
                </a:cubicBezTo>
                <a:cubicBezTo>
                  <a:pt x="620911" y="1019175"/>
                  <a:pt x="648890" y="1014413"/>
                  <a:pt x="677465" y="1008460"/>
                </a:cubicBezTo>
                <a:cubicBezTo>
                  <a:pt x="679846" y="982266"/>
                  <a:pt x="681037" y="961430"/>
                  <a:pt x="681037" y="945952"/>
                </a:cubicBezTo>
                <a:cubicBezTo>
                  <a:pt x="681037" y="926902"/>
                  <a:pt x="678656" y="910233"/>
                  <a:pt x="673893" y="895946"/>
                </a:cubicBezTo>
                <a:close/>
                <a:moveTo>
                  <a:pt x="183951" y="876300"/>
                </a:moveTo>
                <a:cubicBezTo>
                  <a:pt x="201810" y="887016"/>
                  <a:pt x="219670" y="893564"/>
                  <a:pt x="237529" y="895946"/>
                </a:cubicBezTo>
                <a:cubicBezTo>
                  <a:pt x="231576" y="900708"/>
                  <a:pt x="223837" y="916186"/>
                  <a:pt x="214312" y="942380"/>
                </a:cubicBezTo>
                <a:cubicBezTo>
                  <a:pt x="211931" y="947142"/>
                  <a:pt x="210145" y="950714"/>
                  <a:pt x="208954" y="953096"/>
                </a:cubicBezTo>
                <a:cubicBezTo>
                  <a:pt x="237529" y="947142"/>
                  <a:pt x="266104" y="942380"/>
                  <a:pt x="294679" y="938808"/>
                </a:cubicBezTo>
                <a:cubicBezTo>
                  <a:pt x="298251" y="937617"/>
                  <a:pt x="301823" y="938213"/>
                  <a:pt x="305395" y="940594"/>
                </a:cubicBezTo>
                <a:cubicBezTo>
                  <a:pt x="305395" y="939403"/>
                  <a:pt x="305990" y="939403"/>
                  <a:pt x="307181" y="940594"/>
                </a:cubicBezTo>
                <a:cubicBezTo>
                  <a:pt x="315515" y="948928"/>
                  <a:pt x="320873" y="954881"/>
                  <a:pt x="323254" y="958453"/>
                </a:cubicBezTo>
                <a:cubicBezTo>
                  <a:pt x="326826" y="963216"/>
                  <a:pt x="325636" y="966192"/>
                  <a:pt x="319682" y="967383"/>
                </a:cubicBezTo>
                <a:cubicBezTo>
                  <a:pt x="276820" y="970955"/>
                  <a:pt x="236339" y="975717"/>
                  <a:pt x="198239" y="981671"/>
                </a:cubicBezTo>
                <a:cubicBezTo>
                  <a:pt x="192285" y="995958"/>
                  <a:pt x="185737" y="1011436"/>
                  <a:pt x="178593" y="1028105"/>
                </a:cubicBezTo>
                <a:cubicBezTo>
                  <a:pt x="209550" y="1022152"/>
                  <a:pt x="229790" y="1015008"/>
                  <a:pt x="239315" y="1006674"/>
                </a:cubicBezTo>
                <a:cubicBezTo>
                  <a:pt x="252412" y="1016199"/>
                  <a:pt x="272057" y="1023342"/>
                  <a:pt x="298251" y="1028105"/>
                </a:cubicBezTo>
                <a:cubicBezTo>
                  <a:pt x="289917" y="1040011"/>
                  <a:pt x="285154" y="1056680"/>
                  <a:pt x="283964" y="1078111"/>
                </a:cubicBezTo>
                <a:cubicBezTo>
                  <a:pt x="281582" y="1094780"/>
                  <a:pt x="280392" y="1144786"/>
                  <a:pt x="280392" y="1228130"/>
                </a:cubicBezTo>
                <a:cubicBezTo>
                  <a:pt x="296465" y="1226344"/>
                  <a:pt x="305395" y="1225302"/>
                  <a:pt x="307181" y="1225005"/>
                </a:cubicBezTo>
                <a:lnTo>
                  <a:pt x="305290" y="1225083"/>
                </a:lnTo>
                <a:lnTo>
                  <a:pt x="371475" y="1219200"/>
                </a:lnTo>
                <a:cubicBezTo>
                  <a:pt x="378618" y="1219200"/>
                  <a:pt x="383381" y="1220986"/>
                  <a:pt x="385762" y="1224558"/>
                </a:cubicBezTo>
                <a:cubicBezTo>
                  <a:pt x="386953" y="1225749"/>
                  <a:pt x="388739" y="1228130"/>
                  <a:pt x="391120" y="1231702"/>
                </a:cubicBezTo>
                <a:cubicBezTo>
                  <a:pt x="397073" y="1237655"/>
                  <a:pt x="400645" y="1242417"/>
                  <a:pt x="401836" y="1245989"/>
                </a:cubicBezTo>
                <a:cubicBezTo>
                  <a:pt x="405407" y="1248371"/>
                  <a:pt x="406598" y="1250156"/>
                  <a:pt x="405407" y="1251347"/>
                </a:cubicBezTo>
                <a:cubicBezTo>
                  <a:pt x="404217" y="1253728"/>
                  <a:pt x="401240" y="1254324"/>
                  <a:pt x="396478" y="1253133"/>
                </a:cubicBezTo>
                <a:cubicBezTo>
                  <a:pt x="288131" y="1249561"/>
                  <a:pt x="167878" y="1257896"/>
                  <a:pt x="35718" y="1278136"/>
                </a:cubicBezTo>
                <a:cubicBezTo>
                  <a:pt x="30956" y="1279327"/>
                  <a:pt x="20240" y="1273374"/>
                  <a:pt x="3571" y="1260277"/>
                </a:cubicBezTo>
                <a:cubicBezTo>
                  <a:pt x="1190" y="1257896"/>
                  <a:pt x="0" y="1256110"/>
                  <a:pt x="0" y="1254919"/>
                </a:cubicBezTo>
                <a:cubicBezTo>
                  <a:pt x="1190" y="1253728"/>
                  <a:pt x="3571" y="1253133"/>
                  <a:pt x="7143" y="1253133"/>
                </a:cubicBezTo>
                <a:cubicBezTo>
                  <a:pt x="14287" y="1253133"/>
                  <a:pt x="25598" y="1251942"/>
                  <a:pt x="41076" y="1249561"/>
                </a:cubicBezTo>
                <a:cubicBezTo>
                  <a:pt x="72032" y="1248371"/>
                  <a:pt x="96440" y="1247180"/>
                  <a:pt x="114300" y="1245989"/>
                </a:cubicBezTo>
                <a:cubicBezTo>
                  <a:pt x="115490" y="1174552"/>
                  <a:pt x="114895" y="1123355"/>
                  <a:pt x="112514" y="1092399"/>
                </a:cubicBezTo>
                <a:cubicBezTo>
                  <a:pt x="111323" y="1060252"/>
                  <a:pt x="107751" y="1037035"/>
                  <a:pt x="101798" y="1022747"/>
                </a:cubicBezTo>
                <a:cubicBezTo>
                  <a:pt x="107751" y="1023938"/>
                  <a:pt x="119657" y="1027510"/>
                  <a:pt x="137517" y="1033463"/>
                </a:cubicBezTo>
                <a:cubicBezTo>
                  <a:pt x="139898" y="1033463"/>
                  <a:pt x="143470" y="1032867"/>
                  <a:pt x="148232" y="1031677"/>
                </a:cubicBezTo>
                <a:cubicBezTo>
                  <a:pt x="152995" y="1031677"/>
                  <a:pt x="156567" y="1031677"/>
                  <a:pt x="158948" y="1031677"/>
                </a:cubicBezTo>
                <a:cubicBezTo>
                  <a:pt x="161329" y="1026914"/>
                  <a:pt x="163710" y="1018580"/>
                  <a:pt x="166092" y="1006674"/>
                </a:cubicBezTo>
                <a:cubicBezTo>
                  <a:pt x="169664" y="997149"/>
                  <a:pt x="172045" y="990005"/>
                  <a:pt x="173235" y="985242"/>
                </a:cubicBezTo>
                <a:cubicBezTo>
                  <a:pt x="133945" y="991196"/>
                  <a:pt x="105370" y="994767"/>
                  <a:pt x="87510" y="995958"/>
                </a:cubicBezTo>
                <a:cubicBezTo>
                  <a:pt x="80367" y="993577"/>
                  <a:pt x="72628" y="987028"/>
                  <a:pt x="64293" y="976313"/>
                </a:cubicBezTo>
                <a:cubicBezTo>
                  <a:pt x="75009" y="975122"/>
                  <a:pt x="95250" y="972146"/>
                  <a:pt x="125015" y="967383"/>
                </a:cubicBezTo>
                <a:cubicBezTo>
                  <a:pt x="147637" y="963811"/>
                  <a:pt x="165496" y="960835"/>
                  <a:pt x="178593" y="958453"/>
                </a:cubicBezTo>
                <a:cubicBezTo>
                  <a:pt x="186928" y="917972"/>
                  <a:pt x="188714" y="890588"/>
                  <a:pt x="183951" y="876300"/>
                </a:cubicBezTo>
                <a:close/>
                <a:moveTo>
                  <a:pt x="736736" y="666378"/>
                </a:moveTo>
                <a:lnTo>
                  <a:pt x="741536" y="672298"/>
                </a:lnTo>
                <a:lnTo>
                  <a:pt x="741336" y="672078"/>
                </a:lnTo>
                <a:cubicBezTo>
                  <a:pt x="740403" y="670944"/>
                  <a:pt x="738869" y="669045"/>
                  <a:pt x="736736" y="666378"/>
                </a:cubicBezTo>
                <a:close/>
                <a:moveTo>
                  <a:pt x="2264345" y="663178"/>
                </a:moveTo>
                <a:cubicBezTo>
                  <a:pt x="2265412" y="662112"/>
                  <a:pt x="2267011" y="662112"/>
                  <a:pt x="2269145" y="663178"/>
                </a:cubicBezTo>
                <a:cubicBezTo>
                  <a:pt x="2273411" y="665311"/>
                  <a:pt x="2280344" y="669045"/>
                  <a:pt x="2289944" y="674378"/>
                </a:cubicBezTo>
                <a:cubicBezTo>
                  <a:pt x="2305943" y="683977"/>
                  <a:pt x="2314475" y="689310"/>
                  <a:pt x="2315542" y="690377"/>
                </a:cubicBezTo>
                <a:cubicBezTo>
                  <a:pt x="2316608" y="698909"/>
                  <a:pt x="2314475" y="708509"/>
                  <a:pt x="2309142" y="719175"/>
                </a:cubicBezTo>
                <a:cubicBezTo>
                  <a:pt x="2305943" y="725575"/>
                  <a:pt x="2302209" y="726108"/>
                  <a:pt x="2297943" y="720775"/>
                </a:cubicBezTo>
                <a:cubicBezTo>
                  <a:pt x="2284077" y="705842"/>
                  <a:pt x="2272878" y="688243"/>
                  <a:pt x="2264345" y="667978"/>
                </a:cubicBezTo>
                <a:cubicBezTo>
                  <a:pt x="2263279" y="665845"/>
                  <a:pt x="2263279" y="664245"/>
                  <a:pt x="2264345" y="663178"/>
                </a:cubicBezTo>
                <a:close/>
                <a:moveTo>
                  <a:pt x="2345940" y="658379"/>
                </a:moveTo>
                <a:cubicBezTo>
                  <a:pt x="2347007" y="657312"/>
                  <a:pt x="2348606" y="657312"/>
                  <a:pt x="2350740" y="658379"/>
                </a:cubicBezTo>
                <a:cubicBezTo>
                  <a:pt x="2374205" y="666911"/>
                  <a:pt x="2390737" y="674378"/>
                  <a:pt x="2400337" y="680777"/>
                </a:cubicBezTo>
                <a:cubicBezTo>
                  <a:pt x="2402470" y="682910"/>
                  <a:pt x="2401403" y="693577"/>
                  <a:pt x="2397137" y="712775"/>
                </a:cubicBezTo>
                <a:cubicBezTo>
                  <a:pt x="2393937" y="715975"/>
                  <a:pt x="2390204" y="716508"/>
                  <a:pt x="2385938" y="714375"/>
                </a:cubicBezTo>
                <a:cubicBezTo>
                  <a:pt x="2368872" y="697310"/>
                  <a:pt x="2356073" y="680244"/>
                  <a:pt x="2347540" y="663178"/>
                </a:cubicBezTo>
                <a:cubicBezTo>
                  <a:pt x="2346473" y="662112"/>
                  <a:pt x="2345940" y="660512"/>
                  <a:pt x="2345940" y="658379"/>
                </a:cubicBezTo>
                <a:close/>
                <a:moveTo>
                  <a:pt x="2224348" y="655179"/>
                </a:moveTo>
                <a:cubicBezTo>
                  <a:pt x="2226481" y="656245"/>
                  <a:pt x="2227014" y="657845"/>
                  <a:pt x="2225947" y="659979"/>
                </a:cubicBezTo>
                <a:cubicBezTo>
                  <a:pt x="2219548" y="694110"/>
                  <a:pt x="2211015" y="722375"/>
                  <a:pt x="2200349" y="744773"/>
                </a:cubicBezTo>
                <a:cubicBezTo>
                  <a:pt x="2190750" y="737307"/>
                  <a:pt x="2180084" y="730374"/>
                  <a:pt x="2168351" y="723975"/>
                </a:cubicBezTo>
                <a:cubicBezTo>
                  <a:pt x="2164085" y="721841"/>
                  <a:pt x="2163551" y="719175"/>
                  <a:pt x="2166751" y="715975"/>
                </a:cubicBezTo>
                <a:cubicBezTo>
                  <a:pt x="2184883" y="701043"/>
                  <a:pt x="2203015" y="681844"/>
                  <a:pt x="2221148" y="658379"/>
                </a:cubicBezTo>
                <a:cubicBezTo>
                  <a:pt x="2222214" y="656245"/>
                  <a:pt x="2223281" y="655179"/>
                  <a:pt x="2224348" y="655179"/>
                </a:cubicBezTo>
                <a:close/>
                <a:moveTo>
                  <a:pt x="2427535" y="647179"/>
                </a:moveTo>
                <a:cubicBezTo>
                  <a:pt x="2429668" y="646113"/>
                  <a:pt x="2432868" y="646113"/>
                  <a:pt x="2437135" y="647179"/>
                </a:cubicBezTo>
                <a:cubicBezTo>
                  <a:pt x="2475532" y="663178"/>
                  <a:pt x="2500597" y="675978"/>
                  <a:pt x="2512330" y="685577"/>
                </a:cubicBezTo>
                <a:cubicBezTo>
                  <a:pt x="2514463" y="695176"/>
                  <a:pt x="2513930" y="705309"/>
                  <a:pt x="2510730" y="715975"/>
                </a:cubicBezTo>
                <a:cubicBezTo>
                  <a:pt x="2509664" y="721308"/>
                  <a:pt x="2508064" y="724508"/>
                  <a:pt x="2505930" y="725575"/>
                </a:cubicBezTo>
                <a:cubicBezTo>
                  <a:pt x="2503797" y="726641"/>
                  <a:pt x="2501131" y="725575"/>
                  <a:pt x="2497931" y="722375"/>
                </a:cubicBezTo>
                <a:cubicBezTo>
                  <a:pt x="2474466" y="706376"/>
                  <a:pt x="2452067" y="684510"/>
                  <a:pt x="2430735" y="656779"/>
                </a:cubicBezTo>
                <a:cubicBezTo>
                  <a:pt x="2427535" y="652512"/>
                  <a:pt x="2426469" y="649312"/>
                  <a:pt x="2427535" y="647179"/>
                </a:cubicBezTo>
                <a:close/>
                <a:moveTo>
                  <a:pt x="3215338" y="627580"/>
                </a:moveTo>
                <a:cubicBezTo>
                  <a:pt x="3216938" y="627847"/>
                  <a:pt x="3218805" y="628514"/>
                  <a:pt x="3220938" y="629580"/>
                </a:cubicBezTo>
                <a:cubicBezTo>
                  <a:pt x="3270001" y="655179"/>
                  <a:pt x="3302533" y="674911"/>
                  <a:pt x="3318532" y="688777"/>
                </a:cubicBezTo>
                <a:cubicBezTo>
                  <a:pt x="3321732" y="691977"/>
                  <a:pt x="3320132" y="703176"/>
                  <a:pt x="3313732" y="722375"/>
                </a:cubicBezTo>
                <a:cubicBezTo>
                  <a:pt x="3312665" y="727708"/>
                  <a:pt x="3311065" y="730374"/>
                  <a:pt x="3308932" y="730374"/>
                </a:cubicBezTo>
                <a:cubicBezTo>
                  <a:pt x="3306799" y="731441"/>
                  <a:pt x="3303599" y="729841"/>
                  <a:pt x="3299333" y="725575"/>
                </a:cubicBezTo>
                <a:cubicBezTo>
                  <a:pt x="3273735" y="705309"/>
                  <a:pt x="3244403" y="675444"/>
                  <a:pt x="3211338" y="635980"/>
                </a:cubicBezTo>
                <a:cubicBezTo>
                  <a:pt x="3209205" y="632780"/>
                  <a:pt x="3209205" y="630114"/>
                  <a:pt x="3211338" y="627980"/>
                </a:cubicBezTo>
                <a:cubicBezTo>
                  <a:pt x="3212405" y="627447"/>
                  <a:pt x="3213738" y="627314"/>
                  <a:pt x="3215338" y="627580"/>
                </a:cubicBezTo>
                <a:close/>
                <a:moveTo>
                  <a:pt x="1488541" y="567184"/>
                </a:moveTo>
                <a:cubicBezTo>
                  <a:pt x="1488541" y="567184"/>
                  <a:pt x="1490674" y="567717"/>
                  <a:pt x="1494941" y="568784"/>
                </a:cubicBezTo>
                <a:cubicBezTo>
                  <a:pt x="1521606" y="580517"/>
                  <a:pt x="1537072" y="588516"/>
                  <a:pt x="1541338" y="592783"/>
                </a:cubicBezTo>
                <a:cubicBezTo>
                  <a:pt x="1543471" y="599182"/>
                  <a:pt x="1541871" y="608782"/>
                  <a:pt x="1536538" y="621581"/>
                </a:cubicBezTo>
                <a:cubicBezTo>
                  <a:pt x="1535472" y="626914"/>
                  <a:pt x="1533872" y="630114"/>
                  <a:pt x="1531739" y="631180"/>
                </a:cubicBezTo>
                <a:cubicBezTo>
                  <a:pt x="1530672" y="631180"/>
                  <a:pt x="1528539" y="629580"/>
                  <a:pt x="1525339" y="626381"/>
                </a:cubicBezTo>
                <a:cubicBezTo>
                  <a:pt x="1511473" y="610382"/>
                  <a:pt x="1499741" y="593316"/>
                  <a:pt x="1490141" y="575184"/>
                </a:cubicBezTo>
                <a:cubicBezTo>
                  <a:pt x="1488008" y="570917"/>
                  <a:pt x="1487475" y="568251"/>
                  <a:pt x="1488541" y="567184"/>
                </a:cubicBezTo>
                <a:close/>
                <a:moveTo>
                  <a:pt x="1995636" y="559185"/>
                </a:moveTo>
                <a:cubicBezTo>
                  <a:pt x="2009502" y="566651"/>
                  <a:pt x="2025501" y="570917"/>
                  <a:pt x="2043633" y="571984"/>
                </a:cubicBezTo>
                <a:cubicBezTo>
                  <a:pt x="2036167" y="586916"/>
                  <a:pt x="2034567" y="625314"/>
                  <a:pt x="2038833" y="687177"/>
                </a:cubicBezTo>
                <a:cubicBezTo>
                  <a:pt x="2040966" y="734107"/>
                  <a:pt x="2038300" y="758639"/>
                  <a:pt x="2030834" y="760772"/>
                </a:cubicBezTo>
                <a:cubicBezTo>
                  <a:pt x="2013768" y="755439"/>
                  <a:pt x="1992969" y="741040"/>
                  <a:pt x="1968438" y="717575"/>
                </a:cubicBezTo>
                <a:cubicBezTo>
                  <a:pt x="1964171" y="714375"/>
                  <a:pt x="1962571" y="712242"/>
                  <a:pt x="1963638" y="711175"/>
                </a:cubicBezTo>
                <a:cubicBezTo>
                  <a:pt x="1963638" y="710109"/>
                  <a:pt x="1966304" y="709576"/>
                  <a:pt x="1971637" y="709576"/>
                </a:cubicBezTo>
                <a:cubicBezTo>
                  <a:pt x="1997236" y="712775"/>
                  <a:pt x="2008435" y="710109"/>
                  <a:pt x="2005235" y="701576"/>
                </a:cubicBezTo>
                <a:cubicBezTo>
                  <a:pt x="2006302" y="675978"/>
                  <a:pt x="2005768" y="637047"/>
                  <a:pt x="2003635" y="584783"/>
                </a:cubicBezTo>
                <a:cubicBezTo>
                  <a:pt x="2002569" y="581583"/>
                  <a:pt x="2000436" y="579983"/>
                  <a:pt x="1997236" y="579983"/>
                </a:cubicBezTo>
                <a:cubicBezTo>
                  <a:pt x="1974837" y="584250"/>
                  <a:pt x="1955638" y="589049"/>
                  <a:pt x="1939639" y="594383"/>
                </a:cubicBezTo>
                <a:cubicBezTo>
                  <a:pt x="1936440" y="593316"/>
                  <a:pt x="1933240" y="591716"/>
                  <a:pt x="1930040" y="589583"/>
                </a:cubicBezTo>
                <a:cubicBezTo>
                  <a:pt x="1928973" y="599182"/>
                  <a:pt x="1928440" y="609848"/>
                  <a:pt x="1928440" y="621581"/>
                </a:cubicBezTo>
                <a:cubicBezTo>
                  <a:pt x="1935906" y="620514"/>
                  <a:pt x="1947639" y="617314"/>
                  <a:pt x="1963638" y="611981"/>
                </a:cubicBezTo>
                <a:cubicBezTo>
                  <a:pt x="1972170" y="609848"/>
                  <a:pt x="1978037" y="608248"/>
                  <a:pt x="1981237" y="607182"/>
                </a:cubicBezTo>
                <a:cubicBezTo>
                  <a:pt x="1983370" y="607182"/>
                  <a:pt x="1987636" y="612515"/>
                  <a:pt x="1994036" y="623181"/>
                </a:cubicBezTo>
                <a:cubicBezTo>
                  <a:pt x="1995102" y="624247"/>
                  <a:pt x="1995636" y="624781"/>
                  <a:pt x="1995636" y="624781"/>
                </a:cubicBezTo>
                <a:cubicBezTo>
                  <a:pt x="1991369" y="625847"/>
                  <a:pt x="1984970" y="626914"/>
                  <a:pt x="1976437" y="627980"/>
                </a:cubicBezTo>
                <a:cubicBezTo>
                  <a:pt x="1955105" y="632247"/>
                  <a:pt x="1939106" y="634913"/>
                  <a:pt x="1928440" y="635980"/>
                </a:cubicBezTo>
                <a:cubicBezTo>
                  <a:pt x="1928440" y="644513"/>
                  <a:pt x="1927907" y="653579"/>
                  <a:pt x="1926840" y="663178"/>
                </a:cubicBezTo>
                <a:cubicBezTo>
                  <a:pt x="1935373" y="662112"/>
                  <a:pt x="1947639" y="659445"/>
                  <a:pt x="1963638" y="655179"/>
                </a:cubicBezTo>
                <a:cubicBezTo>
                  <a:pt x="1973237" y="653046"/>
                  <a:pt x="1980703" y="651446"/>
                  <a:pt x="1986036" y="650379"/>
                </a:cubicBezTo>
                <a:cubicBezTo>
                  <a:pt x="1991369" y="655712"/>
                  <a:pt x="1995636" y="662112"/>
                  <a:pt x="1998836" y="669578"/>
                </a:cubicBezTo>
                <a:cubicBezTo>
                  <a:pt x="1986036" y="670644"/>
                  <a:pt x="1965771" y="673311"/>
                  <a:pt x="1938039" y="677577"/>
                </a:cubicBezTo>
                <a:cubicBezTo>
                  <a:pt x="1932706" y="678644"/>
                  <a:pt x="1928973" y="679177"/>
                  <a:pt x="1926840" y="679177"/>
                </a:cubicBezTo>
                <a:cubicBezTo>
                  <a:pt x="1926840" y="683444"/>
                  <a:pt x="1926307" y="690377"/>
                  <a:pt x="1925240" y="699976"/>
                </a:cubicBezTo>
                <a:cubicBezTo>
                  <a:pt x="1925240" y="707442"/>
                  <a:pt x="1925240" y="712242"/>
                  <a:pt x="1925240" y="714375"/>
                </a:cubicBezTo>
                <a:cubicBezTo>
                  <a:pt x="1923107" y="739974"/>
                  <a:pt x="1920974" y="752240"/>
                  <a:pt x="1918841" y="751173"/>
                </a:cubicBezTo>
                <a:cubicBezTo>
                  <a:pt x="1906041" y="742640"/>
                  <a:pt x="1896975" y="733041"/>
                  <a:pt x="1891642" y="722375"/>
                </a:cubicBezTo>
                <a:cubicBezTo>
                  <a:pt x="1901242" y="712775"/>
                  <a:pt x="1906041" y="676511"/>
                  <a:pt x="1906041" y="613581"/>
                </a:cubicBezTo>
                <a:cubicBezTo>
                  <a:pt x="1906041" y="594383"/>
                  <a:pt x="1903908" y="579983"/>
                  <a:pt x="1899642" y="570384"/>
                </a:cubicBezTo>
                <a:cubicBezTo>
                  <a:pt x="1903908" y="571451"/>
                  <a:pt x="1911908" y="573050"/>
                  <a:pt x="1923640" y="575184"/>
                </a:cubicBezTo>
                <a:cubicBezTo>
                  <a:pt x="1926840" y="576250"/>
                  <a:pt x="1929506" y="576784"/>
                  <a:pt x="1931640" y="576784"/>
                </a:cubicBezTo>
                <a:lnTo>
                  <a:pt x="1931640" y="578383"/>
                </a:lnTo>
                <a:cubicBezTo>
                  <a:pt x="1964704" y="574117"/>
                  <a:pt x="1986036" y="567717"/>
                  <a:pt x="1995636" y="559185"/>
                </a:cubicBezTo>
                <a:close/>
                <a:moveTo>
                  <a:pt x="2389137" y="554385"/>
                </a:moveTo>
                <a:cubicBezTo>
                  <a:pt x="2383804" y="555452"/>
                  <a:pt x="2373138" y="557051"/>
                  <a:pt x="2357139" y="559185"/>
                </a:cubicBezTo>
                <a:cubicBezTo>
                  <a:pt x="2319808" y="564518"/>
                  <a:pt x="2293677" y="568251"/>
                  <a:pt x="2278744" y="570384"/>
                </a:cubicBezTo>
                <a:cubicBezTo>
                  <a:pt x="2281944" y="586383"/>
                  <a:pt x="2284610" y="602915"/>
                  <a:pt x="2286744" y="619981"/>
                </a:cubicBezTo>
                <a:cubicBezTo>
                  <a:pt x="2297410" y="618914"/>
                  <a:pt x="2319275" y="615714"/>
                  <a:pt x="2352340" y="610382"/>
                </a:cubicBezTo>
                <a:cubicBezTo>
                  <a:pt x="2369405" y="608248"/>
                  <a:pt x="2380605" y="606648"/>
                  <a:pt x="2385938" y="605582"/>
                </a:cubicBezTo>
                <a:cubicBezTo>
                  <a:pt x="2389137" y="586383"/>
                  <a:pt x="2391804" y="570384"/>
                  <a:pt x="2393937" y="557585"/>
                </a:cubicBezTo>
                <a:cubicBezTo>
                  <a:pt x="2392871" y="554385"/>
                  <a:pt x="2391271" y="553318"/>
                  <a:pt x="2389137" y="554385"/>
                </a:cubicBezTo>
                <a:close/>
                <a:moveTo>
                  <a:pt x="1811647" y="515987"/>
                </a:moveTo>
                <a:cubicBezTo>
                  <a:pt x="1823380" y="524520"/>
                  <a:pt x="1837246" y="529853"/>
                  <a:pt x="1853245" y="531986"/>
                </a:cubicBezTo>
                <a:cubicBezTo>
                  <a:pt x="1842578" y="543719"/>
                  <a:pt x="1836179" y="560785"/>
                  <a:pt x="1834046" y="583183"/>
                </a:cubicBezTo>
                <a:cubicBezTo>
                  <a:pt x="1831912" y="592783"/>
                  <a:pt x="1829779" y="613048"/>
                  <a:pt x="1827646" y="643979"/>
                </a:cubicBezTo>
                <a:cubicBezTo>
                  <a:pt x="1827646" y="647179"/>
                  <a:pt x="1827646" y="649846"/>
                  <a:pt x="1827646" y="651979"/>
                </a:cubicBezTo>
                <a:cubicBezTo>
                  <a:pt x="1830846" y="650912"/>
                  <a:pt x="1835112" y="648779"/>
                  <a:pt x="1840445" y="645579"/>
                </a:cubicBezTo>
                <a:cubicBezTo>
                  <a:pt x="1844712" y="642380"/>
                  <a:pt x="1854311" y="637580"/>
                  <a:pt x="1869244" y="631180"/>
                </a:cubicBezTo>
                <a:cubicBezTo>
                  <a:pt x="1878843" y="625847"/>
                  <a:pt x="1884709" y="624247"/>
                  <a:pt x="1886843" y="626381"/>
                </a:cubicBezTo>
                <a:cubicBezTo>
                  <a:pt x="1887909" y="628514"/>
                  <a:pt x="1884709" y="633313"/>
                  <a:pt x="1877243" y="640780"/>
                </a:cubicBezTo>
                <a:cubicBezTo>
                  <a:pt x="1846312" y="669578"/>
                  <a:pt x="1823380" y="693577"/>
                  <a:pt x="1808447" y="712775"/>
                </a:cubicBezTo>
                <a:cubicBezTo>
                  <a:pt x="1802048" y="695710"/>
                  <a:pt x="1793515" y="682377"/>
                  <a:pt x="1782849" y="672778"/>
                </a:cubicBezTo>
                <a:cubicBezTo>
                  <a:pt x="1795648" y="664245"/>
                  <a:pt x="1803114" y="651446"/>
                  <a:pt x="1805248" y="634380"/>
                </a:cubicBezTo>
                <a:cubicBezTo>
                  <a:pt x="1807381" y="616248"/>
                  <a:pt x="1809514" y="590116"/>
                  <a:pt x="1811647" y="555985"/>
                </a:cubicBezTo>
                <a:cubicBezTo>
                  <a:pt x="1811647" y="549585"/>
                  <a:pt x="1811647" y="545319"/>
                  <a:pt x="1811647" y="543186"/>
                </a:cubicBezTo>
                <a:cubicBezTo>
                  <a:pt x="1791382" y="551718"/>
                  <a:pt x="1772183" y="560785"/>
                  <a:pt x="1754051" y="570384"/>
                </a:cubicBezTo>
                <a:cubicBezTo>
                  <a:pt x="1745518" y="559718"/>
                  <a:pt x="1737518" y="551718"/>
                  <a:pt x="1730052" y="546385"/>
                </a:cubicBezTo>
                <a:cubicBezTo>
                  <a:pt x="1771650" y="542119"/>
                  <a:pt x="1798848" y="531986"/>
                  <a:pt x="1811647" y="515987"/>
                </a:cubicBezTo>
                <a:close/>
                <a:moveTo>
                  <a:pt x="1119038" y="514387"/>
                </a:moveTo>
                <a:cubicBezTo>
                  <a:pt x="1112639" y="515454"/>
                  <a:pt x="1104639" y="517054"/>
                  <a:pt x="1095040" y="519187"/>
                </a:cubicBezTo>
                <a:cubicBezTo>
                  <a:pt x="1088640" y="521320"/>
                  <a:pt x="1084374" y="522387"/>
                  <a:pt x="1082241" y="522387"/>
                </a:cubicBezTo>
                <a:lnTo>
                  <a:pt x="1075841" y="515987"/>
                </a:lnTo>
                <a:cubicBezTo>
                  <a:pt x="1075841" y="522387"/>
                  <a:pt x="1076907" y="533586"/>
                  <a:pt x="1079041" y="549585"/>
                </a:cubicBezTo>
                <a:cubicBezTo>
                  <a:pt x="1081174" y="569851"/>
                  <a:pt x="1082774" y="584250"/>
                  <a:pt x="1083840" y="592783"/>
                </a:cubicBezTo>
                <a:cubicBezTo>
                  <a:pt x="1093440" y="592783"/>
                  <a:pt x="1103039" y="591716"/>
                  <a:pt x="1112639" y="589583"/>
                </a:cubicBezTo>
                <a:cubicBezTo>
                  <a:pt x="1114772" y="571451"/>
                  <a:pt x="1116905" y="546385"/>
                  <a:pt x="1119038" y="514387"/>
                </a:cubicBezTo>
                <a:close/>
                <a:moveTo>
                  <a:pt x="3069747" y="513987"/>
                </a:moveTo>
                <a:cubicBezTo>
                  <a:pt x="3070814" y="513721"/>
                  <a:pt x="3072147" y="513854"/>
                  <a:pt x="3073747" y="514387"/>
                </a:cubicBezTo>
                <a:cubicBezTo>
                  <a:pt x="3098279" y="518654"/>
                  <a:pt x="3116411" y="523453"/>
                  <a:pt x="3128144" y="528787"/>
                </a:cubicBezTo>
                <a:cubicBezTo>
                  <a:pt x="3131343" y="530920"/>
                  <a:pt x="3131877" y="540519"/>
                  <a:pt x="3129743" y="557585"/>
                </a:cubicBezTo>
                <a:cubicBezTo>
                  <a:pt x="3128677" y="562918"/>
                  <a:pt x="3127610" y="566118"/>
                  <a:pt x="3126544" y="567184"/>
                </a:cubicBezTo>
                <a:cubicBezTo>
                  <a:pt x="3124410" y="568251"/>
                  <a:pt x="3121744" y="567184"/>
                  <a:pt x="3118544" y="563984"/>
                </a:cubicBezTo>
                <a:cubicBezTo>
                  <a:pt x="3105745" y="555452"/>
                  <a:pt x="3089746" y="541586"/>
                  <a:pt x="3070547" y="522387"/>
                </a:cubicBezTo>
                <a:cubicBezTo>
                  <a:pt x="3067347" y="519187"/>
                  <a:pt x="3066281" y="517054"/>
                  <a:pt x="3067347" y="515987"/>
                </a:cubicBezTo>
                <a:cubicBezTo>
                  <a:pt x="3067881" y="514921"/>
                  <a:pt x="3068680" y="514254"/>
                  <a:pt x="3069747" y="513987"/>
                </a:cubicBezTo>
                <a:close/>
                <a:moveTo>
                  <a:pt x="1173435" y="503188"/>
                </a:moveTo>
                <a:cubicBezTo>
                  <a:pt x="1164902" y="504255"/>
                  <a:pt x="1154236" y="506388"/>
                  <a:pt x="1141437" y="509588"/>
                </a:cubicBezTo>
                <a:cubicBezTo>
                  <a:pt x="1140370" y="538386"/>
                  <a:pt x="1138237" y="563451"/>
                  <a:pt x="1135037" y="584783"/>
                </a:cubicBezTo>
                <a:cubicBezTo>
                  <a:pt x="1139304" y="583716"/>
                  <a:pt x="1146237" y="582650"/>
                  <a:pt x="1155836" y="581583"/>
                </a:cubicBezTo>
                <a:cubicBezTo>
                  <a:pt x="1164369" y="580517"/>
                  <a:pt x="1170768" y="579983"/>
                  <a:pt x="1175035" y="579983"/>
                </a:cubicBezTo>
                <a:lnTo>
                  <a:pt x="1183034" y="507988"/>
                </a:lnTo>
                <a:cubicBezTo>
                  <a:pt x="1184101" y="505855"/>
                  <a:pt x="1184101" y="504255"/>
                  <a:pt x="1183034" y="503188"/>
                </a:cubicBezTo>
                <a:cubicBezTo>
                  <a:pt x="1181968" y="502121"/>
                  <a:pt x="1180368" y="502121"/>
                  <a:pt x="1178235" y="503188"/>
                </a:cubicBezTo>
                <a:cubicBezTo>
                  <a:pt x="1177168" y="503188"/>
                  <a:pt x="1175568" y="503188"/>
                  <a:pt x="1173435" y="503188"/>
                </a:cubicBezTo>
                <a:close/>
                <a:moveTo>
                  <a:pt x="651941" y="499988"/>
                </a:moveTo>
                <a:cubicBezTo>
                  <a:pt x="654074" y="499988"/>
                  <a:pt x="656208" y="501055"/>
                  <a:pt x="658341" y="503188"/>
                </a:cubicBezTo>
                <a:cubicBezTo>
                  <a:pt x="662607" y="506388"/>
                  <a:pt x="666340" y="510121"/>
                  <a:pt x="669540" y="514387"/>
                </a:cubicBezTo>
                <a:cubicBezTo>
                  <a:pt x="672740" y="517587"/>
                  <a:pt x="672207" y="520254"/>
                  <a:pt x="667940" y="522387"/>
                </a:cubicBezTo>
                <a:cubicBezTo>
                  <a:pt x="665807" y="522387"/>
                  <a:pt x="661007" y="523453"/>
                  <a:pt x="653541" y="525587"/>
                </a:cubicBezTo>
                <a:cubicBezTo>
                  <a:pt x="626876" y="531986"/>
                  <a:pt x="605011" y="536786"/>
                  <a:pt x="587945" y="539986"/>
                </a:cubicBezTo>
                <a:cubicBezTo>
                  <a:pt x="598611" y="546385"/>
                  <a:pt x="606611" y="549585"/>
                  <a:pt x="611944" y="549585"/>
                </a:cubicBezTo>
                <a:cubicBezTo>
                  <a:pt x="605544" y="553852"/>
                  <a:pt x="599678" y="561851"/>
                  <a:pt x="594345" y="573584"/>
                </a:cubicBezTo>
                <a:cubicBezTo>
                  <a:pt x="606077" y="573584"/>
                  <a:pt x="613010" y="571984"/>
                  <a:pt x="615143" y="568784"/>
                </a:cubicBezTo>
                <a:cubicBezTo>
                  <a:pt x="624743" y="577317"/>
                  <a:pt x="637542" y="583183"/>
                  <a:pt x="653541" y="586383"/>
                </a:cubicBezTo>
                <a:cubicBezTo>
                  <a:pt x="646075" y="591716"/>
                  <a:pt x="640742" y="600782"/>
                  <a:pt x="637542" y="613581"/>
                </a:cubicBezTo>
                <a:cubicBezTo>
                  <a:pt x="631142" y="632780"/>
                  <a:pt x="625810" y="655712"/>
                  <a:pt x="621543" y="682377"/>
                </a:cubicBezTo>
                <a:cubicBezTo>
                  <a:pt x="615143" y="706909"/>
                  <a:pt x="609811" y="719175"/>
                  <a:pt x="605544" y="719175"/>
                </a:cubicBezTo>
                <a:cubicBezTo>
                  <a:pt x="589545" y="714909"/>
                  <a:pt x="573013" y="703176"/>
                  <a:pt x="555947" y="683977"/>
                </a:cubicBezTo>
                <a:cubicBezTo>
                  <a:pt x="553814" y="679711"/>
                  <a:pt x="552747" y="677044"/>
                  <a:pt x="552747" y="675978"/>
                </a:cubicBezTo>
                <a:cubicBezTo>
                  <a:pt x="553814" y="674911"/>
                  <a:pt x="556480" y="674378"/>
                  <a:pt x="560747" y="674378"/>
                </a:cubicBezTo>
                <a:cubicBezTo>
                  <a:pt x="566080" y="674378"/>
                  <a:pt x="573013" y="675444"/>
                  <a:pt x="581546" y="677577"/>
                </a:cubicBezTo>
                <a:cubicBezTo>
                  <a:pt x="587945" y="678644"/>
                  <a:pt x="591678" y="675978"/>
                  <a:pt x="592745" y="669578"/>
                </a:cubicBezTo>
                <a:cubicBezTo>
                  <a:pt x="601278" y="640780"/>
                  <a:pt x="607144" y="616781"/>
                  <a:pt x="610344" y="597582"/>
                </a:cubicBezTo>
                <a:cubicBezTo>
                  <a:pt x="612477" y="590116"/>
                  <a:pt x="610344" y="586916"/>
                  <a:pt x="603944" y="587983"/>
                </a:cubicBezTo>
                <a:lnTo>
                  <a:pt x="587945" y="587983"/>
                </a:lnTo>
                <a:cubicBezTo>
                  <a:pt x="568746" y="632780"/>
                  <a:pt x="548481" y="665311"/>
                  <a:pt x="527149" y="685577"/>
                </a:cubicBezTo>
                <a:cubicBezTo>
                  <a:pt x="517549" y="694110"/>
                  <a:pt x="508483" y="698376"/>
                  <a:pt x="499951" y="698376"/>
                </a:cubicBezTo>
                <a:cubicBezTo>
                  <a:pt x="492484" y="698376"/>
                  <a:pt x="483418" y="695176"/>
                  <a:pt x="472752" y="688777"/>
                </a:cubicBezTo>
                <a:cubicBezTo>
                  <a:pt x="526082" y="653579"/>
                  <a:pt x="559147" y="605582"/>
                  <a:pt x="571946" y="544786"/>
                </a:cubicBezTo>
                <a:cubicBezTo>
                  <a:pt x="546348" y="552252"/>
                  <a:pt x="527682" y="558118"/>
                  <a:pt x="515950" y="562384"/>
                </a:cubicBezTo>
                <a:cubicBezTo>
                  <a:pt x="510616" y="560251"/>
                  <a:pt x="500484" y="552252"/>
                  <a:pt x="485551" y="538386"/>
                </a:cubicBezTo>
                <a:cubicBezTo>
                  <a:pt x="504750" y="535186"/>
                  <a:pt x="538881" y="527720"/>
                  <a:pt x="587945" y="515987"/>
                </a:cubicBezTo>
                <a:cubicBezTo>
                  <a:pt x="593278" y="514921"/>
                  <a:pt x="597011" y="513854"/>
                  <a:pt x="599144" y="512787"/>
                </a:cubicBezTo>
                <a:cubicBezTo>
                  <a:pt x="613010" y="508521"/>
                  <a:pt x="630609" y="504255"/>
                  <a:pt x="651941" y="499988"/>
                </a:cubicBezTo>
                <a:close/>
                <a:moveTo>
                  <a:pt x="3627239" y="496788"/>
                </a:moveTo>
                <a:cubicBezTo>
                  <a:pt x="3618706" y="497855"/>
                  <a:pt x="3606440" y="499455"/>
                  <a:pt x="3590441" y="501588"/>
                </a:cubicBezTo>
                <a:cubicBezTo>
                  <a:pt x="3586175" y="502655"/>
                  <a:pt x="3582975" y="503188"/>
                  <a:pt x="3580842" y="503188"/>
                </a:cubicBezTo>
                <a:cubicBezTo>
                  <a:pt x="3580842" y="505321"/>
                  <a:pt x="3581375" y="508521"/>
                  <a:pt x="3582441" y="512787"/>
                </a:cubicBezTo>
                <a:cubicBezTo>
                  <a:pt x="3583508" y="520254"/>
                  <a:pt x="3584575" y="526653"/>
                  <a:pt x="3585641" y="531986"/>
                </a:cubicBezTo>
                <a:cubicBezTo>
                  <a:pt x="3594174" y="531986"/>
                  <a:pt x="3602173" y="530920"/>
                  <a:pt x="3609640" y="528787"/>
                </a:cubicBezTo>
                <a:cubicBezTo>
                  <a:pt x="3618172" y="517054"/>
                  <a:pt x="3624039" y="506388"/>
                  <a:pt x="3627239" y="496788"/>
                </a:cubicBezTo>
                <a:close/>
                <a:moveTo>
                  <a:pt x="3688035" y="487189"/>
                </a:moveTo>
                <a:cubicBezTo>
                  <a:pt x="3681635" y="488256"/>
                  <a:pt x="3669903" y="490389"/>
                  <a:pt x="3652837" y="493589"/>
                </a:cubicBezTo>
                <a:cubicBezTo>
                  <a:pt x="3648571" y="494655"/>
                  <a:pt x="3644838" y="495189"/>
                  <a:pt x="3641638" y="495189"/>
                </a:cubicBezTo>
                <a:cubicBezTo>
                  <a:pt x="3642704" y="495189"/>
                  <a:pt x="3644838" y="496255"/>
                  <a:pt x="3648037" y="498388"/>
                </a:cubicBezTo>
                <a:cubicBezTo>
                  <a:pt x="3652304" y="499455"/>
                  <a:pt x="3655504" y="500522"/>
                  <a:pt x="3657637" y="501588"/>
                </a:cubicBezTo>
                <a:cubicBezTo>
                  <a:pt x="3651237" y="504788"/>
                  <a:pt x="3644838" y="512254"/>
                  <a:pt x="3638438" y="523987"/>
                </a:cubicBezTo>
                <a:cubicBezTo>
                  <a:pt x="3637371" y="523987"/>
                  <a:pt x="3636838" y="524520"/>
                  <a:pt x="3636838" y="525587"/>
                </a:cubicBezTo>
                <a:cubicBezTo>
                  <a:pt x="3647504" y="523453"/>
                  <a:pt x="3661903" y="521854"/>
                  <a:pt x="3680036" y="520787"/>
                </a:cubicBezTo>
                <a:cubicBezTo>
                  <a:pt x="3683235" y="519720"/>
                  <a:pt x="3685902" y="519187"/>
                  <a:pt x="3688035" y="519187"/>
                </a:cubicBezTo>
                <a:cubicBezTo>
                  <a:pt x="3689102" y="515987"/>
                  <a:pt x="3690168" y="511188"/>
                  <a:pt x="3691235" y="504788"/>
                </a:cubicBezTo>
                <a:cubicBezTo>
                  <a:pt x="3693368" y="498388"/>
                  <a:pt x="3694435" y="494122"/>
                  <a:pt x="3694435" y="491989"/>
                </a:cubicBezTo>
                <a:cubicBezTo>
                  <a:pt x="3695501" y="489856"/>
                  <a:pt x="3695501" y="488256"/>
                  <a:pt x="3694435" y="487189"/>
                </a:cubicBezTo>
                <a:cubicBezTo>
                  <a:pt x="3694435" y="487189"/>
                  <a:pt x="3692301" y="487189"/>
                  <a:pt x="3688035" y="487189"/>
                </a:cubicBezTo>
                <a:close/>
                <a:moveTo>
                  <a:pt x="986246" y="480789"/>
                </a:moveTo>
                <a:cubicBezTo>
                  <a:pt x="981980" y="481856"/>
                  <a:pt x="975580" y="482923"/>
                  <a:pt x="967048" y="483989"/>
                </a:cubicBezTo>
                <a:cubicBezTo>
                  <a:pt x="957448" y="486122"/>
                  <a:pt x="950515" y="487722"/>
                  <a:pt x="946249" y="488789"/>
                </a:cubicBezTo>
                <a:cubicBezTo>
                  <a:pt x="946249" y="494122"/>
                  <a:pt x="946249" y="504255"/>
                  <a:pt x="946249" y="519187"/>
                </a:cubicBezTo>
                <a:cubicBezTo>
                  <a:pt x="947315" y="538386"/>
                  <a:pt x="947849" y="553852"/>
                  <a:pt x="947849" y="565584"/>
                </a:cubicBezTo>
                <a:cubicBezTo>
                  <a:pt x="951049" y="564518"/>
                  <a:pt x="955315" y="562918"/>
                  <a:pt x="960648" y="560785"/>
                </a:cubicBezTo>
                <a:cubicBezTo>
                  <a:pt x="969181" y="558651"/>
                  <a:pt x="975580" y="557051"/>
                  <a:pt x="979847" y="555985"/>
                </a:cubicBezTo>
                <a:cubicBezTo>
                  <a:pt x="980913" y="554918"/>
                  <a:pt x="984113" y="560785"/>
                  <a:pt x="989446" y="573584"/>
                </a:cubicBezTo>
                <a:cubicBezTo>
                  <a:pt x="990513" y="574650"/>
                  <a:pt x="991046" y="575184"/>
                  <a:pt x="991046" y="575184"/>
                </a:cubicBezTo>
                <a:cubicBezTo>
                  <a:pt x="975047" y="576250"/>
                  <a:pt x="960648" y="578383"/>
                  <a:pt x="947849" y="581583"/>
                </a:cubicBezTo>
                <a:cubicBezTo>
                  <a:pt x="947849" y="607182"/>
                  <a:pt x="947849" y="633313"/>
                  <a:pt x="947849" y="659979"/>
                </a:cubicBezTo>
                <a:cubicBezTo>
                  <a:pt x="961715" y="657845"/>
                  <a:pt x="975047" y="655179"/>
                  <a:pt x="987846" y="651979"/>
                </a:cubicBezTo>
                <a:cubicBezTo>
                  <a:pt x="988913" y="651979"/>
                  <a:pt x="989446" y="652512"/>
                  <a:pt x="989446" y="653579"/>
                </a:cubicBezTo>
                <a:cubicBezTo>
                  <a:pt x="989446" y="652512"/>
                  <a:pt x="989979" y="653579"/>
                  <a:pt x="991046" y="656779"/>
                </a:cubicBezTo>
                <a:cubicBezTo>
                  <a:pt x="992113" y="654645"/>
                  <a:pt x="992646" y="652512"/>
                  <a:pt x="992646" y="650379"/>
                </a:cubicBezTo>
                <a:cubicBezTo>
                  <a:pt x="992646" y="594916"/>
                  <a:pt x="992646" y="544786"/>
                  <a:pt x="992646" y="499988"/>
                </a:cubicBezTo>
                <a:cubicBezTo>
                  <a:pt x="991580" y="486122"/>
                  <a:pt x="989446" y="479723"/>
                  <a:pt x="986246" y="480789"/>
                </a:cubicBezTo>
                <a:close/>
                <a:moveTo>
                  <a:pt x="1429945" y="467290"/>
                </a:moveTo>
                <a:cubicBezTo>
                  <a:pt x="1429278" y="466957"/>
                  <a:pt x="1428545" y="467190"/>
                  <a:pt x="1427745" y="467990"/>
                </a:cubicBezTo>
                <a:cubicBezTo>
                  <a:pt x="1413879" y="471190"/>
                  <a:pt x="1397880" y="474390"/>
                  <a:pt x="1379748" y="477590"/>
                </a:cubicBezTo>
                <a:cubicBezTo>
                  <a:pt x="1379748" y="496788"/>
                  <a:pt x="1379748" y="522387"/>
                  <a:pt x="1379748" y="554385"/>
                </a:cubicBezTo>
                <a:cubicBezTo>
                  <a:pt x="1382948" y="553318"/>
                  <a:pt x="1387214" y="552252"/>
                  <a:pt x="1392547" y="551185"/>
                </a:cubicBezTo>
                <a:cubicBezTo>
                  <a:pt x="1404280" y="547985"/>
                  <a:pt x="1412813" y="545852"/>
                  <a:pt x="1418146" y="544786"/>
                </a:cubicBezTo>
                <a:cubicBezTo>
                  <a:pt x="1423479" y="551185"/>
                  <a:pt x="1426678" y="558118"/>
                  <a:pt x="1427745" y="565584"/>
                </a:cubicBezTo>
                <a:cubicBezTo>
                  <a:pt x="1412813" y="565584"/>
                  <a:pt x="1396814" y="567184"/>
                  <a:pt x="1379748" y="570384"/>
                </a:cubicBezTo>
                <a:cubicBezTo>
                  <a:pt x="1379748" y="597049"/>
                  <a:pt x="1379748" y="625847"/>
                  <a:pt x="1379748" y="656779"/>
                </a:cubicBezTo>
                <a:cubicBezTo>
                  <a:pt x="1391481" y="655712"/>
                  <a:pt x="1407480" y="653046"/>
                  <a:pt x="1427745" y="648779"/>
                </a:cubicBezTo>
                <a:cubicBezTo>
                  <a:pt x="1427745" y="648779"/>
                  <a:pt x="1428812" y="650379"/>
                  <a:pt x="1430945" y="653579"/>
                </a:cubicBezTo>
                <a:cubicBezTo>
                  <a:pt x="1432011" y="650379"/>
                  <a:pt x="1432545" y="647179"/>
                  <a:pt x="1432545" y="643979"/>
                </a:cubicBezTo>
                <a:cubicBezTo>
                  <a:pt x="1433611" y="613048"/>
                  <a:pt x="1434145" y="560251"/>
                  <a:pt x="1434145" y="485589"/>
                </a:cubicBezTo>
                <a:cubicBezTo>
                  <a:pt x="1433345" y="474390"/>
                  <a:pt x="1431945" y="468290"/>
                  <a:pt x="1429945" y="467290"/>
                </a:cubicBezTo>
                <a:close/>
                <a:moveTo>
                  <a:pt x="3104145" y="448791"/>
                </a:moveTo>
                <a:cubicBezTo>
                  <a:pt x="3105211" y="448791"/>
                  <a:pt x="3106811" y="449325"/>
                  <a:pt x="3108945" y="450391"/>
                </a:cubicBezTo>
                <a:cubicBezTo>
                  <a:pt x="3128144" y="453591"/>
                  <a:pt x="3144143" y="458391"/>
                  <a:pt x="3156942" y="464790"/>
                </a:cubicBezTo>
                <a:cubicBezTo>
                  <a:pt x="3160142" y="469057"/>
                  <a:pt x="3161208" y="478656"/>
                  <a:pt x="3160142" y="493589"/>
                </a:cubicBezTo>
                <a:cubicBezTo>
                  <a:pt x="3159075" y="497855"/>
                  <a:pt x="3158008" y="500522"/>
                  <a:pt x="3156942" y="501588"/>
                </a:cubicBezTo>
                <a:cubicBezTo>
                  <a:pt x="3155875" y="502655"/>
                  <a:pt x="3153209" y="502121"/>
                  <a:pt x="3148942" y="499988"/>
                </a:cubicBezTo>
                <a:cubicBezTo>
                  <a:pt x="3148942" y="499988"/>
                  <a:pt x="3148409" y="499455"/>
                  <a:pt x="3147342" y="498388"/>
                </a:cubicBezTo>
                <a:cubicBezTo>
                  <a:pt x="3128144" y="484523"/>
                  <a:pt x="3112144" y="470657"/>
                  <a:pt x="3099345" y="456791"/>
                </a:cubicBezTo>
                <a:cubicBezTo>
                  <a:pt x="3096145" y="453591"/>
                  <a:pt x="3095079" y="451458"/>
                  <a:pt x="3096145" y="450391"/>
                </a:cubicBezTo>
                <a:cubicBezTo>
                  <a:pt x="3097212" y="449325"/>
                  <a:pt x="3099879" y="448791"/>
                  <a:pt x="3104145" y="448791"/>
                </a:cubicBezTo>
                <a:close/>
                <a:moveTo>
                  <a:pt x="1427745" y="445592"/>
                </a:moveTo>
                <a:cubicBezTo>
                  <a:pt x="1440544" y="453058"/>
                  <a:pt x="1454943" y="457857"/>
                  <a:pt x="1470942" y="459991"/>
                </a:cubicBezTo>
                <a:cubicBezTo>
                  <a:pt x="1464543" y="469590"/>
                  <a:pt x="1461343" y="486122"/>
                  <a:pt x="1461343" y="509588"/>
                </a:cubicBezTo>
                <a:cubicBezTo>
                  <a:pt x="1461343" y="527720"/>
                  <a:pt x="1461343" y="558651"/>
                  <a:pt x="1461343" y="602382"/>
                </a:cubicBezTo>
                <a:cubicBezTo>
                  <a:pt x="1461343" y="645046"/>
                  <a:pt x="1460810" y="673311"/>
                  <a:pt x="1459743" y="687177"/>
                </a:cubicBezTo>
                <a:cubicBezTo>
                  <a:pt x="1459743" y="692510"/>
                  <a:pt x="1459210" y="695176"/>
                  <a:pt x="1458143" y="695176"/>
                </a:cubicBezTo>
                <a:cubicBezTo>
                  <a:pt x="1456010" y="696243"/>
                  <a:pt x="1453343" y="695176"/>
                  <a:pt x="1450144" y="691977"/>
                </a:cubicBezTo>
                <a:cubicBezTo>
                  <a:pt x="1445877" y="689843"/>
                  <a:pt x="1438944" y="683444"/>
                  <a:pt x="1429345" y="672778"/>
                </a:cubicBezTo>
                <a:cubicBezTo>
                  <a:pt x="1427212" y="670644"/>
                  <a:pt x="1426145" y="669578"/>
                  <a:pt x="1426145" y="669578"/>
                </a:cubicBezTo>
                <a:cubicBezTo>
                  <a:pt x="1416546" y="669578"/>
                  <a:pt x="1402147" y="670644"/>
                  <a:pt x="1382948" y="672778"/>
                </a:cubicBezTo>
                <a:cubicBezTo>
                  <a:pt x="1396814" y="670644"/>
                  <a:pt x="1395747" y="670644"/>
                  <a:pt x="1379748" y="672778"/>
                </a:cubicBezTo>
                <a:cubicBezTo>
                  <a:pt x="1379748" y="673844"/>
                  <a:pt x="1380281" y="675978"/>
                  <a:pt x="1381348" y="679177"/>
                </a:cubicBezTo>
                <a:cubicBezTo>
                  <a:pt x="1381348" y="682377"/>
                  <a:pt x="1381348" y="685044"/>
                  <a:pt x="1381348" y="687177"/>
                </a:cubicBezTo>
                <a:cubicBezTo>
                  <a:pt x="1381348" y="695710"/>
                  <a:pt x="1378681" y="698376"/>
                  <a:pt x="1373348" y="695176"/>
                </a:cubicBezTo>
                <a:cubicBezTo>
                  <a:pt x="1370149" y="693043"/>
                  <a:pt x="1365882" y="689843"/>
                  <a:pt x="1360549" y="685577"/>
                </a:cubicBezTo>
                <a:cubicBezTo>
                  <a:pt x="1354150" y="681311"/>
                  <a:pt x="1350950" y="678644"/>
                  <a:pt x="1350950" y="677577"/>
                </a:cubicBezTo>
                <a:cubicBezTo>
                  <a:pt x="1355216" y="651979"/>
                  <a:pt x="1356816" y="608782"/>
                  <a:pt x="1355749" y="547985"/>
                </a:cubicBezTo>
                <a:cubicBezTo>
                  <a:pt x="1355749" y="494655"/>
                  <a:pt x="1353083" y="463190"/>
                  <a:pt x="1347750" y="453591"/>
                </a:cubicBezTo>
                <a:cubicBezTo>
                  <a:pt x="1357349" y="455724"/>
                  <a:pt x="1366415" y="458391"/>
                  <a:pt x="1374948" y="461591"/>
                </a:cubicBezTo>
                <a:cubicBezTo>
                  <a:pt x="1401613" y="459457"/>
                  <a:pt x="1419212" y="454124"/>
                  <a:pt x="1427745" y="445592"/>
                </a:cubicBezTo>
                <a:close/>
                <a:moveTo>
                  <a:pt x="571146" y="425993"/>
                </a:moveTo>
                <a:cubicBezTo>
                  <a:pt x="572213" y="425726"/>
                  <a:pt x="573546" y="425859"/>
                  <a:pt x="575146" y="426393"/>
                </a:cubicBezTo>
                <a:cubicBezTo>
                  <a:pt x="599678" y="429593"/>
                  <a:pt x="617810" y="434392"/>
                  <a:pt x="629543" y="440792"/>
                </a:cubicBezTo>
                <a:cubicBezTo>
                  <a:pt x="631676" y="451458"/>
                  <a:pt x="632209" y="462124"/>
                  <a:pt x="631142" y="472790"/>
                </a:cubicBezTo>
                <a:cubicBezTo>
                  <a:pt x="630076" y="480256"/>
                  <a:pt x="626343" y="482389"/>
                  <a:pt x="619943" y="479190"/>
                </a:cubicBezTo>
                <a:cubicBezTo>
                  <a:pt x="601811" y="467457"/>
                  <a:pt x="585279" y="452524"/>
                  <a:pt x="570346" y="434392"/>
                </a:cubicBezTo>
                <a:cubicBezTo>
                  <a:pt x="568213" y="432259"/>
                  <a:pt x="567680" y="430126"/>
                  <a:pt x="568746" y="427993"/>
                </a:cubicBezTo>
                <a:cubicBezTo>
                  <a:pt x="569280" y="426926"/>
                  <a:pt x="570080" y="426259"/>
                  <a:pt x="571146" y="425993"/>
                </a:cubicBezTo>
                <a:close/>
                <a:moveTo>
                  <a:pt x="1802048" y="418393"/>
                </a:moveTo>
                <a:cubicBezTo>
                  <a:pt x="1803114" y="417327"/>
                  <a:pt x="1806314" y="417327"/>
                  <a:pt x="1811647" y="418393"/>
                </a:cubicBezTo>
                <a:cubicBezTo>
                  <a:pt x="1841512" y="427993"/>
                  <a:pt x="1858044" y="434392"/>
                  <a:pt x="1861244" y="437592"/>
                </a:cubicBezTo>
                <a:cubicBezTo>
                  <a:pt x="1864444" y="441858"/>
                  <a:pt x="1863910" y="451991"/>
                  <a:pt x="1859644" y="467990"/>
                </a:cubicBezTo>
                <a:cubicBezTo>
                  <a:pt x="1858577" y="472257"/>
                  <a:pt x="1857511" y="474923"/>
                  <a:pt x="1856444" y="475990"/>
                </a:cubicBezTo>
                <a:cubicBezTo>
                  <a:pt x="1854311" y="477056"/>
                  <a:pt x="1851645" y="476523"/>
                  <a:pt x="1848445" y="474390"/>
                </a:cubicBezTo>
                <a:cubicBezTo>
                  <a:pt x="1833512" y="462657"/>
                  <a:pt x="1818580" y="446658"/>
                  <a:pt x="1803648" y="426393"/>
                </a:cubicBezTo>
                <a:cubicBezTo>
                  <a:pt x="1801514" y="422126"/>
                  <a:pt x="1800981" y="419460"/>
                  <a:pt x="1802048" y="418393"/>
                </a:cubicBezTo>
                <a:close/>
                <a:moveTo>
                  <a:pt x="715937" y="403994"/>
                </a:moveTo>
                <a:cubicBezTo>
                  <a:pt x="733003" y="412527"/>
                  <a:pt x="746869" y="417860"/>
                  <a:pt x="757535" y="419993"/>
                </a:cubicBezTo>
                <a:cubicBezTo>
                  <a:pt x="749002" y="428526"/>
                  <a:pt x="742602" y="439725"/>
                  <a:pt x="738336" y="453591"/>
                </a:cubicBezTo>
                <a:cubicBezTo>
                  <a:pt x="728737" y="487722"/>
                  <a:pt x="720737" y="510654"/>
                  <a:pt x="714337" y="522387"/>
                </a:cubicBezTo>
                <a:cubicBezTo>
                  <a:pt x="729270" y="520254"/>
                  <a:pt x="751668" y="514387"/>
                  <a:pt x="781533" y="504788"/>
                </a:cubicBezTo>
                <a:cubicBezTo>
                  <a:pt x="791133" y="501588"/>
                  <a:pt x="798066" y="499455"/>
                  <a:pt x="802332" y="498388"/>
                </a:cubicBezTo>
                <a:cubicBezTo>
                  <a:pt x="806598" y="496255"/>
                  <a:pt x="810332" y="496788"/>
                  <a:pt x="813531" y="499988"/>
                </a:cubicBezTo>
                <a:cubicBezTo>
                  <a:pt x="814598" y="501055"/>
                  <a:pt x="818331" y="504255"/>
                  <a:pt x="824731" y="509588"/>
                </a:cubicBezTo>
                <a:cubicBezTo>
                  <a:pt x="825797" y="511721"/>
                  <a:pt x="826864" y="513321"/>
                  <a:pt x="827930" y="514387"/>
                </a:cubicBezTo>
                <a:cubicBezTo>
                  <a:pt x="830064" y="517587"/>
                  <a:pt x="828997" y="519720"/>
                  <a:pt x="824731" y="520787"/>
                </a:cubicBezTo>
                <a:cubicBezTo>
                  <a:pt x="803399" y="525053"/>
                  <a:pt x="778867" y="530386"/>
                  <a:pt x="751135" y="536786"/>
                </a:cubicBezTo>
                <a:cubicBezTo>
                  <a:pt x="759668" y="539986"/>
                  <a:pt x="769801" y="542652"/>
                  <a:pt x="781533" y="544786"/>
                </a:cubicBezTo>
                <a:cubicBezTo>
                  <a:pt x="774067" y="555452"/>
                  <a:pt x="768734" y="568251"/>
                  <a:pt x="765534" y="583183"/>
                </a:cubicBezTo>
                <a:cubicBezTo>
                  <a:pt x="759135" y="602382"/>
                  <a:pt x="752735" y="620514"/>
                  <a:pt x="746335" y="637580"/>
                </a:cubicBezTo>
                <a:cubicBezTo>
                  <a:pt x="764468" y="656779"/>
                  <a:pt x="781000" y="669578"/>
                  <a:pt x="795932" y="675978"/>
                </a:cubicBezTo>
                <a:cubicBezTo>
                  <a:pt x="821531" y="686644"/>
                  <a:pt x="840730" y="696243"/>
                  <a:pt x="853529" y="704776"/>
                </a:cubicBezTo>
                <a:cubicBezTo>
                  <a:pt x="863128" y="711175"/>
                  <a:pt x="867395" y="714375"/>
                  <a:pt x="866328" y="714375"/>
                </a:cubicBezTo>
                <a:cubicBezTo>
                  <a:pt x="866328" y="718642"/>
                  <a:pt x="860995" y="720775"/>
                  <a:pt x="850329" y="720775"/>
                </a:cubicBezTo>
                <a:cubicBezTo>
                  <a:pt x="832197" y="720775"/>
                  <a:pt x="815131" y="719175"/>
                  <a:pt x="799132" y="715975"/>
                </a:cubicBezTo>
                <a:cubicBezTo>
                  <a:pt x="784200" y="714909"/>
                  <a:pt x="773001" y="709576"/>
                  <a:pt x="765534" y="699976"/>
                </a:cubicBezTo>
                <a:cubicBezTo>
                  <a:pt x="760735" y="695176"/>
                  <a:pt x="754135" y="687677"/>
                  <a:pt x="745735" y="677478"/>
                </a:cubicBezTo>
                <a:lnTo>
                  <a:pt x="741536" y="672298"/>
                </a:lnTo>
                <a:lnTo>
                  <a:pt x="742336" y="673178"/>
                </a:lnTo>
                <a:cubicBezTo>
                  <a:pt x="741802" y="672378"/>
                  <a:pt x="738869" y="668511"/>
                  <a:pt x="733536" y="661578"/>
                </a:cubicBezTo>
                <a:cubicBezTo>
                  <a:pt x="719670" y="689310"/>
                  <a:pt x="703671" y="705842"/>
                  <a:pt x="685539" y="711175"/>
                </a:cubicBezTo>
                <a:cubicBezTo>
                  <a:pt x="679140" y="713309"/>
                  <a:pt x="672207" y="714375"/>
                  <a:pt x="664740" y="714375"/>
                </a:cubicBezTo>
                <a:cubicBezTo>
                  <a:pt x="651941" y="714375"/>
                  <a:pt x="640209" y="710109"/>
                  <a:pt x="629543" y="701576"/>
                </a:cubicBezTo>
                <a:cubicBezTo>
                  <a:pt x="666874" y="693043"/>
                  <a:pt x="695672" y="672244"/>
                  <a:pt x="715937" y="639180"/>
                </a:cubicBezTo>
                <a:cubicBezTo>
                  <a:pt x="698872" y="617848"/>
                  <a:pt x="683406" y="601849"/>
                  <a:pt x="669540" y="591183"/>
                </a:cubicBezTo>
                <a:cubicBezTo>
                  <a:pt x="665274" y="584783"/>
                  <a:pt x="670073" y="581583"/>
                  <a:pt x="683939" y="581583"/>
                </a:cubicBezTo>
                <a:cubicBezTo>
                  <a:pt x="694605" y="586916"/>
                  <a:pt x="708471" y="599182"/>
                  <a:pt x="725537" y="618381"/>
                </a:cubicBezTo>
                <a:cubicBezTo>
                  <a:pt x="726603" y="617314"/>
                  <a:pt x="727670" y="615181"/>
                  <a:pt x="728737" y="611981"/>
                </a:cubicBezTo>
                <a:cubicBezTo>
                  <a:pt x="729803" y="608782"/>
                  <a:pt x="731403" y="603982"/>
                  <a:pt x="733536" y="597582"/>
                </a:cubicBezTo>
                <a:cubicBezTo>
                  <a:pt x="741003" y="579450"/>
                  <a:pt x="744736" y="562918"/>
                  <a:pt x="744736" y="547985"/>
                </a:cubicBezTo>
                <a:cubicBezTo>
                  <a:pt x="744736" y="542652"/>
                  <a:pt x="744202" y="539453"/>
                  <a:pt x="743136" y="538386"/>
                </a:cubicBezTo>
                <a:cubicBezTo>
                  <a:pt x="732470" y="539453"/>
                  <a:pt x="723404" y="541052"/>
                  <a:pt x="715937" y="543186"/>
                </a:cubicBezTo>
                <a:cubicBezTo>
                  <a:pt x="713804" y="543186"/>
                  <a:pt x="711138" y="541586"/>
                  <a:pt x="707938" y="538386"/>
                </a:cubicBezTo>
                <a:cubicBezTo>
                  <a:pt x="706871" y="540519"/>
                  <a:pt x="704205" y="544252"/>
                  <a:pt x="699938" y="549585"/>
                </a:cubicBezTo>
                <a:cubicBezTo>
                  <a:pt x="696738" y="554918"/>
                  <a:pt x="694072" y="559185"/>
                  <a:pt x="691939" y="562384"/>
                </a:cubicBezTo>
                <a:cubicBezTo>
                  <a:pt x="685539" y="573050"/>
                  <a:pt x="674873" y="578383"/>
                  <a:pt x="659941" y="578383"/>
                </a:cubicBezTo>
                <a:cubicBezTo>
                  <a:pt x="653541" y="578383"/>
                  <a:pt x="646608" y="576784"/>
                  <a:pt x="639142" y="573584"/>
                </a:cubicBezTo>
                <a:cubicBezTo>
                  <a:pt x="672207" y="557585"/>
                  <a:pt x="696738" y="515454"/>
                  <a:pt x="712738" y="447191"/>
                </a:cubicBezTo>
                <a:cubicBezTo>
                  <a:pt x="717004" y="429059"/>
                  <a:pt x="718070" y="414660"/>
                  <a:pt x="715937" y="403994"/>
                </a:cubicBezTo>
                <a:close/>
                <a:moveTo>
                  <a:pt x="3184140" y="399194"/>
                </a:moveTo>
                <a:cubicBezTo>
                  <a:pt x="3201206" y="404527"/>
                  <a:pt x="3217205" y="407727"/>
                  <a:pt x="3232137" y="408794"/>
                </a:cubicBezTo>
                <a:cubicBezTo>
                  <a:pt x="3226804" y="421593"/>
                  <a:pt x="3222538" y="448258"/>
                  <a:pt x="3219338" y="488789"/>
                </a:cubicBezTo>
                <a:cubicBezTo>
                  <a:pt x="3216138" y="520787"/>
                  <a:pt x="3211872" y="549585"/>
                  <a:pt x="3206539" y="575184"/>
                </a:cubicBezTo>
                <a:cubicBezTo>
                  <a:pt x="3224671" y="571984"/>
                  <a:pt x="3251336" y="568251"/>
                  <a:pt x="3286534" y="563984"/>
                </a:cubicBezTo>
                <a:cubicBezTo>
                  <a:pt x="3304666" y="561851"/>
                  <a:pt x="3317998" y="560251"/>
                  <a:pt x="3326531" y="559185"/>
                </a:cubicBezTo>
                <a:cubicBezTo>
                  <a:pt x="3331864" y="559185"/>
                  <a:pt x="3336664" y="561318"/>
                  <a:pt x="3340931" y="565584"/>
                </a:cubicBezTo>
                <a:cubicBezTo>
                  <a:pt x="3343064" y="568784"/>
                  <a:pt x="3345730" y="573584"/>
                  <a:pt x="3348930" y="579983"/>
                </a:cubicBezTo>
                <a:cubicBezTo>
                  <a:pt x="3351063" y="581050"/>
                  <a:pt x="3352130" y="582117"/>
                  <a:pt x="3352130" y="583183"/>
                </a:cubicBezTo>
                <a:cubicBezTo>
                  <a:pt x="3354263" y="587450"/>
                  <a:pt x="3354796" y="590649"/>
                  <a:pt x="3353730" y="592783"/>
                </a:cubicBezTo>
                <a:cubicBezTo>
                  <a:pt x="3352663" y="593849"/>
                  <a:pt x="3350530" y="594383"/>
                  <a:pt x="3347330" y="594383"/>
                </a:cubicBezTo>
                <a:cubicBezTo>
                  <a:pt x="3313199" y="591183"/>
                  <a:pt x="3263602" y="593849"/>
                  <a:pt x="3198539" y="602382"/>
                </a:cubicBezTo>
                <a:cubicBezTo>
                  <a:pt x="3182540" y="657845"/>
                  <a:pt x="3151076" y="698376"/>
                  <a:pt x="3104145" y="723975"/>
                </a:cubicBezTo>
                <a:cubicBezTo>
                  <a:pt x="3075347" y="742107"/>
                  <a:pt x="3049748" y="740507"/>
                  <a:pt x="3027350" y="719175"/>
                </a:cubicBezTo>
                <a:cubicBezTo>
                  <a:pt x="3094546" y="702109"/>
                  <a:pt x="3140943" y="664778"/>
                  <a:pt x="3166541" y="607182"/>
                </a:cubicBezTo>
                <a:cubicBezTo>
                  <a:pt x="3123877" y="613581"/>
                  <a:pt x="3084946" y="620514"/>
                  <a:pt x="3049748" y="627980"/>
                </a:cubicBezTo>
                <a:cubicBezTo>
                  <a:pt x="3043349" y="629047"/>
                  <a:pt x="3032683" y="622114"/>
                  <a:pt x="3017750" y="607182"/>
                </a:cubicBezTo>
                <a:cubicBezTo>
                  <a:pt x="3015617" y="605049"/>
                  <a:pt x="3014550" y="603449"/>
                  <a:pt x="3014550" y="602382"/>
                </a:cubicBezTo>
                <a:cubicBezTo>
                  <a:pt x="3015617" y="601315"/>
                  <a:pt x="3017750" y="600782"/>
                  <a:pt x="3020950" y="600782"/>
                </a:cubicBezTo>
                <a:cubicBezTo>
                  <a:pt x="3058281" y="597582"/>
                  <a:pt x="3110011" y="590649"/>
                  <a:pt x="3176141" y="579983"/>
                </a:cubicBezTo>
                <a:cubicBezTo>
                  <a:pt x="3183607" y="556518"/>
                  <a:pt x="3187873" y="530386"/>
                  <a:pt x="3188940" y="501588"/>
                </a:cubicBezTo>
                <a:cubicBezTo>
                  <a:pt x="3193206" y="453591"/>
                  <a:pt x="3191606" y="419460"/>
                  <a:pt x="3184140" y="399194"/>
                </a:cubicBezTo>
                <a:close/>
                <a:moveTo>
                  <a:pt x="1560537" y="399194"/>
                </a:moveTo>
                <a:cubicBezTo>
                  <a:pt x="1580802" y="405594"/>
                  <a:pt x="1596801" y="408260"/>
                  <a:pt x="1608534" y="407194"/>
                </a:cubicBezTo>
                <a:cubicBezTo>
                  <a:pt x="1603201" y="428526"/>
                  <a:pt x="1600534" y="461057"/>
                  <a:pt x="1600534" y="504788"/>
                </a:cubicBezTo>
                <a:cubicBezTo>
                  <a:pt x="1624000" y="501588"/>
                  <a:pt x="1645332" y="498922"/>
                  <a:pt x="1664531" y="496788"/>
                </a:cubicBezTo>
                <a:cubicBezTo>
                  <a:pt x="1667730" y="496788"/>
                  <a:pt x="1670930" y="498388"/>
                  <a:pt x="1674130" y="501588"/>
                </a:cubicBezTo>
                <a:cubicBezTo>
                  <a:pt x="1679463" y="506921"/>
                  <a:pt x="1684263" y="513321"/>
                  <a:pt x="1688529" y="520787"/>
                </a:cubicBezTo>
                <a:cubicBezTo>
                  <a:pt x="1689596" y="522920"/>
                  <a:pt x="1689596" y="525053"/>
                  <a:pt x="1688529" y="527187"/>
                </a:cubicBezTo>
                <a:cubicBezTo>
                  <a:pt x="1687462" y="528253"/>
                  <a:pt x="1685863" y="528253"/>
                  <a:pt x="1683729" y="527187"/>
                </a:cubicBezTo>
                <a:cubicBezTo>
                  <a:pt x="1659198" y="526120"/>
                  <a:pt x="1631466" y="527187"/>
                  <a:pt x="1600534" y="530386"/>
                </a:cubicBezTo>
                <a:cubicBezTo>
                  <a:pt x="1600534" y="536786"/>
                  <a:pt x="1600534" y="547985"/>
                  <a:pt x="1600534" y="563984"/>
                </a:cubicBezTo>
                <a:cubicBezTo>
                  <a:pt x="1601601" y="584250"/>
                  <a:pt x="1602134" y="599715"/>
                  <a:pt x="1602134" y="610382"/>
                </a:cubicBezTo>
                <a:cubicBezTo>
                  <a:pt x="1604267" y="644513"/>
                  <a:pt x="1605334" y="670644"/>
                  <a:pt x="1605334" y="688777"/>
                </a:cubicBezTo>
                <a:cubicBezTo>
                  <a:pt x="1605334" y="725041"/>
                  <a:pt x="1603734" y="744240"/>
                  <a:pt x="1600534" y="746373"/>
                </a:cubicBezTo>
                <a:cubicBezTo>
                  <a:pt x="1586669" y="744240"/>
                  <a:pt x="1562137" y="728241"/>
                  <a:pt x="1526939" y="698376"/>
                </a:cubicBezTo>
                <a:cubicBezTo>
                  <a:pt x="1523739" y="695176"/>
                  <a:pt x="1522672" y="693043"/>
                  <a:pt x="1523739" y="691977"/>
                </a:cubicBezTo>
                <a:cubicBezTo>
                  <a:pt x="1524806" y="689843"/>
                  <a:pt x="1527472" y="689310"/>
                  <a:pt x="1531739" y="690377"/>
                </a:cubicBezTo>
                <a:cubicBezTo>
                  <a:pt x="1556270" y="693577"/>
                  <a:pt x="1570136" y="694643"/>
                  <a:pt x="1573336" y="693577"/>
                </a:cubicBezTo>
                <a:cubicBezTo>
                  <a:pt x="1576536" y="678644"/>
                  <a:pt x="1576536" y="625314"/>
                  <a:pt x="1573336" y="533586"/>
                </a:cubicBezTo>
                <a:cubicBezTo>
                  <a:pt x="1546671" y="536786"/>
                  <a:pt x="1519473" y="541052"/>
                  <a:pt x="1491741" y="546385"/>
                </a:cubicBezTo>
                <a:cubicBezTo>
                  <a:pt x="1486408" y="548519"/>
                  <a:pt x="1482142" y="547452"/>
                  <a:pt x="1478942" y="543186"/>
                </a:cubicBezTo>
                <a:cubicBezTo>
                  <a:pt x="1477875" y="541052"/>
                  <a:pt x="1475742" y="538919"/>
                  <a:pt x="1472542" y="536786"/>
                </a:cubicBezTo>
                <a:cubicBezTo>
                  <a:pt x="1468276" y="531453"/>
                  <a:pt x="1465609" y="527720"/>
                  <a:pt x="1464543" y="525587"/>
                </a:cubicBezTo>
                <a:cubicBezTo>
                  <a:pt x="1491208" y="524520"/>
                  <a:pt x="1527472" y="519187"/>
                  <a:pt x="1573336" y="509588"/>
                </a:cubicBezTo>
                <a:cubicBezTo>
                  <a:pt x="1573336" y="505321"/>
                  <a:pt x="1573336" y="501055"/>
                  <a:pt x="1573336" y="496788"/>
                </a:cubicBezTo>
                <a:cubicBezTo>
                  <a:pt x="1572269" y="448791"/>
                  <a:pt x="1568003" y="416260"/>
                  <a:pt x="1560537" y="399194"/>
                </a:cubicBezTo>
                <a:close/>
                <a:moveTo>
                  <a:pt x="1111039" y="397594"/>
                </a:moveTo>
                <a:cubicBezTo>
                  <a:pt x="1124905" y="401861"/>
                  <a:pt x="1139304" y="403994"/>
                  <a:pt x="1154236" y="403994"/>
                </a:cubicBezTo>
                <a:cubicBezTo>
                  <a:pt x="1148903" y="414660"/>
                  <a:pt x="1145170" y="434392"/>
                  <a:pt x="1143037" y="463190"/>
                </a:cubicBezTo>
                <a:cubicBezTo>
                  <a:pt x="1143037" y="466390"/>
                  <a:pt x="1143037" y="468523"/>
                  <a:pt x="1143037" y="469590"/>
                </a:cubicBezTo>
                <a:cubicBezTo>
                  <a:pt x="1143037" y="477056"/>
                  <a:pt x="1143037" y="485056"/>
                  <a:pt x="1143037" y="493589"/>
                </a:cubicBezTo>
                <a:cubicBezTo>
                  <a:pt x="1163302" y="487189"/>
                  <a:pt x="1175035" y="482389"/>
                  <a:pt x="1178235" y="479190"/>
                </a:cubicBezTo>
                <a:cubicBezTo>
                  <a:pt x="1196367" y="491989"/>
                  <a:pt x="1213966" y="499455"/>
                  <a:pt x="1231031" y="501588"/>
                </a:cubicBezTo>
                <a:cubicBezTo>
                  <a:pt x="1220365" y="511188"/>
                  <a:pt x="1209699" y="535719"/>
                  <a:pt x="1199033" y="575184"/>
                </a:cubicBezTo>
                <a:cubicBezTo>
                  <a:pt x="1213966" y="573050"/>
                  <a:pt x="1226765" y="571451"/>
                  <a:pt x="1237431" y="570384"/>
                </a:cubicBezTo>
                <a:cubicBezTo>
                  <a:pt x="1241698" y="569317"/>
                  <a:pt x="1245431" y="570384"/>
                  <a:pt x="1248630" y="573584"/>
                </a:cubicBezTo>
                <a:cubicBezTo>
                  <a:pt x="1250764" y="575717"/>
                  <a:pt x="1254497" y="580517"/>
                  <a:pt x="1259830" y="587983"/>
                </a:cubicBezTo>
                <a:cubicBezTo>
                  <a:pt x="1260896" y="589049"/>
                  <a:pt x="1261430" y="590116"/>
                  <a:pt x="1261430" y="591183"/>
                </a:cubicBezTo>
                <a:cubicBezTo>
                  <a:pt x="1262496" y="594383"/>
                  <a:pt x="1262496" y="595982"/>
                  <a:pt x="1261430" y="595982"/>
                </a:cubicBezTo>
                <a:cubicBezTo>
                  <a:pt x="1261430" y="597049"/>
                  <a:pt x="1259830" y="597582"/>
                  <a:pt x="1256630" y="597582"/>
                </a:cubicBezTo>
                <a:cubicBezTo>
                  <a:pt x="1227832" y="596516"/>
                  <a:pt x="1189967" y="598649"/>
                  <a:pt x="1143037" y="603982"/>
                </a:cubicBezTo>
                <a:cubicBezTo>
                  <a:pt x="1147303" y="609315"/>
                  <a:pt x="1154769" y="618381"/>
                  <a:pt x="1165435" y="631180"/>
                </a:cubicBezTo>
                <a:cubicBezTo>
                  <a:pt x="1191034" y="666378"/>
                  <a:pt x="1209699" y="686110"/>
                  <a:pt x="1221432" y="690377"/>
                </a:cubicBezTo>
                <a:cubicBezTo>
                  <a:pt x="1233165" y="695710"/>
                  <a:pt x="1246497" y="702643"/>
                  <a:pt x="1261430" y="711175"/>
                </a:cubicBezTo>
                <a:cubicBezTo>
                  <a:pt x="1267829" y="714375"/>
                  <a:pt x="1272629" y="716508"/>
                  <a:pt x="1275829" y="717575"/>
                </a:cubicBezTo>
                <a:cubicBezTo>
                  <a:pt x="1281162" y="720775"/>
                  <a:pt x="1283295" y="723975"/>
                  <a:pt x="1282228" y="727174"/>
                </a:cubicBezTo>
                <a:cubicBezTo>
                  <a:pt x="1281162" y="729308"/>
                  <a:pt x="1277429" y="730374"/>
                  <a:pt x="1271029" y="730374"/>
                </a:cubicBezTo>
                <a:cubicBezTo>
                  <a:pt x="1236898" y="730374"/>
                  <a:pt x="1212366" y="727174"/>
                  <a:pt x="1197434" y="720775"/>
                </a:cubicBezTo>
                <a:cubicBezTo>
                  <a:pt x="1189967" y="717575"/>
                  <a:pt x="1175568" y="696776"/>
                  <a:pt x="1154236" y="658379"/>
                </a:cubicBezTo>
                <a:cubicBezTo>
                  <a:pt x="1143570" y="638113"/>
                  <a:pt x="1135571" y="623714"/>
                  <a:pt x="1130238" y="615181"/>
                </a:cubicBezTo>
                <a:cubicBezTo>
                  <a:pt x="1119572" y="659979"/>
                  <a:pt x="1101439" y="691977"/>
                  <a:pt x="1075841" y="711175"/>
                </a:cubicBezTo>
                <a:cubicBezTo>
                  <a:pt x="1043843" y="732507"/>
                  <a:pt x="1016111" y="734107"/>
                  <a:pt x="992646" y="715975"/>
                </a:cubicBezTo>
                <a:cubicBezTo>
                  <a:pt x="1054509" y="702109"/>
                  <a:pt x="1092907" y="667978"/>
                  <a:pt x="1107839" y="613581"/>
                </a:cubicBezTo>
                <a:cubicBezTo>
                  <a:pt x="1107839" y="611448"/>
                  <a:pt x="1108372" y="609848"/>
                  <a:pt x="1109439" y="608782"/>
                </a:cubicBezTo>
                <a:cubicBezTo>
                  <a:pt x="1103039" y="609848"/>
                  <a:pt x="1094507" y="611448"/>
                  <a:pt x="1083840" y="613581"/>
                </a:cubicBezTo>
                <a:cubicBezTo>
                  <a:pt x="1076374" y="614648"/>
                  <a:pt x="1063042" y="617314"/>
                  <a:pt x="1043843" y="621581"/>
                </a:cubicBezTo>
                <a:cubicBezTo>
                  <a:pt x="1041710" y="622647"/>
                  <a:pt x="1037443" y="621048"/>
                  <a:pt x="1031044" y="616781"/>
                </a:cubicBezTo>
                <a:cubicBezTo>
                  <a:pt x="1027844" y="613581"/>
                  <a:pt x="1024644" y="610382"/>
                  <a:pt x="1021444" y="607182"/>
                </a:cubicBezTo>
                <a:cubicBezTo>
                  <a:pt x="1021444" y="615714"/>
                  <a:pt x="1021444" y="628514"/>
                  <a:pt x="1021444" y="645579"/>
                </a:cubicBezTo>
                <a:cubicBezTo>
                  <a:pt x="1020378" y="665845"/>
                  <a:pt x="1019844" y="681844"/>
                  <a:pt x="1019844" y="693577"/>
                </a:cubicBezTo>
                <a:cubicBezTo>
                  <a:pt x="1018778" y="699976"/>
                  <a:pt x="1015045" y="700509"/>
                  <a:pt x="1008645" y="695176"/>
                </a:cubicBezTo>
                <a:cubicBezTo>
                  <a:pt x="999046" y="687710"/>
                  <a:pt x="992113" y="680777"/>
                  <a:pt x="987846" y="674378"/>
                </a:cubicBezTo>
                <a:cubicBezTo>
                  <a:pt x="975047" y="674378"/>
                  <a:pt x="961715" y="675444"/>
                  <a:pt x="947849" y="677577"/>
                </a:cubicBezTo>
                <a:lnTo>
                  <a:pt x="947849" y="691977"/>
                </a:lnTo>
                <a:cubicBezTo>
                  <a:pt x="947849" y="696243"/>
                  <a:pt x="947315" y="698909"/>
                  <a:pt x="946249" y="699976"/>
                </a:cubicBezTo>
                <a:cubicBezTo>
                  <a:pt x="946249" y="701043"/>
                  <a:pt x="944649" y="700509"/>
                  <a:pt x="941449" y="698376"/>
                </a:cubicBezTo>
                <a:cubicBezTo>
                  <a:pt x="929717" y="690910"/>
                  <a:pt x="922250" y="683977"/>
                  <a:pt x="919051" y="677577"/>
                </a:cubicBezTo>
                <a:cubicBezTo>
                  <a:pt x="923317" y="655179"/>
                  <a:pt x="925450" y="616248"/>
                  <a:pt x="925450" y="560785"/>
                </a:cubicBezTo>
                <a:cubicBezTo>
                  <a:pt x="925450" y="508521"/>
                  <a:pt x="922784" y="476523"/>
                  <a:pt x="917451" y="464790"/>
                </a:cubicBezTo>
                <a:cubicBezTo>
                  <a:pt x="927050" y="467990"/>
                  <a:pt x="936116" y="471190"/>
                  <a:pt x="944649" y="474390"/>
                </a:cubicBezTo>
                <a:cubicBezTo>
                  <a:pt x="963848" y="471190"/>
                  <a:pt x="978247" y="465857"/>
                  <a:pt x="987846" y="458391"/>
                </a:cubicBezTo>
                <a:cubicBezTo>
                  <a:pt x="999579" y="467990"/>
                  <a:pt x="1013978" y="473323"/>
                  <a:pt x="1031044" y="474390"/>
                </a:cubicBezTo>
                <a:cubicBezTo>
                  <a:pt x="1024644" y="482923"/>
                  <a:pt x="1021444" y="517587"/>
                  <a:pt x="1021444" y="578383"/>
                </a:cubicBezTo>
                <a:cubicBezTo>
                  <a:pt x="1021444" y="589049"/>
                  <a:pt x="1021444" y="597049"/>
                  <a:pt x="1021444" y="602382"/>
                </a:cubicBezTo>
                <a:cubicBezTo>
                  <a:pt x="1026777" y="601315"/>
                  <a:pt x="1036377" y="600249"/>
                  <a:pt x="1050242" y="599182"/>
                </a:cubicBezTo>
                <a:cubicBezTo>
                  <a:pt x="1056642" y="598116"/>
                  <a:pt x="1061442" y="597582"/>
                  <a:pt x="1064642" y="597582"/>
                </a:cubicBezTo>
                <a:cubicBezTo>
                  <a:pt x="1057176" y="544252"/>
                  <a:pt x="1049709" y="511721"/>
                  <a:pt x="1042243" y="499988"/>
                </a:cubicBezTo>
                <a:cubicBezTo>
                  <a:pt x="1047576" y="499988"/>
                  <a:pt x="1058242" y="501588"/>
                  <a:pt x="1074241" y="504788"/>
                </a:cubicBezTo>
                <a:cubicBezTo>
                  <a:pt x="1076374" y="504788"/>
                  <a:pt x="1079041" y="504255"/>
                  <a:pt x="1082241" y="503188"/>
                </a:cubicBezTo>
                <a:cubicBezTo>
                  <a:pt x="1090773" y="503188"/>
                  <a:pt x="1103039" y="501588"/>
                  <a:pt x="1119038" y="498388"/>
                </a:cubicBezTo>
                <a:lnTo>
                  <a:pt x="1119038" y="490389"/>
                </a:lnTo>
                <a:cubicBezTo>
                  <a:pt x="1119038" y="445592"/>
                  <a:pt x="1116372" y="414660"/>
                  <a:pt x="1111039" y="397594"/>
                </a:cubicBezTo>
                <a:close/>
                <a:moveTo>
                  <a:pt x="3512046" y="395995"/>
                </a:moveTo>
                <a:cubicBezTo>
                  <a:pt x="3523778" y="405594"/>
                  <a:pt x="3537111" y="413060"/>
                  <a:pt x="3552043" y="418393"/>
                </a:cubicBezTo>
                <a:cubicBezTo>
                  <a:pt x="3543510" y="425859"/>
                  <a:pt x="3536044" y="437059"/>
                  <a:pt x="3529645" y="451991"/>
                </a:cubicBezTo>
                <a:cubicBezTo>
                  <a:pt x="3518979" y="479723"/>
                  <a:pt x="3507246" y="503188"/>
                  <a:pt x="3494447" y="522387"/>
                </a:cubicBezTo>
                <a:cubicBezTo>
                  <a:pt x="3495513" y="522387"/>
                  <a:pt x="3496580" y="522920"/>
                  <a:pt x="3497647" y="523987"/>
                </a:cubicBezTo>
                <a:cubicBezTo>
                  <a:pt x="3501913" y="525053"/>
                  <a:pt x="3506179" y="525587"/>
                  <a:pt x="3510446" y="525587"/>
                </a:cubicBezTo>
                <a:cubicBezTo>
                  <a:pt x="3507246" y="535186"/>
                  <a:pt x="3505646" y="553318"/>
                  <a:pt x="3505646" y="579983"/>
                </a:cubicBezTo>
                <a:cubicBezTo>
                  <a:pt x="3505646" y="646113"/>
                  <a:pt x="3505646" y="689310"/>
                  <a:pt x="3505646" y="709576"/>
                </a:cubicBezTo>
                <a:cubicBezTo>
                  <a:pt x="3504580" y="733041"/>
                  <a:pt x="3503513" y="744773"/>
                  <a:pt x="3502446" y="744773"/>
                </a:cubicBezTo>
                <a:cubicBezTo>
                  <a:pt x="3491780" y="741574"/>
                  <a:pt x="3480048" y="732507"/>
                  <a:pt x="3467248" y="717575"/>
                </a:cubicBezTo>
                <a:cubicBezTo>
                  <a:pt x="3467248" y="717575"/>
                  <a:pt x="3467781" y="716508"/>
                  <a:pt x="3468848" y="714375"/>
                </a:cubicBezTo>
                <a:cubicBezTo>
                  <a:pt x="3472048" y="705842"/>
                  <a:pt x="3474181" y="697310"/>
                  <a:pt x="3475248" y="688777"/>
                </a:cubicBezTo>
                <a:cubicBezTo>
                  <a:pt x="3479514" y="657845"/>
                  <a:pt x="3481114" y="610382"/>
                  <a:pt x="3480048" y="546385"/>
                </a:cubicBezTo>
                <a:cubicBezTo>
                  <a:pt x="3473648" y="555985"/>
                  <a:pt x="3466715" y="564518"/>
                  <a:pt x="3459249" y="571984"/>
                </a:cubicBezTo>
                <a:cubicBezTo>
                  <a:pt x="3443250" y="585850"/>
                  <a:pt x="3424584" y="587983"/>
                  <a:pt x="3403252" y="578383"/>
                </a:cubicBezTo>
                <a:cubicBezTo>
                  <a:pt x="3448050" y="549585"/>
                  <a:pt x="3481648" y="504788"/>
                  <a:pt x="3504046" y="443992"/>
                </a:cubicBezTo>
                <a:cubicBezTo>
                  <a:pt x="3509379" y="429059"/>
                  <a:pt x="3512046" y="413060"/>
                  <a:pt x="3512046" y="395995"/>
                </a:cubicBezTo>
                <a:close/>
                <a:moveTo>
                  <a:pt x="2734642" y="395995"/>
                </a:moveTo>
                <a:cubicBezTo>
                  <a:pt x="2752774" y="400261"/>
                  <a:pt x="2769840" y="402394"/>
                  <a:pt x="2785839" y="402394"/>
                </a:cubicBezTo>
                <a:cubicBezTo>
                  <a:pt x="2781573" y="420526"/>
                  <a:pt x="2779439" y="442392"/>
                  <a:pt x="2779439" y="467990"/>
                </a:cubicBezTo>
                <a:cubicBezTo>
                  <a:pt x="2779439" y="469057"/>
                  <a:pt x="2779439" y="470657"/>
                  <a:pt x="2779439" y="472790"/>
                </a:cubicBezTo>
                <a:cubicBezTo>
                  <a:pt x="2778373" y="474923"/>
                  <a:pt x="2777839" y="477056"/>
                  <a:pt x="2777839" y="479190"/>
                </a:cubicBezTo>
                <a:cubicBezTo>
                  <a:pt x="2788505" y="477056"/>
                  <a:pt x="2803971" y="474390"/>
                  <a:pt x="2824236" y="471190"/>
                </a:cubicBezTo>
                <a:cubicBezTo>
                  <a:pt x="2834902" y="469057"/>
                  <a:pt x="2842369" y="467457"/>
                  <a:pt x="2846635" y="466390"/>
                </a:cubicBezTo>
                <a:cubicBezTo>
                  <a:pt x="2849835" y="465324"/>
                  <a:pt x="2852501" y="465857"/>
                  <a:pt x="2854635" y="467990"/>
                </a:cubicBezTo>
                <a:cubicBezTo>
                  <a:pt x="2854635" y="466924"/>
                  <a:pt x="2855168" y="466924"/>
                  <a:pt x="2856235" y="467990"/>
                </a:cubicBezTo>
                <a:cubicBezTo>
                  <a:pt x="2857301" y="469057"/>
                  <a:pt x="2858901" y="471190"/>
                  <a:pt x="2861034" y="474390"/>
                </a:cubicBezTo>
                <a:cubicBezTo>
                  <a:pt x="2865301" y="478656"/>
                  <a:pt x="2867967" y="482389"/>
                  <a:pt x="2869034" y="485589"/>
                </a:cubicBezTo>
                <a:cubicBezTo>
                  <a:pt x="2870100" y="486656"/>
                  <a:pt x="2870634" y="488256"/>
                  <a:pt x="2870634" y="490389"/>
                </a:cubicBezTo>
                <a:cubicBezTo>
                  <a:pt x="2869567" y="491455"/>
                  <a:pt x="2867967" y="491989"/>
                  <a:pt x="2865834" y="491989"/>
                </a:cubicBezTo>
                <a:cubicBezTo>
                  <a:pt x="2837036" y="497322"/>
                  <a:pt x="2807704" y="501588"/>
                  <a:pt x="2777839" y="504788"/>
                </a:cubicBezTo>
                <a:cubicBezTo>
                  <a:pt x="2777839" y="522920"/>
                  <a:pt x="2777839" y="541052"/>
                  <a:pt x="2777839" y="559185"/>
                </a:cubicBezTo>
                <a:cubicBezTo>
                  <a:pt x="2829036" y="552785"/>
                  <a:pt x="2873300" y="546919"/>
                  <a:pt x="2910631" y="541586"/>
                </a:cubicBezTo>
                <a:cubicBezTo>
                  <a:pt x="2918097" y="540519"/>
                  <a:pt x="2923964" y="542652"/>
                  <a:pt x="2928230" y="547985"/>
                </a:cubicBezTo>
                <a:cubicBezTo>
                  <a:pt x="2934630" y="554385"/>
                  <a:pt x="2939963" y="561851"/>
                  <a:pt x="2944229" y="570384"/>
                </a:cubicBezTo>
                <a:cubicBezTo>
                  <a:pt x="2946362" y="573584"/>
                  <a:pt x="2946896" y="575717"/>
                  <a:pt x="2945829" y="576784"/>
                </a:cubicBezTo>
                <a:cubicBezTo>
                  <a:pt x="2944763" y="578917"/>
                  <a:pt x="2941563" y="579450"/>
                  <a:pt x="2936230" y="578383"/>
                </a:cubicBezTo>
                <a:cubicBezTo>
                  <a:pt x="2897832" y="575184"/>
                  <a:pt x="2845035" y="576784"/>
                  <a:pt x="2777839" y="583183"/>
                </a:cubicBezTo>
                <a:cubicBezTo>
                  <a:pt x="2777839" y="620514"/>
                  <a:pt x="2777839" y="654645"/>
                  <a:pt x="2777839" y="685577"/>
                </a:cubicBezTo>
                <a:cubicBezTo>
                  <a:pt x="2786372" y="684510"/>
                  <a:pt x="2797572" y="682910"/>
                  <a:pt x="2811437" y="680777"/>
                </a:cubicBezTo>
                <a:cubicBezTo>
                  <a:pt x="2823170" y="678644"/>
                  <a:pt x="2831169" y="677577"/>
                  <a:pt x="2835436" y="677577"/>
                </a:cubicBezTo>
                <a:cubicBezTo>
                  <a:pt x="2840769" y="676511"/>
                  <a:pt x="2844502" y="678111"/>
                  <a:pt x="2846635" y="682377"/>
                </a:cubicBezTo>
                <a:cubicBezTo>
                  <a:pt x="2848768" y="671711"/>
                  <a:pt x="2849835" y="661045"/>
                  <a:pt x="2849835" y="650379"/>
                </a:cubicBezTo>
                <a:cubicBezTo>
                  <a:pt x="2849835" y="637580"/>
                  <a:pt x="2849302" y="623181"/>
                  <a:pt x="2848235" y="607182"/>
                </a:cubicBezTo>
                <a:cubicBezTo>
                  <a:pt x="2861034" y="617848"/>
                  <a:pt x="2874900" y="624247"/>
                  <a:pt x="2889832" y="626381"/>
                </a:cubicBezTo>
                <a:cubicBezTo>
                  <a:pt x="2885566" y="638113"/>
                  <a:pt x="2882366" y="649846"/>
                  <a:pt x="2880233" y="661578"/>
                </a:cubicBezTo>
                <a:cubicBezTo>
                  <a:pt x="2879167" y="673311"/>
                  <a:pt x="2877567" y="688777"/>
                  <a:pt x="2875433" y="707976"/>
                </a:cubicBezTo>
                <a:cubicBezTo>
                  <a:pt x="2874367" y="726108"/>
                  <a:pt x="2873300" y="734641"/>
                  <a:pt x="2872234" y="733574"/>
                </a:cubicBezTo>
                <a:cubicBezTo>
                  <a:pt x="2865834" y="735707"/>
                  <a:pt x="2855168" y="726641"/>
                  <a:pt x="2840235" y="706376"/>
                </a:cubicBezTo>
                <a:cubicBezTo>
                  <a:pt x="2751707" y="707442"/>
                  <a:pt x="2692511" y="715442"/>
                  <a:pt x="2662646" y="730374"/>
                </a:cubicBezTo>
                <a:cubicBezTo>
                  <a:pt x="2660513" y="719708"/>
                  <a:pt x="2655713" y="710642"/>
                  <a:pt x="2648247" y="703176"/>
                </a:cubicBezTo>
                <a:cubicBezTo>
                  <a:pt x="2666380" y="686110"/>
                  <a:pt x="2667446" y="658912"/>
                  <a:pt x="2651447" y="621581"/>
                </a:cubicBezTo>
                <a:cubicBezTo>
                  <a:pt x="2666380" y="627980"/>
                  <a:pt x="2682379" y="631180"/>
                  <a:pt x="2699444" y="631180"/>
                </a:cubicBezTo>
                <a:cubicBezTo>
                  <a:pt x="2694111" y="638646"/>
                  <a:pt x="2691445" y="648779"/>
                  <a:pt x="2691445" y="661578"/>
                </a:cubicBezTo>
                <a:cubicBezTo>
                  <a:pt x="2690378" y="669045"/>
                  <a:pt x="2689845" y="677577"/>
                  <a:pt x="2689845" y="687177"/>
                </a:cubicBezTo>
                <a:cubicBezTo>
                  <a:pt x="2688778" y="693577"/>
                  <a:pt x="2688245" y="698376"/>
                  <a:pt x="2688245" y="701576"/>
                </a:cubicBezTo>
                <a:cubicBezTo>
                  <a:pt x="2689311" y="701576"/>
                  <a:pt x="2695711" y="700509"/>
                  <a:pt x="2707444" y="698376"/>
                </a:cubicBezTo>
                <a:cubicBezTo>
                  <a:pt x="2725576" y="695176"/>
                  <a:pt x="2740508" y="692510"/>
                  <a:pt x="2752241" y="690377"/>
                </a:cubicBezTo>
                <a:lnTo>
                  <a:pt x="2752241" y="586383"/>
                </a:lnTo>
                <a:cubicBezTo>
                  <a:pt x="2696778" y="592783"/>
                  <a:pt x="2650914" y="600249"/>
                  <a:pt x="2614649" y="608782"/>
                </a:cubicBezTo>
                <a:cubicBezTo>
                  <a:pt x="2607183" y="602382"/>
                  <a:pt x="2599184" y="594383"/>
                  <a:pt x="2590651" y="584783"/>
                </a:cubicBezTo>
                <a:cubicBezTo>
                  <a:pt x="2589584" y="582650"/>
                  <a:pt x="2589584" y="581050"/>
                  <a:pt x="2590651" y="579983"/>
                </a:cubicBezTo>
                <a:cubicBezTo>
                  <a:pt x="2590651" y="579983"/>
                  <a:pt x="2591717" y="579983"/>
                  <a:pt x="2593851" y="579983"/>
                </a:cubicBezTo>
                <a:cubicBezTo>
                  <a:pt x="2627982" y="579983"/>
                  <a:pt x="2680779" y="574650"/>
                  <a:pt x="2752241" y="563984"/>
                </a:cubicBezTo>
                <a:cubicBezTo>
                  <a:pt x="2752241" y="542652"/>
                  <a:pt x="2751707" y="523987"/>
                  <a:pt x="2750641" y="507988"/>
                </a:cubicBezTo>
                <a:cubicBezTo>
                  <a:pt x="2726109" y="511188"/>
                  <a:pt x="2705844" y="513321"/>
                  <a:pt x="2689845" y="514387"/>
                </a:cubicBezTo>
                <a:cubicBezTo>
                  <a:pt x="2684512" y="514387"/>
                  <a:pt x="2675979" y="508521"/>
                  <a:pt x="2664246" y="496788"/>
                </a:cubicBezTo>
                <a:cubicBezTo>
                  <a:pt x="2672779" y="495722"/>
                  <a:pt x="2688778" y="493589"/>
                  <a:pt x="2712243" y="490389"/>
                </a:cubicBezTo>
                <a:cubicBezTo>
                  <a:pt x="2729309" y="487189"/>
                  <a:pt x="2742108" y="485056"/>
                  <a:pt x="2750641" y="483989"/>
                </a:cubicBezTo>
                <a:cubicBezTo>
                  <a:pt x="2749574" y="442392"/>
                  <a:pt x="2744241" y="413060"/>
                  <a:pt x="2734642" y="395995"/>
                </a:cubicBezTo>
                <a:close/>
                <a:moveTo>
                  <a:pt x="2307542" y="391195"/>
                </a:moveTo>
                <a:cubicBezTo>
                  <a:pt x="2326741" y="395461"/>
                  <a:pt x="2343807" y="397594"/>
                  <a:pt x="2358739" y="397594"/>
                </a:cubicBezTo>
                <a:cubicBezTo>
                  <a:pt x="2358739" y="398661"/>
                  <a:pt x="2358739" y="399728"/>
                  <a:pt x="2358739" y="400794"/>
                </a:cubicBezTo>
                <a:cubicBezTo>
                  <a:pt x="2355540" y="426393"/>
                  <a:pt x="2353940" y="448258"/>
                  <a:pt x="2353940" y="466390"/>
                </a:cubicBezTo>
                <a:cubicBezTo>
                  <a:pt x="2362473" y="464257"/>
                  <a:pt x="2377405" y="459991"/>
                  <a:pt x="2398737" y="453591"/>
                </a:cubicBezTo>
                <a:cubicBezTo>
                  <a:pt x="2408336" y="450391"/>
                  <a:pt x="2415802" y="448258"/>
                  <a:pt x="2421135" y="447191"/>
                </a:cubicBezTo>
                <a:cubicBezTo>
                  <a:pt x="2425402" y="445058"/>
                  <a:pt x="2429135" y="445592"/>
                  <a:pt x="2432335" y="448791"/>
                </a:cubicBezTo>
                <a:cubicBezTo>
                  <a:pt x="2438734" y="455191"/>
                  <a:pt x="2442468" y="459991"/>
                  <a:pt x="2443534" y="463190"/>
                </a:cubicBezTo>
                <a:cubicBezTo>
                  <a:pt x="2445667" y="465324"/>
                  <a:pt x="2446201" y="466924"/>
                  <a:pt x="2445134" y="467990"/>
                </a:cubicBezTo>
                <a:cubicBezTo>
                  <a:pt x="2445134" y="469057"/>
                  <a:pt x="2444068" y="469590"/>
                  <a:pt x="2441934" y="469590"/>
                </a:cubicBezTo>
                <a:cubicBezTo>
                  <a:pt x="2404603" y="479190"/>
                  <a:pt x="2376872" y="485056"/>
                  <a:pt x="2358739" y="487189"/>
                </a:cubicBezTo>
                <a:cubicBezTo>
                  <a:pt x="2358739" y="487189"/>
                  <a:pt x="2356606" y="486122"/>
                  <a:pt x="2352340" y="483989"/>
                </a:cubicBezTo>
                <a:cubicBezTo>
                  <a:pt x="2352340" y="501055"/>
                  <a:pt x="2351806" y="518654"/>
                  <a:pt x="2350740" y="536786"/>
                </a:cubicBezTo>
                <a:cubicBezTo>
                  <a:pt x="2378472" y="530386"/>
                  <a:pt x="2395537" y="525587"/>
                  <a:pt x="2401937" y="522387"/>
                </a:cubicBezTo>
                <a:cubicBezTo>
                  <a:pt x="2414736" y="535186"/>
                  <a:pt x="2435001" y="544786"/>
                  <a:pt x="2462733" y="551185"/>
                </a:cubicBezTo>
                <a:cubicBezTo>
                  <a:pt x="2445667" y="562918"/>
                  <a:pt x="2430735" y="581050"/>
                  <a:pt x="2417936" y="605582"/>
                </a:cubicBezTo>
                <a:cubicBezTo>
                  <a:pt x="2423269" y="608782"/>
                  <a:pt x="2429135" y="615181"/>
                  <a:pt x="2435535" y="624781"/>
                </a:cubicBezTo>
                <a:cubicBezTo>
                  <a:pt x="2388604" y="627980"/>
                  <a:pt x="2340074" y="632780"/>
                  <a:pt x="2289944" y="639180"/>
                </a:cubicBezTo>
                <a:cubicBezTo>
                  <a:pt x="2289944" y="647713"/>
                  <a:pt x="2289410" y="651979"/>
                  <a:pt x="2288344" y="651979"/>
                </a:cubicBezTo>
                <a:cubicBezTo>
                  <a:pt x="2279811" y="649846"/>
                  <a:pt x="2272345" y="646113"/>
                  <a:pt x="2265945" y="640780"/>
                </a:cubicBezTo>
                <a:cubicBezTo>
                  <a:pt x="2258479" y="593849"/>
                  <a:pt x="2248879" y="561851"/>
                  <a:pt x="2237147" y="544786"/>
                </a:cubicBezTo>
                <a:cubicBezTo>
                  <a:pt x="2252079" y="545852"/>
                  <a:pt x="2264345" y="547985"/>
                  <a:pt x="2273944" y="551185"/>
                </a:cubicBezTo>
                <a:cubicBezTo>
                  <a:pt x="2288877" y="549052"/>
                  <a:pt x="2305943" y="545852"/>
                  <a:pt x="2325141" y="541586"/>
                </a:cubicBezTo>
                <a:cubicBezTo>
                  <a:pt x="2325141" y="509588"/>
                  <a:pt x="2324608" y="488789"/>
                  <a:pt x="2323541" y="479190"/>
                </a:cubicBezTo>
                <a:cubicBezTo>
                  <a:pt x="2322475" y="438659"/>
                  <a:pt x="2317142" y="409327"/>
                  <a:pt x="2307542" y="391195"/>
                </a:cubicBezTo>
                <a:close/>
                <a:moveTo>
                  <a:pt x="3612840" y="384795"/>
                </a:moveTo>
                <a:cubicBezTo>
                  <a:pt x="3622439" y="392261"/>
                  <a:pt x="3632038" y="397594"/>
                  <a:pt x="3641638" y="400794"/>
                </a:cubicBezTo>
                <a:cubicBezTo>
                  <a:pt x="3634171" y="408260"/>
                  <a:pt x="3628305" y="415727"/>
                  <a:pt x="3624039" y="423193"/>
                </a:cubicBezTo>
                <a:cubicBezTo>
                  <a:pt x="3624039" y="424260"/>
                  <a:pt x="3623506" y="425859"/>
                  <a:pt x="3622439" y="427993"/>
                </a:cubicBezTo>
                <a:cubicBezTo>
                  <a:pt x="3622439" y="429059"/>
                  <a:pt x="3622439" y="429593"/>
                  <a:pt x="3622439" y="429593"/>
                </a:cubicBezTo>
                <a:cubicBezTo>
                  <a:pt x="3638438" y="427459"/>
                  <a:pt x="3652304" y="423726"/>
                  <a:pt x="3664037" y="418393"/>
                </a:cubicBezTo>
                <a:cubicBezTo>
                  <a:pt x="3671503" y="426926"/>
                  <a:pt x="3683235" y="432792"/>
                  <a:pt x="3699234" y="435992"/>
                </a:cubicBezTo>
                <a:cubicBezTo>
                  <a:pt x="3681102" y="442392"/>
                  <a:pt x="3661370" y="456791"/>
                  <a:pt x="3640038" y="479190"/>
                </a:cubicBezTo>
                <a:cubicBezTo>
                  <a:pt x="3664570" y="474923"/>
                  <a:pt x="3683235" y="470123"/>
                  <a:pt x="3696035" y="464790"/>
                </a:cubicBezTo>
                <a:cubicBezTo>
                  <a:pt x="3707767" y="476523"/>
                  <a:pt x="3723766" y="483989"/>
                  <a:pt x="3744031" y="487189"/>
                </a:cubicBezTo>
                <a:cubicBezTo>
                  <a:pt x="3731232" y="493589"/>
                  <a:pt x="3720033" y="504788"/>
                  <a:pt x="3710434" y="520787"/>
                </a:cubicBezTo>
                <a:cubicBezTo>
                  <a:pt x="3713633" y="525053"/>
                  <a:pt x="3716833" y="529853"/>
                  <a:pt x="3720033" y="535186"/>
                </a:cubicBezTo>
                <a:cubicBezTo>
                  <a:pt x="3716833" y="535186"/>
                  <a:pt x="3712034" y="535186"/>
                  <a:pt x="3705634" y="535186"/>
                </a:cubicBezTo>
                <a:cubicBezTo>
                  <a:pt x="3687502" y="536253"/>
                  <a:pt x="3660837" y="538386"/>
                  <a:pt x="3625639" y="541586"/>
                </a:cubicBezTo>
                <a:cubicBezTo>
                  <a:pt x="3621372" y="547985"/>
                  <a:pt x="3616573" y="553852"/>
                  <a:pt x="3611240" y="559185"/>
                </a:cubicBezTo>
                <a:cubicBezTo>
                  <a:pt x="3633638" y="570917"/>
                  <a:pt x="3647504" y="584783"/>
                  <a:pt x="3652837" y="600782"/>
                </a:cubicBezTo>
                <a:cubicBezTo>
                  <a:pt x="3678436" y="579450"/>
                  <a:pt x="3694435" y="559185"/>
                  <a:pt x="3700834" y="539986"/>
                </a:cubicBezTo>
                <a:cubicBezTo>
                  <a:pt x="3708300" y="551718"/>
                  <a:pt x="3719500" y="561318"/>
                  <a:pt x="3734432" y="568784"/>
                </a:cubicBezTo>
                <a:cubicBezTo>
                  <a:pt x="3725899" y="571984"/>
                  <a:pt x="3713100" y="577850"/>
                  <a:pt x="3696035" y="586383"/>
                </a:cubicBezTo>
                <a:cubicBezTo>
                  <a:pt x="3682169" y="594916"/>
                  <a:pt x="3670436" y="601315"/>
                  <a:pt x="3660837" y="605582"/>
                </a:cubicBezTo>
                <a:cubicBezTo>
                  <a:pt x="3667236" y="609848"/>
                  <a:pt x="3676302" y="615714"/>
                  <a:pt x="3688035" y="623181"/>
                </a:cubicBezTo>
                <a:cubicBezTo>
                  <a:pt x="3710434" y="639180"/>
                  <a:pt x="3728566" y="649846"/>
                  <a:pt x="3742431" y="655179"/>
                </a:cubicBezTo>
                <a:cubicBezTo>
                  <a:pt x="3764830" y="663712"/>
                  <a:pt x="3781896" y="671178"/>
                  <a:pt x="3793628" y="677577"/>
                </a:cubicBezTo>
                <a:cubicBezTo>
                  <a:pt x="3798962" y="680777"/>
                  <a:pt x="3801095" y="683444"/>
                  <a:pt x="3800028" y="685577"/>
                </a:cubicBezTo>
                <a:cubicBezTo>
                  <a:pt x="3800028" y="687710"/>
                  <a:pt x="3796828" y="689310"/>
                  <a:pt x="3790428" y="690377"/>
                </a:cubicBezTo>
                <a:cubicBezTo>
                  <a:pt x="3752031" y="692510"/>
                  <a:pt x="3730166" y="690377"/>
                  <a:pt x="3724833" y="683977"/>
                </a:cubicBezTo>
                <a:cubicBezTo>
                  <a:pt x="3717366" y="679711"/>
                  <a:pt x="3705101" y="669045"/>
                  <a:pt x="3688035" y="651979"/>
                </a:cubicBezTo>
                <a:cubicBezTo>
                  <a:pt x="3675236" y="639180"/>
                  <a:pt x="3665636" y="629580"/>
                  <a:pt x="3659237" y="623181"/>
                </a:cubicBezTo>
                <a:cubicBezTo>
                  <a:pt x="3662437" y="645579"/>
                  <a:pt x="3664037" y="671711"/>
                  <a:pt x="3664037" y="701576"/>
                </a:cubicBezTo>
                <a:cubicBezTo>
                  <a:pt x="3661903" y="730374"/>
                  <a:pt x="3658170" y="745840"/>
                  <a:pt x="3652837" y="747973"/>
                </a:cubicBezTo>
                <a:cubicBezTo>
                  <a:pt x="3642171" y="747973"/>
                  <a:pt x="3621906" y="734641"/>
                  <a:pt x="3592041" y="707976"/>
                </a:cubicBezTo>
                <a:cubicBezTo>
                  <a:pt x="3588841" y="704776"/>
                  <a:pt x="3587241" y="702643"/>
                  <a:pt x="3587241" y="701576"/>
                </a:cubicBezTo>
                <a:cubicBezTo>
                  <a:pt x="3588308" y="700509"/>
                  <a:pt x="3590974" y="700509"/>
                  <a:pt x="3595241" y="701576"/>
                </a:cubicBezTo>
                <a:cubicBezTo>
                  <a:pt x="3620839" y="704776"/>
                  <a:pt x="3634171" y="703709"/>
                  <a:pt x="3635238" y="698376"/>
                </a:cubicBezTo>
                <a:cubicBezTo>
                  <a:pt x="3638438" y="688777"/>
                  <a:pt x="3638971" y="669045"/>
                  <a:pt x="3636838" y="639180"/>
                </a:cubicBezTo>
                <a:cubicBezTo>
                  <a:pt x="3615506" y="664778"/>
                  <a:pt x="3593641" y="685577"/>
                  <a:pt x="3571242" y="701576"/>
                </a:cubicBezTo>
                <a:cubicBezTo>
                  <a:pt x="3552043" y="712242"/>
                  <a:pt x="3533911" y="712242"/>
                  <a:pt x="3516845" y="701576"/>
                </a:cubicBezTo>
                <a:cubicBezTo>
                  <a:pt x="3560576" y="683444"/>
                  <a:pt x="3598974" y="654112"/>
                  <a:pt x="3632038" y="613581"/>
                </a:cubicBezTo>
                <a:cubicBezTo>
                  <a:pt x="3629905" y="608248"/>
                  <a:pt x="3627239" y="602915"/>
                  <a:pt x="3624039" y="597582"/>
                </a:cubicBezTo>
                <a:cubicBezTo>
                  <a:pt x="3611240" y="610382"/>
                  <a:pt x="3593107" y="625847"/>
                  <a:pt x="3569642" y="643979"/>
                </a:cubicBezTo>
                <a:cubicBezTo>
                  <a:pt x="3567509" y="646113"/>
                  <a:pt x="3565909" y="647713"/>
                  <a:pt x="3564843" y="648779"/>
                </a:cubicBezTo>
                <a:cubicBezTo>
                  <a:pt x="3545644" y="660512"/>
                  <a:pt x="3528578" y="660512"/>
                  <a:pt x="3513646" y="648779"/>
                </a:cubicBezTo>
                <a:cubicBezTo>
                  <a:pt x="3546710" y="635980"/>
                  <a:pt x="3579775" y="614115"/>
                  <a:pt x="3612840" y="583183"/>
                </a:cubicBezTo>
                <a:cubicBezTo>
                  <a:pt x="3611773" y="582117"/>
                  <a:pt x="3609640" y="579983"/>
                  <a:pt x="3606440" y="576784"/>
                </a:cubicBezTo>
                <a:cubicBezTo>
                  <a:pt x="3603240" y="574650"/>
                  <a:pt x="3600574" y="573050"/>
                  <a:pt x="3598441" y="571984"/>
                </a:cubicBezTo>
                <a:cubicBezTo>
                  <a:pt x="3588841" y="582650"/>
                  <a:pt x="3578175" y="591183"/>
                  <a:pt x="3566442" y="597582"/>
                </a:cubicBezTo>
                <a:cubicBezTo>
                  <a:pt x="3551510" y="605049"/>
                  <a:pt x="3537644" y="603449"/>
                  <a:pt x="3524845" y="592783"/>
                </a:cubicBezTo>
                <a:cubicBezTo>
                  <a:pt x="3552577" y="583183"/>
                  <a:pt x="3576575" y="567184"/>
                  <a:pt x="3596841" y="544786"/>
                </a:cubicBezTo>
                <a:cubicBezTo>
                  <a:pt x="3593641" y="545852"/>
                  <a:pt x="3590441" y="546385"/>
                  <a:pt x="3587241" y="546385"/>
                </a:cubicBezTo>
                <a:cubicBezTo>
                  <a:pt x="3587241" y="551718"/>
                  <a:pt x="3586708" y="554385"/>
                  <a:pt x="3585641" y="554385"/>
                </a:cubicBezTo>
                <a:cubicBezTo>
                  <a:pt x="3579242" y="553318"/>
                  <a:pt x="3572309" y="550118"/>
                  <a:pt x="3564843" y="544786"/>
                </a:cubicBezTo>
                <a:cubicBezTo>
                  <a:pt x="3563776" y="519187"/>
                  <a:pt x="3556843" y="499455"/>
                  <a:pt x="3544044" y="485589"/>
                </a:cubicBezTo>
                <a:cubicBezTo>
                  <a:pt x="3551510" y="485589"/>
                  <a:pt x="3560576" y="486122"/>
                  <a:pt x="3571242" y="487189"/>
                </a:cubicBezTo>
                <a:cubicBezTo>
                  <a:pt x="3573375" y="488256"/>
                  <a:pt x="3574975" y="488789"/>
                  <a:pt x="3576042" y="488789"/>
                </a:cubicBezTo>
                <a:cubicBezTo>
                  <a:pt x="3578175" y="488789"/>
                  <a:pt x="3581908" y="488256"/>
                  <a:pt x="3587241" y="487189"/>
                </a:cubicBezTo>
                <a:cubicBezTo>
                  <a:pt x="3602173" y="486122"/>
                  <a:pt x="3614440" y="484523"/>
                  <a:pt x="3624039" y="482389"/>
                </a:cubicBezTo>
                <a:cubicBezTo>
                  <a:pt x="3626172" y="478123"/>
                  <a:pt x="3629905" y="472257"/>
                  <a:pt x="3635238" y="464790"/>
                </a:cubicBezTo>
                <a:cubicBezTo>
                  <a:pt x="3642704" y="451991"/>
                  <a:pt x="3648571" y="442925"/>
                  <a:pt x="3652837" y="437592"/>
                </a:cubicBezTo>
                <a:cubicBezTo>
                  <a:pt x="3640038" y="440792"/>
                  <a:pt x="3630972" y="442925"/>
                  <a:pt x="3625639" y="443992"/>
                </a:cubicBezTo>
                <a:cubicBezTo>
                  <a:pt x="3624572" y="443992"/>
                  <a:pt x="3622972" y="442925"/>
                  <a:pt x="3620839" y="440792"/>
                </a:cubicBezTo>
                <a:cubicBezTo>
                  <a:pt x="3618706" y="439725"/>
                  <a:pt x="3617106" y="438659"/>
                  <a:pt x="3616039" y="437592"/>
                </a:cubicBezTo>
                <a:cubicBezTo>
                  <a:pt x="3609640" y="448258"/>
                  <a:pt x="3602707" y="457857"/>
                  <a:pt x="3595241" y="466390"/>
                </a:cubicBezTo>
                <a:cubicBezTo>
                  <a:pt x="3582441" y="479190"/>
                  <a:pt x="3566442" y="481323"/>
                  <a:pt x="3547244" y="472790"/>
                </a:cubicBezTo>
                <a:cubicBezTo>
                  <a:pt x="3574975" y="459991"/>
                  <a:pt x="3594174" y="440259"/>
                  <a:pt x="3604840" y="413593"/>
                </a:cubicBezTo>
                <a:cubicBezTo>
                  <a:pt x="3610173" y="403994"/>
                  <a:pt x="3612840" y="394395"/>
                  <a:pt x="3612840" y="384795"/>
                </a:cubicBezTo>
                <a:close/>
                <a:moveTo>
                  <a:pt x="1939639" y="383195"/>
                </a:moveTo>
                <a:cubicBezTo>
                  <a:pt x="1954572" y="387462"/>
                  <a:pt x="1970037" y="389595"/>
                  <a:pt x="1986036" y="389595"/>
                </a:cubicBezTo>
                <a:cubicBezTo>
                  <a:pt x="1981770" y="400261"/>
                  <a:pt x="1979103" y="414660"/>
                  <a:pt x="1978037" y="432792"/>
                </a:cubicBezTo>
                <a:cubicBezTo>
                  <a:pt x="1990836" y="428526"/>
                  <a:pt x="2003635" y="424793"/>
                  <a:pt x="2016435" y="421593"/>
                </a:cubicBezTo>
                <a:cubicBezTo>
                  <a:pt x="2020701" y="420526"/>
                  <a:pt x="2023367" y="421060"/>
                  <a:pt x="2024434" y="423193"/>
                </a:cubicBezTo>
                <a:cubicBezTo>
                  <a:pt x="2030834" y="427459"/>
                  <a:pt x="2035633" y="432259"/>
                  <a:pt x="2038833" y="437592"/>
                </a:cubicBezTo>
                <a:cubicBezTo>
                  <a:pt x="2040966" y="438659"/>
                  <a:pt x="2041500" y="439725"/>
                  <a:pt x="2040433" y="440792"/>
                </a:cubicBezTo>
                <a:cubicBezTo>
                  <a:pt x="2040433" y="441858"/>
                  <a:pt x="2039366" y="442392"/>
                  <a:pt x="2037233" y="442392"/>
                </a:cubicBezTo>
                <a:cubicBezTo>
                  <a:pt x="2031900" y="443458"/>
                  <a:pt x="2022834" y="445058"/>
                  <a:pt x="2010035" y="447191"/>
                </a:cubicBezTo>
                <a:cubicBezTo>
                  <a:pt x="1995102" y="450391"/>
                  <a:pt x="1983903" y="452524"/>
                  <a:pt x="1976437" y="453591"/>
                </a:cubicBezTo>
                <a:cubicBezTo>
                  <a:pt x="1976437" y="462124"/>
                  <a:pt x="1976437" y="469590"/>
                  <a:pt x="1976437" y="475990"/>
                </a:cubicBezTo>
                <a:cubicBezTo>
                  <a:pt x="1982837" y="473857"/>
                  <a:pt x="1990836" y="472257"/>
                  <a:pt x="2000436" y="471190"/>
                </a:cubicBezTo>
                <a:cubicBezTo>
                  <a:pt x="2002569" y="470123"/>
                  <a:pt x="2004169" y="469590"/>
                  <a:pt x="2005235" y="469590"/>
                </a:cubicBezTo>
                <a:cubicBezTo>
                  <a:pt x="2009502" y="467457"/>
                  <a:pt x="2012701" y="467990"/>
                  <a:pt x="2014835" y="471190"/>
                </a:cubicBezTo>
                <a:cubicBezTo>
                  <a:pt x="2020168" y="474390"/>
                  <a:pt x="2024434" y="478123"/>
                  <a:pt x="2027634" y="482389"/>
                </a:cubicBezTo>
                <a:cubicBezTo>
                  <a:pt x="2028700" y="483456"/>
                  <a:pt x="2029234" y="484523"/>
                  <a:pt x="2029234" y="485589"/>
                </a:cubicBezTo>
                <a:cubicBezTo>
                  <a:pt x="2029234" y="486656"/>
                  <a:pt x="2028167" y="487189"/>
                  <a:pt x="2026034" y="487189"/>
                </a:cubicBezTo>
                <a:cubicBezTo>
                  <a:pt x="2022834" y="488256"/>
                  <a:pt x="2018035" y="489322"/>
                  <a:pt x="2011635" y="490389"/>
                </a:cubicBezTo>
                <a:cubicBezTo>
                  <a:pt x="1995636" y="493589"/>
                  <a:pt x="1983370" y="495722"/>
                  <a:pt x="1974837" y="496788"/>
                </a:cubicBezTo>
                <a:lnTo>
                  <a:pt x="1974837" y="523987"/>
                </a:lnTo>
                <a:cubicBezTo>
                  <a:pt x="2011102" y="517587"/>
                  <a:pt x="2049499" y="511188"/>
                  <a:pt x="2090030" y="504788"/>
                </a:cubicBezTo>
                <a:cubicBezTo>
                  <a:pt x="2094296" y="503721"/>
                  <a:pt x="2098030" y="504788"/>
                  <a:pt x="2101229" y="507988"/>
                </a:cubicBezTo>
                <a:cubicBezTo>
                  <a:pt x="2102296" y="509054"/>
                  <a:pt x="2103363" y="510654"/>
                  <a:pt x="2104429" y="512787"/>
                </a:cubicBezTo>
                <a:cubicBezTo>
                  <a:pt x="2109762" y="519187"/>
                  <a:pt x="2113495" y="525053"/>
                  <a:pt x="2115629" y="530386"/>
                </a:cubicBezTo>
                <a:cubicBezTo>
                  <a:pt x="2117762" y="531453"/>
                  <a:pt x="2118295" y="532520"/>
                  <a:pt x="2117228" y="533586"/>
                </a:cubicBezTo>
                <a:cubicBezTo>
                  <a:pt x="2116162" y="534653"/>
                  <a:pt x="2114029" y="535186"/>
                  <a:pt x="2110829" y="535186"/>
                </a:cubicBezTo>
                <a:cubicBezTo>
                  <a:pt x="2040433" y="534119"/>
                  <a:pt x="1964171" y="543186"/>
                  <a:pt x="1882043" y="562384"/>
                </a:cubicBezTo>
                <a:cubicBezTo>
                  <a:pt x="1878843" y="562384"/>
                  <a:pt x="1874576" y="560251"/>
                  <a:pt x="1869244" y="555985"/>
                </a:cubicBezTo>
                <a:cubicBezTo>
                  <a:pt x="1868177" y="554918"/>
                  <a:pt x="1866044" y="552785"/>
                  <a:pt x="1862844" y="549585"/>
                </a:cubicBezTo>
                <a:cubicBezTo>
                  <a:pt x="1859644" y="546385"/>
                  <a:pt x="1856977" y="544252"/>
                  <a:pt x="1854844" y="543186"/>
                </a:cubicBezTo>
                <a:cubicBezTo>
                  <a:pt x="1871910" y="541052"/>
                  <a:pt x="1900708" y="536253"/>
                  <a:pt x="1941239" y="528787"/>
                </a:cubicBezTo>
                <a:cubicBezTo>
                  <a:pt x="1946572" y="527720"/>
                  <a:pt x="1950305" y="527187"/>
                  <a:pt x="1952439" y="527187"/>
                </a:cubicBezTo>
                <a:cubicBezTo>
                  <a:pt x="1952439" y="519720"/>
                  <a:pt x="1952439" y="511188"/>
                  <a:pt x="1952439" y="501588"/>
                </a:cubicBezTo>
                <a:cubicBezTo>
                  <a:pt x="1936440" y="504788"/>
                  <a:pt x="1925240" y="506388"/>
                  <a:pt x="1918841" y="506388"/>
                </a:cubicBezTo>
                <a:cubicBezTo>
                  <a:pt x="1911374" y="503188"/>
                  <a:pt x="1905508" y="498922"/>
                  <a:pt x="1901242" y="493589"/>
                </a:cubicBezTo>
                <a:cubicBezTo>
                  <a:pt x="1904441" y="493589"/>
                  <a:pt x="1913507" y="491989"/>
                  <a:pt x="1928440" y="488789"/>
                </a:cubicBezTo>
                <a:cubicBezTo>
                  <a:pt x="1939106" y="485589"/>
                  <a:pt x="1947105" y="483456"/>
                  <a:pt x="1952439" y="482389"/>
                </a:cubicBezTo>
                <a:cubicBezTo>
                  <a:pt x="1952439" y="473857"/>
                  <a:pt x="1952439" y="467457"/>
                  <a:pt x="1952439" y="463190"/>
                </a:cubicBezTo>
                <a:lnTo>
                  <a:pt x="1952439" y="458391"/>
                </a:lnTo>
                <a:cubicBezTo>
                  <a:pt x="1949239" y="459457"/>
                  <a:pt x="1943906" y="460524"/>
                  <a:pt x="1936440" y="461591"/>
                </a:cubicBezTo>
                <a:cubicBezTo>
                  <a:pt x="1922573" y="463724"/>
                  <a:pt x="1915107" y="464257"/>
                  <a:pt x="1914041" y="463190"/>
                </a:cubicBezTo>
                <a:cubicBezTo>
                  <a:pt x="1908708" y="462124"/>
                  <a:pt x="1901775" y="458391"/>
                  <a:pt x="1893242" y="451991"/>
                </a:cubicBezTo>
                <a:cubicBezTo>
                  <a:pt x="1892175" y="450925"/>
                  <a:pt x="1891109" y="450391"/>
                  <a:pt x="1890042" y="450391"/>
                </a:cubicBezTo>
                <a:cubicBezTo>
                  <a:pt x="1912441" y="447191"/>
                  <a:pt x="1932706" y="443458"/>
                  <a:pt x="1950839" y="439192"/>
                </a:cubicBezTo>
                <a:cubicBezTo>
                  <a:pt x="1949772" y="412527"/>
                  <a:pt x="1946039" y="393861"/>
                  <a:pt x="1939639" y="383195"/>
                </a:cubicBezTo>
                <a:close/>
                <a:moveTo>
                  <a:pt x="1530250" y="221159"/>
                </a:moveTo>
                <a:cubicBezTo>
                  <a:pt x="1529655" y="220563"/>
                  <a:pt x="1528762" y="220663"/>
                  <a:pt x="1527571" y="221456"/>
                </a:cubicBezTo>
                <a:cubicBezTo>
                  <a:pt x="1522809" y="222250"/>
                  <a:pt x="1508918" y="223838"/>
                  <a:pt x="1485900" y="226219"/>
                </a:cubicBezTo>
                <a:cubicBezTo>
                  <a:pt x="1470025" y="227806"/>
                  <a:pt x="1459309" y="228997"/>
                  <a:pt x="1453753" y="229791"/>
                </a:cubicBezTo>
                <a:cubicBezTo>
                  <a:pt x="1454547" y="233760"/>
                  <a:pt x="1455737" y="241697"/>
                  <a:pt x="1457325" y="253603"/>
                </a:cubicBezTo>
                <a:cubicBezTo>
                  <a:pt x="1477168" y="251222"/>
                  <a:pt x="1500187" y="249238"/>
                  <a:pt x="1526381" y="247650"/>
                </a:cubicBezTo>
                <a:cubicBezTo>
                  <a:pt x="1527175" y="239713"/>
                  <a:pt x="1528762" y="232172"/>
                  <a:pt x="1531143" y="225028"/>
                </a:cubicBezTo>
                <a:cubicBezTo>
                  <a:pt x="1531143" y="223044"/>
                  <a:pt x="1530846" y="221754"/>
                  <a:pt x="1530250" y="221159"/>
                </a:cubicBezTo>
                <a:close/>
                <a:moveTo>
                  <a:pt x="1531143" y="202406"/>
                </a:moveTo>
                <a:cubicBezTo>
                  <a:pt x="1539081" y="210344"/>
                  <a:pt x="1551781" y="216694"/>
                  <a:pt x="1569243" y="221456"/>
                </a:cubicBezTo>
                <a:cubicBezTo>
                  <a:pt x="1559718" y="226219"/>
                  <a:pt x="1551781" y="234950"/>
                  <a:pt x="1545431" y="247650"/>
                </a:cubicBezTo>
                <a:cubicBezTo>
                  <a:pt x="1546225" y="247650"/>
                  <a:pt x="1547018" y="248047"/>
                  <a:pt x="1547812" y="248841"/>
                </a:cubicBezTo>
                <a:cubicBezTo>
                  <a:pt x="1553368" y="254397"/>
                  <a:pt x="1556543" y="258366"/>
                  <a:pt x="1557337" y="260747"/>
                </a:cubicBezTo>
                <a:cubicBezTo>
                  <a:pt x="1528762" y="260747"/>
                  <a:pt x="1495821" y="262335"/>
                  <a:pt x="1458515" y="265510"/>
                </a:cubicBezTo>
                <a:cubicBezTo>
                  <a:pt x="1458515" y="273447"/>
                  <a:pt x="1457722" y="277813"/>
                  <a:pt x="1456134" y="278606"/>
                </a:cubicBezTo>
                <a:cubicBezTo>
                  <a:pt x="1445815" y="270669"/>
                  <a:pt x="1440259" y="265906"/>
                  <a:pt x="1439465" y="264319"/>
                </a:cubicBezTo>
                <a:cubicBezTo>
                  <a:pt x="1439465" y="242888"/>
                  <a:pt x="1434306" y="225425"/>
                  <a:pt x="1423987" y="211931"/>
                </a:cubicBezTo>
                <a:cubicBezTo>
                  <a:pt x="1429543" y="212725"/>
                  <a:pt x="1438275" y="214313"/>
                  <a:pt x="1450181" y="216694"/>
                </a:cubicBezTo>
                <a:cubicBezTo>
                  <a:pt x="1494631" y="212725"/>
                  <a:pt x="1521618" y="207963"/>
                  <a:pt x="1531143" y="202406"/>
                </a:cubicBezTo>
                <a:close/>
                <a:moveTo>
                  <a:pt x="3348037" y="172641"/>
                </a:moveTo>
                <a:cubicBezTo>
                  <a:pt x="3331368" y="175816"/>
                  <a:pt x="3314700" y="179388"/>
                  <a:pt x="3298031" y="183356"/>
                </a:cubicBezTo>
                <a:cubicBezTo>
                  <a:pt x="3298825" y="187325"/>
                  <a:pt x="3300015" y="194469"/>
                  <a:pt x="3301603" y="204788"/>
                </a:cubicBezTo>
                <a:cubicBezTo>
                  <a:pt x="3302397" y="212725"/>
                  <a:pt x="3303190" y="218678"/>
                  <a:pt x="3303984" y="222647"/>
                </a:cubicBezTo>
                <a:cubicBezTo>
                  <a:pt x="3318271" y="220266"/>
                  <a:pt x="3332559" y="217488"/>
                  <a:pt x="3346846" y="214313"/>
                </a:cubicBezTo>
                <a:cubicBezTo>
                  <a:pt x="3349228" y="201613"/>
                  <a:pt x="3350815" y="188516"/>
                  <a:pt x="3351609" y="175022"/>
                </a:cubicBezTo>
                <a:cubicBezTo>
                  <a:pt x="3351609" y="173435"/>
                  <a:pt x="3351609" y="172641"/>
                  <a:pt x="3351609" y="172641"/>
                </a:cubicBezTo>
                <a:cubicBezTo>
                  <a:pt x="3350815" y="171847"/>
                  <a:pt x="3349624" y="171847"/>
                  <a:pt x="3348037" y="172641"/>
                </a:cubicBezTo>
                <a:close/>
                <a:moveTo>
                  <a:pt x="3477815" y="164306"/>
                </a:moveTo>
                <a:cubicBezTo>
                  <a:pt x="3464322" y="165894"/>
                  <a:pt x="3446859" y="168672"/>
                  <a:pt x="3425428" y="172641"/>
                </a:cubicBezTo>
                <a:cubicBezTo>
                  <a:pt x="3425428" y="174228"/>
                  <a:pt x="3425824" y="177403"/>
                  <a:pt x="3426618" y="182166"/>
                </a:cubicBezTo>
                <a:cubicBezTo>
                  <a:pt x="3428206" y="196453"/>
                  <a:pt x="3429396" y="208360"/>
                  <a:pt x="3430190" y="217885"/>
                </a:cubicBezTo>
                <a:cubicBezTo>
                  <a:pt x="3432571" y="217885"/>
                  <a:pt x="3436143" y="217091"/>
                  <a:pt x="3440906" y="215503"/>
                </a:cubicBezTo>
                <a:cubicBezTo>
                  <a:pt x="3457575" y="213122"/>
                  <a:pt x="3469084" y="211535"/>
                  <a:pt x="3475434" y="210741"/>
                </a:cubicBezTo>
                <a:cubicBezTo>
                  <a:pt x="3476228" y="198835"/>
                  <a:pt x="3478212" y="184150"/>
                  <a:pt x="3481387" y="166688"/>
                </a:cubicBezTo>
                <a:cubicBezTo>
                  <a:pt x="3481387" y="164306"/>
                  <a:pt x="3480196" y="163513"/>
                  <a:pt x="3477815" y="164306"/>
                </a:cubicBezTo>
                <a:close/>
                <a:moveTo>
                  <a:pt x="3348037" y="153591"/>
                </a:moveTo>
                <a:cubicBezTo>
                  <a:pt x="3358356" y="161528"/>
                  <a:pt x="3371056" y="167481"/>
                  <a:pt x="3386137" y="171450"/>
                </a:cubicBezTo>
                <a:cubicBezTo>
                  <a:pt x="3378993" y="177006"/>
                  <a:pt x="3371453" y="191294"/>
                  <a:pt x="3363515" y="214313"/>
                </a:cubicBezTo>
                <a:cubicBezTo>
                  <a:pt x="3366690" y="217488"/>
                  <a:pt x="3370659" y="222647"/>
                  <a:pt x="3375421" y="229791"/>
                </a:cubicBezTo>
                <a:cubicBezTo>
                  <a:pt x="3351609" y="231378"/>
                  <a:pt x="3328193" y="234156"/>
                  <a:pt x="3305175" y="238125"/>
                </a:cubicBezTo>
                <a:cubicBezTo>
                  <a:pt x="3305968" y="246063"/>
                  <a:pt x="3305571" y="250031"/>
                  <a:pt x="3303984" y="250031"/>
                </a:cubicBezTo>
                <a:cubicBezTo>
                  <a:pt x="3298428" y="248444"/>
                  <a:pt x="3293268" y="246063"/>
                  <a:pt x="3288506" y="242888"/>
                </a:cubicBezTo>
                <a:cubicBezTo>
                  <a:pt x="3283743" y="203994"/>
                  <a:pt x="3277393" y="178197"/>
                  <a:pt x="3269456" y="165497"/>
                </a:cubicBezTo>
                <a:cubicBezTo>
                  <a:pt x="3273424" y="166291"/>
                  <a:pt x="3279775" y="167481"/>
                  <a:pt x="3288506" y="169069"/>
                </a:cubicBezTo>
                <a:cubicBezTo>
                  <a:pt x="3292474" y="169863"/>
                  <a:pt x="3295253" y="170260"/>
                  <a:pt x="3296840" y="170260"/>
                </a:cubicBezTo>
                <a:cubicBezTo>
                  <a:pt x="3320653" y="165497"/>
                  <a:pt x="3337718" y="159941"/>
                  <a:pt x="3348037" y="153591"/>
                </a:cubicBezTo>
                <a:close/>
                <a:moveTo>
                  <a:pt x="1432321" y="152400"/>
                </a:moveTo>
                <a:cubicBezTo>
                  <a:pt x="1433115" y="151606"/>
                  <a:pt x="1434306" y="151606"/>
                  <a:pt x="1435893" y="152400"/>
                </a:cubicBezTo>
                <a:cubicBezTo>
                  <a:pt x="1454943" y="155575"/>
                  <a:pt x="1464468" y="157956"/>
                  <a:pt x="1464468" y="159544"/>
                </a:cubicBezTo>
                <a:cubicBezTo>
                  <a:pt x="1466056" y="161925"/>
                  <a:pt x="1466056" y="167085"/>
                  <a:pt x="1464468" y="175022"/>
                </a:cubicBezTo>
                <a:cubicBezTo>
                  <a:pt x="1464468" y="177403"/>
                  <a:pt x="1464072" y="178991"/>
                  <a:pt x="1463278" y="179785"/>
                </a:cubicBezTo>
                <a:cubicBezTo>
                  <a:pt x="1462484" y="180578"/>
                  <a:pt x="1460896" y="180181"/>
                  <a:pt x="1458515" y="178594"/>
                </a:cubicBezTo>
                <a:cubicBezTo>
                  <a:pt x="1448990" y="170656"/>
                  <a:pt x="1440656" y="163116"/>
                  <a:pt x="1433512" y="155972"/>
                </a:cubicBezTo>
                <a:cubicBezTo>
                  <a:pt x="1432718" y="154385"/>
                  <a:pt x="1432321" y="153194"/>
                  <a:pt x="1432321" y="152400"/>
                </a:cubicBezTo>
                <a:close/>
                <a:moveTo>
                  <a:pt x="3483768" y="141685"/>
                </a:moveTo>
                <a:cubicBezTo>
                  <a:pt x="3494087" y="151210"/>
                  <a:pt x="3506787" y="158353"/>
                  <a:pt x="3521868" y="163116"/>
                </a:cubicBezTo>
                <a:cubicBezTo>
                  <a:pt x="3512343" y="167878"/>
                  <a:pt x="3502818" y="183356"/>
                  <a:pt x="3493293" y="209550"/>
                </a:cubicBezTo>
                <a:cubicBezTo>
                  <a:pt x="3498850" y="215900"/>
                  <a:pt x="3502818" y="221456"/>
                  <a:pt x="3505200" y="226219"/>
                </a:cubicBezTo>
                <a:cubicBezTo>
                  <a:pt x="3479800" y="227806"/>
                  <a:pt x="3454797" y="230188"/>
                  <a:pt x="3430190" y="233363"/>
                </a:cubicBezTo>
                <a:cubicBezTo>
                  <a:pt x="3430190" y="242094"/>
                  <a:pt x="3429396" y="246460"/>
                  <a:pt x="3427809" y="246460"/>
                </a:cubicBezTo>
                <a:cubicBezTo>
                  <a:pt x="3421459" y="243285"/>
                  <a:pt x="3416299" y="238919"/>
                  <a:pt x="3412331" y="233363"/>
                </a:cubicBezTo>
                <a:cubicBezTo>
                  <a:pt x="3409950" y="195263"/>
                  <a:pt x="3404393" y="168672"/>
                  <a:pt x="3395662" y="153591"/>
                </a:cubicBezTo>
                <a:cubicBezTo>
                  <a:pt x="3398837" y="153591"/>
                  <a:pt x="3403600" y="153988"/>
                  <a:pt x="3409950" y="154781"/>
                </a:cubicBezTo>
                <a:cubicBezTo>
                  <a:pt x="3416299" y="155575"/>
                  <a:pt x="3420665" y="156369"/>
                  <a:pt x="3423046" y="157163"/>
                </a:cubicBezTo>
                <a:cubicBezTo>
                  <a:pt x="3451621" y="153988"/>
                  <a:pt x="3471862" y="148828"/>
                  <a:pt x="3483768" y="141685"/>
                </a:cubicBezTo>
                <a:close/>
                <a:moveTo>
                  <a:pt x="1820465" y="123825"/>
                </a:moveTo>
                <a:cubicBezTo>
                  <a:pt x="1828403" y="128588"/>
                  <a:pt x="1837928" y="131763"/>
                  <a:pt x="1849040" y="133350"/>
                </a:cubicBezTo>
                <a:cubicBezTo>
                  <a:pt x="1842690" y="141288"/>
                  <a:pt x="1838721" y="150813"/>
                  <a:pt x="1837134" y="161925"/>
                </a:cubicBezTo>
                <a:cubicBezTo>
                  <a:pt x="1836340" y="162719"/>
                  <a:pt x="1835943" y="163910"/>
                  <a:pt x="1835943" y="165497"/>
                </a:cubicBezTo>
                <a:cubicBezTo>
                  <a:pt x="1839118" y="168672"/>
                  <a:pt x="1843881" y="173831"/>
                  <a:pt x="1850231" y="180975"/>
                </a:cubicBezTo>
                <a:cubicBezTo>
                  <a:pt x="1871662" y="203994"/>
                  <a:pt x="1888331" y="217488"/>
                  <a:pt x="1900237" y="221456"/>
                </a:cubicBezTo>
                <a:cubicBezTo>
                  <a:pt x="1913731" y="227013"/>
                  <a:pt x="1929209" y="235347"/>
                  <a:pt x="1946671" y="246460"/>
                </a:cubicBezTo>
                <a:cubicBezTo>
                  <a:pt x="1947465" y="247253"/>
                  <a:pt x="1948259" y="247650"/>
                  <a:pt x="1949053" y="247650"/>
                </a:cubicBezTo>
                <a:cubicBezTo>
                  <a:pt x="1952227" y="248444"/>
                  <a:pt x="1953815" y="249634"/>
                  <a:pt x="1953815" y="251222"/>
                </a:cubicBezTo>
                <a:cubicBezTo>
                  <a:pt x="1953021" y="253603"/>
                  <a:pt x="1951037" y="254794"/>
                  <a:pt x="1947862" y="254794"/>
                </a:cubicBezTo>
                <a:cubicBezTo>
                  <a:pt x="1931987" y="254794"/>
                  <a:pt x="1918096" y="254397"/>
                  <a:pt x="1906190" y="253603"/>
                </a:cubicBezTo>
                <a:cubicBezTo>
                  <a:pt x="1893490" y="252810"/>
                  <a:pt x="1884362" y="250031"/>
                  <a:pt x="1878806" y="245269"/>
                </a:cubicBezTo>
                <a:cubicBezTo>
                  <a:pt x="1872456" y="239713"/>
                  <a:pt x="1863328" y="227410"/>
                  <a:pt x="1851421" y="208360"/>
                </a:cubicBezTo>
                <a:cubicBezTo>
                  <a:pt x="1843484" y="195660"/>
                  <a:pt x="1837134" y="186135"/>
                  <a:pt x="1832371" y="179785"/>
                </a:cubicBezTo>
                <a:cubicBezTo>
                  <a:pt x="1821259" y="213122"/>
                  <a:pt x="1806972" y="235744"/>
                  <a:pt x="1789509" y="247650"/>
                </a:cubicBezTo>
                <a:cubicBezTo>
                  <a:pt x="1768871" y="260350"/>
                  <a:pt x="1750615" y="260350"/>
                  <a:pt x="1734740" y="247650"/>
                </a:cubicBezTo>
                <a:cubicBezTo>
                  <a:pt x="1777603" y="239713"/>
                  <a:pt x="1805781" y="209550"/>
                  <a:pt x="1819275" y="157163"/>
                </a:cubicBezTo>
                <a:cubicBezTo>
                  <a:pt x="1822450" y="142875"/>
                  <a:pt x="1822846" y="131763"/>
                  <a:pt x="1820465" y="123825"/>
                </a:cubicBezTo>
                <a:close/>
                <a:moveTo>
                  <a:pt x="844153" y="121444"/>
                </a:moveTo>
                <a:cubicBezTo>
                  <a:pt x="841771" y="122238"/>
                  <a:pt x="837406" y="123031"/>
                  <a:pt x="831056" y="123825"/>
                </a:cubicBezTo>
                <a:cubicBezTo>
                  <a:pt x="819943" y="126206"/>
                  <a:pt x="811212" y="128191"/>
                  <a:pt x="804862" y="129778"/>
                </a:cubicBezTo>
                <a:cubicBezTo>
                  <a:pt x="800893" y="141685"/>
                  <a:pt x="797718" y="153194"/>
                  <a:pt x="795337" y="164306"/>
                </a:cubicBezTo>
                <a:cubicBezTo>
                  <a:pt x="798512" y="165894"/>
                  <a:pt x="803275" y="168672"/>
                  <a:pt x="809625" y="172641"/>
                </a:cubicBezTo>
                <a:cubicBezTo>
                  <a:pt x="815975" y="175816"/>
                  <a:pt x="820737" y="178197"/>
                  <a:pt x="823912" y="179785"/>
                </a:cubicBezTo>
                <a:cubicBezTo>
                  <a:pt x="834231" y="162322"/>
                  <a:pt x="840978" y="142875"/>
                  <a:pt x="844153" y="121444"/>
                </a:cubicBezTo>
                <a:close/>
                <a:moveTo>
                  <a:pt x="957262" y="116681"/>
                </a:moveTo>
                <a:cubicBezTo>
                  <a:pt x="953293" y="117475"/>
                  <a:pt x="947737" y="118666"/>
                  <a:pt x="940593" y="120253"/>
                </a:cubicBezTo>
                <a:cubicBezTo>
                  <a:pt x="923925" y="123428"/>
                  <a:pt x="910828" y="125413"/>
                  <a:pt x="901303" y="126206"/>
                </a:cubicBezTo>
                <a:cubicBezTo>
                  <a:pt x="903684" y="146844"/>
                  <a:pt x="904875" y="164306"/>
                  <a:pt x="904875" y="178594"/>
                </a:cubicBezTo>
                <a:cubicBezTo>
                  <a:pt x="910431" y="177800"/>
                  <a:pt x="917575" y="176610"/>
                  <a:pt x="926306" y="175022"/>
                </a:cubicBezTo>
                <a:cubicBezTo>
                  <a:pt x="937418" y="173435"/>
                  <a:pt x="945753" y="171847"/>
                  <a:pt x="951309" y="170260"/>
                </a:cubicBezTo>
                <a:cubicBezTo>
                  <a:pt x="952896" y="159147"/>
                  <a:pt x="954484" y="144463"/>
                  <a:pt x="956071" y="126206"/>
                </a:cubicBezTo>
                <a:cubicBezTo>
                  <a:pt x="956865" y="121444"/>
                  <a:pt x="957262" y="118269"/>
                  <a:pt x="957262" y="116681"/>
                </a:cubicBezTo>
                <a:close/>
                <a:moveTo>
                  <a:pt x="1515070" y="105370"/>
                </a:moveTo>
                <a:cubicBezTo>
                  <a:pt x="1514276" y="104974"/>
                  <a:pt x="1512887" y="105172"/>
                  <a:pt x="1510903" y="105966"/>
                </a:cubicBezTo>
                <a:cubicBezTo>
                  <a:pt x="1508521" y="105966"/>
                  <a:pt x="1504553" y="106760"/>
                  <a:pt x="1498996" y="108347"/>
                </a:cubicBezTo>
                <a:cubicBezTo>
                  <a:pt x="1479946" y="110728"/>
                  <a:pt x="1465262" y="112713"/>
                  <a:pt x="1454943" y="114300"/>
                </a:cubicBezTo>
                <a:cubicBezTo>
                  <a:pt x="1456531" y="121444"/>
                  <a:pt x="1457722" y="128588"/>
                  <a:pt x="1458515" y="135731"/>
                </a:cubicBezTo>
                <a:lnTo>
                  <a:pt x="1513284" y="126206"/>
                </a:lnTo>
                <a:lnTo>
                  <a:pt x="1515665" y="110728"/>
                </a:lnTo>
                <a:cubicBezTo>
                  <a:pt x="1515665" y="109935"/>
                  <a:pt x="1515665" y="109141"/>
                  <a:pt x="1515665" y="108347"/>
                </a:cubicBezTo>
                <a:cubicBezTo>
                  <a:pt x="1516062" y="106760"/>
                  <a:pt x="1515864" y="105767"/>
                  <a:pt x="1515070" y="105370"/>
                </a:cubicBezTo>
                <a:close/>
                <a:moveTo>
                  <a:pt x="954881" y="96441"/>
                </a:moveTo>
                <a:cubicBezTo>
                  <a:pt x="966787" y="106760"/>
                  <a:pt x="981868" y="114697"/>
                  <a:pt x="1000125" y="120253"/>
                </a:cubicBezTo>
                <a:cubicBezTo>
                  <a:pt x="988218" y="128985"/>
                  <a:pt x="977900" y="146050"/>
                  <a:pt x="969168" y="171450"/>
                </a:cubicBezTo>
                <a:cubicBezTo>
                  <a:pt x="970756" y="173038"/>
                  <a:pt x="972740" y="175419"/>
                  <a:pt x="975121" y="178594"/>
                </a:cubicBezTo>
                <a:cubicBezTo>
                  <a:pt x="978296" y="181769"/>
                  <a:pt x="980281" y="184150"/>
                  <a:pt x="981075" y="185738"/>
                </a:cubicBezTo>
                <a:cubicBezTo>
                  <a:pt x="958056" y="187325"/>
                  <a:pt x="933053" y="189706"/>
                  <a:pt x="906065" y="192881"/>
                </a:cubicBezTo>
                <a:cubicBezTo>
                  <a:pt x="906065" y="206375"/>
                  <a:pt x="905668" y="213122"/>
                  <a:pt x="904875" y="213122"/>
                </a:cubicBezTo>
                <a:cubicBezTo>
                  <a:pt x="902493" y="213122"/>
                  <a:pt x="897731" y="208756"/>
                  <a:pt x="890587" y="200025"/>
                </a:cubicBezTo>
                <a:cubicBezTo>
                  <a:pt x="889793" y="199231"/>
                  <a:pt x="889000" y="198438"/>
                  <a:pt x="888206" y="197644"/>
                </a:cubicBezTo>
                <a:cubicBezTo>
                  <a:pt x="888206" y="155575"/>
                  <a:pt x="883046" y="125016"/>
                  <a:pt x="872728" y="105966"/>
                </a:cubicBezTo>
                <a:cubicBezTo>
                  <a:pt x="882253" y="107553"/>
                  <a:pt x="890984" y="109538"/>
                  <a:pt x="898921" y="111919"/>
                </a:cubicBezTo>
                <a:cubicBezTo>
                  <a:pt x="925909" y="108744"/>
                  <a:pt x="944562" y="103585"/>
                  <a:pt x="954881" y="96441"/>
                </a:cubicBezTo>
                <a:close/>
                <a:moveTo>
                  <a:pt x="1515665" y="89297"/>
                </a:moveTo>
                <a:cubicBezTo>
                  <a:pt x="1525190" y="96441"/>
                  <a:pt x="1537493" y="100806"/>
                  <a:pt x="1552575" y="102394"/>
                </a:cubicBezTo>
                <a:cubicBezTo>
                  <a:pt x="1546225" y="105569"/>
                  <a:pt x="1539875" y="113110"/>
                  <a:pt x="1533525" y="125016"/>
                </a:cubicBezTo>
                <a:cubicBezTo>
                  <a:pt x="1532731" y="126603"/>
                  <a:pt x="1532334" y="127397"/>
                  <a:pt x="1532334" y="127397"/>
                </a:cubicBezTo>
                <a:cubicBezTo>
                  <a:pt x="1533921" y="128191"/>
                  <a:pt x="1535906" y="130175"/>
                  <a:pt x="1538287" y="133350"/>
                </a:cubicBezTo>
                <a:cubicBezTo>
                  <a:pt x="1539081" y="134938"/>
                  <a:pt x="1539875" y="136128"/>
                  <a:pt x="1540668" y="136922"/>
                </a:cubicBezTo>
                <a:cubicBezTo>
                  <a:pt x="1539875" y="136922"/>
                  <a:pt x="1538287" y="136922"/>
                  <a:pt x="1535906" y="136922"/>
                </a:cubicBezTo>
                <a:cubicBezTo>
                  <a:pt x="1533525" y="137716"/>
                  <a:pt x="1531540" y="138113"/>
                  <a:pt x="1529953" y="138113"/>
                </a:cubicBezTo>
                <a:cubicBezTo>
                  <a:pt x="1537096" y="144463"/>
                  <a:pt x="1545034" y="148828"/>
                  <a:pt x="1553765" y="151210"/>
                </a:cubicBezTo>
                <a:cubicBezTo>
                  <a:pt x="1549003" y="153591"/>
                  <a:pt x="1542653" y="158353"/>
                  <a:pt x="1534715" y="165497"/>
                </a:cubicBezTo>
                <a:cubicBezTo>
                  <a:pt x="1530747" y="169466"/>
                  <a:pt x="1527175" y="172641"/>
                  <a:pt x="1524000" y="175022"/>
                </a:cubicBezTo>
                <a:cubicBezTo>
                  <a:pt x="1531143" y="174228"/>
                  <a:pt x="1541859" y="173038"/>
                  <a:pt x="1556146" y="171450"/>
                </a:cubicBezTo>
                <a:cubicBezTo>
                  <a:pt x="1582340" y="168275"/>
                  <a:pt x="1600200" y="166291"/>
                  <a:pt x="1609725" y="165497"/>
                </a:cubicBezTo>
                <a:cubicBezTo>
                  <a:pt x="1612900" y="165497"/>
                  <a:pt x="1615678" y="166688"/>
                  <a:pt x="1618059" y="169069"/>
                </a:cubicBezTo>
                <a:cubicBezTo>
                  <a:pt x="1622028" y="173831"/>
                  <a:pt x="1624806" y="177800"/>
                  <a:pt x="1626393" y="180975"/>
                </a:cubicBezTo>
                <a:cubicBezTo>
                  <a:pt x="1627981" y="184150"/>
                  <a:pt x="1628775" y="186135"/>
                  <a:pt x="1628775" y="186928"/>
                </a:cubicBezTo>
                <a:cubicBezTo>
                  <a:pt x="1627981" y="187722"/>
                  <a:pt x="1625997" y="188119"/>
                  <a:pt x="1622821" y="188119"/>
                </a:cubicBezTo>
                <a:cubicBezTo>
                  <a:pt x="1548209" y="186531"/>
                  <a:pt x="1468834" y="192881"/>
                  <a:pt x="1384696" y="207169"/>
                </a:cubicBezTo>
                <a:cubicBezTo>
                  <a:pt x="1377553" y="207169"/>
                  <a:pt x="1370012" y="203597"/>
                  <a:pt x="1362075" y="196453"/>
                </a:cubicBezTo>
                <a:cubicBezTo>
                  <a:pt x="1359693" y="194866"/>
                  <a:pt x="1358900" y="193675"/>
                  <a:pt x="1359693" y="192881"/>
                </a:cubicBezTo>
                <a:cubicBezTo>
                  <a:pt x="1360487" y="192088"/>
                  <a:pt x="1362471" y="191691"/>
                  <a:pt x="1365646" y="191691"/>
                </a:cubicBezTo>
                <a:cubicBezTo>
                  <a:pt x="1375171" y="191691"/>
                  <a:pt x="1406128" y="188516"/>
                  <a:pt x="1458515" y="182166"/>
                </a:cubicBezTo>
                <a:cubicBezTo>
                  <a:pt x="1480740" y="179785"/>
                  <a:pt x="1497409" y="177800"/>
                  <a:pt x="1508521" y="176213"/>
                </a:cubicBezTo>
                <a:cubicBezTo>
                  <a:pt x="1518840" y="161131"/>
                  <a:pt x="1525190" y="148431"/>
                  <a:pt x="1527571" y="138113"/>
                </a:cubicBezTo>
                <a:cubicBezTo>
                  <a:pt x="1506934" y="138906"/>
                  <a:pt x="1484312" y="141288"/>
                  <a:pt x="1459706" y="145256"/>
                </a:cubicBezTo>
                <a:cubicBezTo>
                  <a:pt x="1459706" y="150019"/>
                  <a:pt x="1459309" y="152400"/>
                  <a:pt x="1458515" y="152400"/>
                </a:cubicBezTo>
                <a:cubicBezTo>
                  <a:pt x="1456134" y="152400"/>
                  <a:pt x="1451371" y="149225"/>
                  <a:pt x="1444228" y="142875"/>
                </a:cubicBezTo>
                <a:cubicBezTo>
                  <a:pt x="1443434" y="126206"/>
                  <a:pt x="1438672" y="112713"/>
                  <a:pt x="1429940" y="102394"/>
                </a:cubicBezTo>
                <a:cubicBezTo>
                  <a:pt x="1434703" y="102394"/>
                  <a:pt x="1441846" y="103188"/>
                  <a:pt x="1451371" y="104775"/>
                </a:cubicBezTo>
                <a:cubicBezTo>
                  <a:pt x="1487090" y="100806"/>
                  <a:pt x="1508521" y="95647"/>
                  <a:pt x="1515665" y="89297"/>
                </a:cubicBezTo>
                <a:close/>
                <a:moveTo>
                  <a:pt x="1754981" y="60722"/>
                </a:moveTo>
                <a:cubicBezTo>
                  <a:pt x="1762918" y="71041"/>
                  <a:pt x="1772840" y="77391"/>
                  <a:pt x="1784746" y="79772"/>
                </a:cubicBezTo>
                <a:cubicBezTo>
                  <a:pt x="1776015" y="86916"/>
                  <a:pt x="1769665" y="98425"/>
                  <a:pt x="1765696" y="114300"/>
                </a:cubicBezTo>
                <a:cubicBezTo>
                  <a:pt x="1760934" y="129381"/>
                  <a:pt x="1756171" y="143272"/>
                  <a:pt x="1751409" y="155972"/>
                </a:cubicBezTo>
                <a:cubicBezTo>
                  <a:pt x="1752203" y="156766"/>
                  <a:pt x="1753393" y="157956"/>
                  <a:pt x="1754981" y="159544"/>
                </a:cubicBezTo>
                <a:cubicBezTo>
                  <a:pt x="1762125" y="165100"/>
                  <a:pt x="1768871" y="171053"/>
                  <a:pt x="1775221" y="177403"/>
                </a:cubicBezTo>
                <a:cubicBezTo>
                  <a:pt x="1776809" y="181372"/>
                  <a:pt x="1775618" y="192088"/>
                  <a:pt x="1771650" y="209550"/>
                </a:cubicBezTo>
                <a:cubicBezTo>
                  <a:pt x="1770856" y="212725"/>
                  <a:pt x="1770062" y="214313"/>
                  <a:pt x="1769268" y="214313"/>
                </a:cubicBezTo>
                <a:cubicBezTo>
                  <a:pt x="1767681" y="215106"/>
                  <a:pt x="1766093" y="214313"/>
                  <a:pt x="1764506" y="211931"/>
                </a:cubicBezTo>
                <a:cubicBezTo>
                  <a:pt x="1754981" y="200819"/>
                  <a:pt x="1746646" y="190103"/>
                  <a:pt x="1739503" y="179785"/>
                </a:cubicBezTo>
                <a:cubicBezTo>
                  <a:pt x="1732359" y="191691"/>
                  <a:pt x="1724818" y="202406"/>
                  <a:pt x="1716881" y="211931"/>
                </a:cubicBezTo>
                <a:cubicBezTo>
                  <a:pt x="1701799" y="225425"/>
                  <a:pt x="1685131" y="226616"/>
                  <a:pt x="1666875" y="215503"/>
                </a:cubicBezTo>
                <a:cubicBezTo>
                  <a:pt x="1691481" y="205978"/>
                  <a:pt x="1711325" y="188119"/>
                  <a:pt x="1726406" y="161925"/>
                </a:cubicBezTo>
                <a:cubicBezTo>
                  <a:pt x="1716881" y="149225"/>
                  <a:pt x="1706959" y="135335"/>
                  <a:pt x="1696640" y="120253"/>
                </a:cubicBezTo>
                <a:cubicBezTo>
                  <a:pt x="1694259" y="116285"/>
                  <a:pt x="1693465" y="113903"/>
                  <a:pt x="1694259" y="113110"/>
                </a:cubicBezTo>
                <a:cubicBezTo>
                  <a:pt x="1695053" y="112316"/>
                  <a:pt x="1697434" y="113110"/>
                  <a:pt x="1701403" y="115491"/>
                </a:cubicBezTo>
                <a:cubicBezTo>
                  <a:pt x="1712515" y="124222"/>
                  <a:pt x="1724025" y="133350"/>
                  <a:pt x="1735931" y="142875"/>
                </a:cubicBezTo>
                <a:cubicBezTo>
                  <a:pt x="1743868" y="124619"/>
                  <a:pt x="1750615" y="104378"/>
                  <a:pt x="1756171" y="82153"/>
                </a:cubicBezTo>
                <a:cubicBezTo>
                  <a:pt x="1727596" y="89297"/>
                  <a:pt x="1708546" y="94853"/>
                  <a:pt x="1699021" y="98822"/>
                </a:cubicBezTo>
                <a:cubicBezTo>
                  <a:pt x="1692672" y="94060"/>
                  <a:pt x="1687115" y="88106"/>
                  <a:pt x="1682353" y="80963"/>
                </a:cubicBezTo>
                <a:cubicBezTo>
                  <a:pt x="1700609" y="80963"/>
                  <a:pt x="1718865" y="77788"/>
                  <a:pt x="1737121" y="71438"/>
                </a:cubicBezTo>
                <a:cubicBezTo>
                  <a:pt x="1744265" y="69850"/>
                  <a:pt x="1750218" y="66278"/>
                  <a:pt x="1754981" y="60722"/>
                </a:cubicBezTo>
                <a:close/>
                <a:moveTo>
                  <a:pt x="3418284" y="53578"/>
                </a:moveTo>
                <a:cubicBezTo>
                  <a:pt x="3415109" y="54372"/>
                  <a:pt x="3409553" y="55166"/>
                  <a:pt x="3401615" y="55960"/>
                </a:cubicBezTo>
                <a:cubicBezTo>
                  <a:pt x="3384153" y="59135"/>
                  <a:pt x="3369468" y="61516"/>
                  <a:pt x="3357562" y="63103"/>
                </a:cubicBezTo>
                <a:cubicBezTo>
                  <a:pt x="3359943" y="75010"/>
                  <a:pt x="3362325" y="88503"/>
                  <a:pt x="3364706" y="103585"/>
                </a:cubicBezTo>
                <a:cubicBezTo>
                  <a:pt x="3386931" y="99616"/>
                  <a:pt x="3403996" y="96441"/>
                  <a:pt x="3415903" y="94060"/>
                </a:cubicBezTo>
                <a:cubicBezTo>
                  <a:pt x="3419078" y="75010"/>
                  <a:pt x="3421459" y="62310"/>
                  <a:pt x="3423046" y="55960"/>
                </a:cubicBezTo>
                <a:cubicBezTo>
                  <a:pt x="3423046" y="54372"/>
                  <a:pt x="3422650" y="53578"/>
                  <a:pt x="3421856" y="53578"/>
                </a:cubicBezTo>
                <a:cubicBezTo>
                  <a:pt x="3421856" y="52785"/>
                  <a:pt x="3420665" y="52785"/>
                  <a:pt x="3418284" y="53578"/>
                </a:cubicBezTo>
                <a:close/>
                <a:moveTo>
                  <a:pt x="1154906" y="39291"/>
                </a:moveTo>
                <a:cubicBezTo>
                  <a:pt x="1151731" y="40085"/>
                  <a:pt x="1147762" y="40878"/>
                  <a:pt x="1143000" y="41672"/>
                </a:cubicBezTo>
                <a:cubicBezTo>
                  <a:pt x="1133475" y="43259"/>
                  <a:pt x="1127521" y="44450"/>
                  <a:pt x="1125140" y="45244"/>
                </a:cubicBezTo>
                <a:lnTo>
                  <a:pt x="1120378" y="40481"/>
                </a:lnTo>
                <a:cubicBezTo>
                  <a:pt x="1126728" y="66675"/>
                  <a:pt x="1131093" y="87710"/>
                  <a:pt x="1133475" y="103585"/>
                </a:cubicBezTo>
                <a:cubicBezTo>
                  <a:pt x="1134268" y="103585"/>
                  <a:pt x="1135459" y="103585"/>
                  <a:pt x="1137046" y="103585"/>
                </a:cubicBezTo>
                <a:cubicBezTo>
                  <a:pt x="1143397" y="102791"/>
                  <a:pt x="1151731" y="101203"/>
                  <a:pt x="1162050" y="98822"/>
                </a:cubicBezTo>
                <a:cubicBezTo>
                  <a:pt x="1162050" y="90884"/>
                  <a:pt x="1162050" y="84535"/>
                  <a:pt x="1162050" y="79772"/>
                </a:cubicBezTo>
                <a:lnTo>
                  <a:pt x="1162050" y="77391"/>
                </a:lnTo>
                <a:cubicBezTo>
                  <a:pt x="1154906" y="78185"/>
                  <a:pt x="1149350" y="78581"/>
                  <a:pt x="1145381" y="78581"/>
                </a:cubicBezTo>
                <a:cubicBezTo>
                  <a:pt x="1140618" y="77788"/>
                  <a:pt x="1135856" y="75010"/>
                  <a:pt x="1131093" y="70247"/>
                </a:cubicBezTo>
                <a:cubicBezTo>
                  <a:pt x="1139031" y="70247"/>
                  <a:pt x="1148953" y="68263"/>
                  <a:pt x="1160859" y="64294"/>
                </a:cubicBezTo>
                <a:cubicBezTo>
                  <a:pt x="1160065" y="53975"/>
                  <a:pt x="1158081" y="45641"/>
                  <a:pt x="1154906" y="39291"/>
                </a:cubicBezTo>
                <a:close/>
                <a:moveTo>
                  <a:pt x="3424237" y="29766"/>
                </a:moveTo>
                <a:cubicBezTo>
                  <a:pt x="3432968" y="38497"/>
                  <a:pt x="3446859" y="46038"/>
                  <a:pt x="3465909" y="52388"/>
                </a:cubicBezTo>
                <a:cubicBezTo>
                  <a:pt x="3456384" y="58738"/>
                  <a:pt x="3446462" y="73025"/>
                  <a:pt x="3436143" y="95250"/>
                </a:cubicBezTo>
                <a:cubicBezTo>
                  <a:pt x="3440906" y="99219"/>
                  <a:pt x="3444874" y="103981"/>
                  <a:pt x="3448050" y="109538"/>
                </a:cubicBezTo>
                <a:cubicBezTo>
                  <a:pt x="3420268" y="111125"/>
                  <a:pt x="3392884" y="113903"/>
                  <a:pt x="3365896" y="117872"/>
                </a:cubicBezTo>
                <a:cubicBezTo>
                  <a:pt x="3365896" y="125016"/>
                  <a:pt x="3365500" y="128985"/>
                  <a:pt x="3364706" y="129778"/>
                </a:cubicBezTo>
                <a:cubicBezTo>
                  <a:pt x="3360737" y="129778"/>
                  <a:pt x="3355181" y="126603"/>
                  <a:pt x="3348037" y="120253"/>
                </a:cubicBezTo>
                <a:cubicBezTo>
                  <a:pt x="3341687" y="80566"/>
                  <a:pt x="3334543" y="55563"/>
                  <a:pt x="3326606" y="45244"/>
                </a:cubicBezTo>
                <a:cubicBezTo>
                  <a:pt x="3328987" y="45244"/>
                  <a:pt x="3332162" y="45641"/>
                  <a:pt x="3336131" y="46435"/>
                </a:cubicBezTo>
                <a:cubicBezTo>
                  <a:pt x="3344068" y="47228"/>
                  <a:pt x="3350418" y="48022"/>
                  <a:pt x="3355181" y="48816"/>
                </a:cubicBezTo>
                <a:cubicBezTo>
                  <a:pt x="3391693" y="43259"/>
                  <a:pt x="3414712" y="36910"/>
                  <a:pt x="3424237" y="29766"/>
                </a:cubicBezTo>
                <a:close/>
                <a:moveTo>
                  <a:pt x="1223962" y="29766"/>
                </a:moveTo>
                <a:cubicBezTo>
                  <a:pt x="1219993" y="30560"/>
                  <a:pt x="1213246" y="31353"/>
                  <a:pt x="1203721" y="32147"/>
                </a:cubicBezTo>
                <a:cubicBezTo>
                  <a:pt x="1185465" y="35322"/>
                  <a:pt x="1171575" y="37306"/>
                  <a:pt x="1162050" y="38100"/>
                </a:cubicBezTo>
                <a:cubicBezTo>
                  <a:pt x="1169193" y="40481"/>
                  <a:pt x="1175940" y="41672"/>
                  <a:pt x="1182290" y="41672"/>
                </a:cubicBezTo>
                <a:cubicBezTo>
                  <a:pt x="1181496" y="46435"/>
                  <a:pt x="1180306" y="52785"/>
                  <a:pt x="1178718" y="60722"/>
                </a:cubicBezTo>
                <a:cubicBezTo>
                  <a:pt x="1181893" y="59928"/>
                  <a:pt x="1186259" y="58738"/>
                  <a:pt x="1191815" y="57150"/>
                </a:cubicBezTo>
                <a:cubicBezTo>
                  <a:pt x="1194196" y="56356"/>
                  <a:pt x="1195784" y="55960"/>
                  <a:pt x="1196578" y="55960"/>
                </a:cubicBezTo>
                <a:cubicBezTo>
                  <a:pt x="1199753" y="54372"/>
                  <a:pt x="1202134" y="54769"/>
                  <a:pt x="1203721" y="57150"/>
                </a:cubicBezTo>
                <a:cubicBezTo>
                  <a:pt x="1204515" y="57944"/>
                  <a:pt x="1205309" y="59135"/>
                  <a:pt x="1206103" y="60722"/>
                </a:cubicBezTo>
                <a:cubicBezTo>
                  <a:pt x="1208484" y="64691"/>
                  <a:pt x="1210071" y="67072"/>
                  <a:pt x="1210865" y="67866"/>
                </a:cubicBezTo>
                <a:cubicBezTo>
                  <a:pt x="1207690" y="68660"/>
                  <a:pt x="1201737" y="69850"/>
                  <a:pt x="1193006" y="71438"/>
                </a:cubicBezTo>
                <a:cubicBezTo>
                  <a:pt x="1185862" y="73025"/>
                  <a:pt x="1180703" y="74216"/>
                  <a:pt x="1177528" y="75010"/>
                </a:cubicBezTo>
                <a:lnTo>
                  <a:pt x="1177528" y="83344"/>
                </a:lnTo>
                <a:lnTo>
                  <a:pt x="1177528" y="96441"/>
                </a:lnTo>
                <a:cubicBezTo>
                  <a:pt x="1179909" y="95647"/>
                  <a:pt x="1183084" y="94853"/>
                  <a:pt x="1187053" y="94060"/>
                </a:cubicBezTo>
                <a:cubicBezTo>
                  <a:pt x="1192609" y="93266"/>
                  <a:pt x="1199753" y="92075"/>
                  <a:pt x="1208484" y="90488"/>
                </a:cubicBezTo>
                <a:cubicBezTo>
                  <a:pt x="1208484" y="90488"/>
                  <a:pt x="1209278" y="91281"/>
                  <a:pt x="1210865" y="92869"/>
                </a:cubicBezTo>
                <a:cubicBezTo>
                  <a:pt x="1211659" y="92869"/>
                  <a:pt x="1212056" y="92075"/>
                  <a:pt x="1212056" y="90488"/>
                </a:cubicBezTo>
                <a:cubicBezTo>
                  <a:pt x="1215231" y="81756"/>
                  <a:pt x="1219993" y="65485"/>
                  <a:pt x="1226343" y="41672"/>
                </a:cubicBezTo>
                <a:cubicBezTo>
                  <a:pt x="1227137" y="37703"/>
                  <a:pt x="1227931" y="34925"/>
                  <a:pt x="1228725" y="33338"/>
                </a:cubicBezTo>
                <a:cubicBezTo>
                  <a:pt x="1229518" y="31750"/>
                  <a:pt x="1229518" y="30560"/>
                  <a:pt x="1228725" y="29766"/>
                </a:cubicBezTo>
                <a:cubicBezTo>
                  <a:pt x="1227137" y="28972"/>
                  <a:pt x="1225550" y="28972"/>
                  <a:pt x="1223962" y="29766"/>
                </a:cubicBezTo>
                <a:close/>
                <a:moveTo>
                  <a:pt x="800100" y="15478"/>
                </a:moveTo>
                <a:cubicBezTo>
                  <a:pt x="812006" y="21828"/>
                  <a:pt x="823515" y="25797"/>
                  <a:pt x="834628" y="27385"/>
                </a:cubicBezTo>
                <a:cubicBezTo>
                  <a:pt x="829865" y="34528"/>
                  <a:pt x="826293" y="44450"/>
                  <a:pt x="823912" y="57150"/>
                </a:cubicBezTo>
                <a:cubicBezTo>
                  <a:pt x="819150" y="76200"/>
                  <a:pt x="813990" y="95647"/>
                  <a:pt x="808434" y="115491"/>
                </a:cubicBezTo>
                <a:cubicBezTo>
                  <a:pt x="811609" y="114697"/>
                  <a:pt x="816371" y="113903"/>
                  <a:pt x="822721" y="113110"/>
                </a:cubicBezTo>
                <a:cubicBezTo>
                  <a:pt x="827484" y="112316"/>
                  <a:pt x="834628" y="111125"/>
                  <a:pt x="844153" y="109538"/>
                </a:cubicBezTo>
                <a:cubicBezTo>
                  <a:pt x="845740" y="99219"/>
                  <a:pt x="845343" y="90091"/>
                  <a:pt x="842962" y="82153"/>
                </a:cubicBezTo>
                <a:cubicBezTo>
                  <a:pt x="852487" y="86916"/>
                  <a:pt x="862409" y="89694"/>
                  <a:pt x="872728" y="90488"/>
                </a:cubicBezTo>
                <a:cubicBezTo>
                  <a:pt x="869553" y="94456"/>
                  <a:pt x="866378" y="103981"/>
                  <a:pt x="863203" y="119063"/>
                </a:cubicBezTo>
                <a:cubicBezTo>
                  <a:pt x="858440" y="145256"/>
                  <a:pt x="851296" y="168672"/>
                  <a:pt x="841771" y="189310"/>
                </a:cubicBezTo>
                <a:cubicBezTo>
                  <a:pt x="845740" y="191691"/>
                  <a:pt x="851296" y="194866"/>
                  <a:pt x="858440" y="198835"/>
                </a:cubicBezTo>
                <a:cubicBezTo>
                  <a:pt x="866378" y="203597"/>
                  <a:pt x="871934" y="207169"/>
                  <a:pt x="875109" y="209550"/>
                </a:cubicBezTo>
                <a:cubicBezTo>
                  <a:pt x="875109" y="222250"/>
                  <a:pt x="873918" y="232569"/>
                  <a:pt x="871537" y="240506"/>
                </a:cubicBezTo>
                <a:cubicBezTo>
                  <a:pt x="858837" y="230981"/>
                  <a:pt x="844946" y="220266"/>
                  <a:pt x="829865" y="208360"/>
                </a:cubicBezTo>
                <a:cubicBezTo>
                  <a:pt x="818753" y="225028"/>
                  <a:pt x="805259" y="237728"/>
                  <a:pt x="789384" y="246460"/>
                </a:cubicBezTo>
                <a:cubicBezTo>
                  <a:pt x="770334" y="253603"/>
                  <a:pt x="754062" y="252016"/>
                  <a:pt x="740568" y="241697"/>
                </a:cubicBezTo>
                <a:cubicBezTo>
                  <a:pt x="772318" y="232172"/>
                  <a:pt x="796528" y="216694"/>
                  <a:pt x="813196" y="195263"/>
                </a:cubicBezTo>
                <a:cubicBezTo>
                  <a:pt x="798909" y="184944"/>
                  <a:pt x="788193" y="176213"/>
                  <a:pt x="781050" y="169069"/>
                </a:cubicBezTo>
                <a:cubicBezTo>
                  <a:pt x="781843" y="165100"/>
                  <a:pt x="783034" y="159147"/>
                  <a:pt x="784621" y="151210"/>
                </a:cubicBezTo>
                <a:cubicBezTo>
                  <a:pt x="786209" y="144066"/>
                  <a:pt x="787400" y="138510"/>
                  <a:pt x="788193" y="134541"/>
                </a:cubicBezTo>
                <a:cubicBezTo>
                  <a:pt x="769937" y="139303"/>
                  <a:pt x="752871" y="144463"/>
                  <a:pt x="736996" y="150019"/>
                </a:cubicBezTo>
                <a:cubicBezTo>
                  <a:pt x="735409" y="147638"/>
                  <a:pt x="731440" y="142081"/>
                  <a:pt x="725090" y="133350"/>
                </a:cubicBezTo>
                <a:cubicBezTo>
                  <a:pt x="722709" y="129381"/>
                  <a:pt x="721121" y="126603"/>
                  <a:pt x="720328" y="125016"/>
                </a:cubicBezTo>
                <a:cubicBezTo>
                  <a:pt x="733028" y="125016"/>
                  <a:pt x="756840" y="122635"/>
                  <a:pt x="791765" y="117872"/>
                </a:cubicBezTo>
                <a:cubicBezTo>
                  <a:pt x="791765" y="115491"/>
                  <a:pt x="792162" y="111919"/>
                  <a:pt x="792956" y="107156"/>
                </a:cubicBezTo>
                <a:cubicBezTo>
                  <a:pt x="796131" y="91281"/>
                  <a:pt x="798909" y="73422"/>
                  <a:pt x="801290" y="53578"/>
                </a:cubicBezTo>
                <a:cubicBezTo>
                  <a:pt x="802878" y="36116"/>
                  <a:pt x="802481" y="23416"/>
                  <a:pt x="800100" y="15478"/>
                </a:cubicBezTo>
                <a:close/>
                <a:moveTo>
                  <a:pt x="2744390" y="14288"/>
                </a:moveTo>
                <a:cubicBezTo>
                  <a:pt x="2757884" y="18256"/>
                  <a:pt x="2771377" y="20241"/>
                  <a:pt x="2784871" y="20241"/>
                </a:cubicBezTo>
                <a:cubicBezTo>
                  <a:pt x="2779315" y="32147"/>
                  <a:pt x="2776537" y="49610"/>
                  <a:pt x="2776537" y="72628"/>
                </a:cubicBezTo>
                <a:cubicBezTo>
                  <a:pt x="2776537" y="74216"/>
                  <a:pt x="2776537" y="76597"/>
                  <a:pt x="2776537" y="79772"/>
                </a:cubicBezTo>
                <a:cubicBezTo>
                  <a:pt x="2775743" y="86122"/>
                  <a:pt x="2775346" y="91281"/>
                  <a:pt x="2775346" y="95250"/>
                </a:cubicBezTo>
                <a:cubicBezTo>
                  <a:pt x="2789634" y="91281"/>
                  <a:pt x="2804318" y="88106"/>
                  <a:pt x="2819400" y="85725"/>
                </a:cubicBezTo>
                <a:cubicBezTo>
                  <a:pt x="2823368" y="84138"/>
                  <a:pt x="2826940" y="85328"/>
                  <a:pt x="2830115" y="89297"/>
                </a:cubicBezTo>
                <a:cubicBezTo>
                  <a:pt x="2830115" y="90091"/>
                  <a:pt x="2830909" y="91281"/>
                  <a:pt x="2832496" y="92869"/>
                </a:cubicBezTo>
                <a:cubicBezTo>
                  <a:pt x="2834878" y="96044"/>
                  <a:pt x="2836465" y="98425"/>
                  <a:pt x="2837259" y="100013"/>
                </a:cubicBezTo>
                <a:cubicBezTo>
                  <a:pt x="2838846" y="101600"/>
                  <a:pt x="2839243" y="102791"/>
                  <a:pt x="2838450" y="103585"/>
                </a:cubicBezTo>
                <a:cubicBezTo>
                  <a:pt x="2838450" y="104378"/>
                  <a:pt x="2837259" y="104775"/>
                  <a:pt x="2834878" y="104775"/>
                </a:cubicBezTo>
                <a:cubicBezTo>
                  <a:pt x="2826146" y="107156"/>
                  <a:pt x="2813446" y="109538"/>
                  <a:pt x="2796778" y="111919"/>
                </a:cubicBezTo>
                <a:cubicBezTo>
                  <a:pt x="2787253" y="113506"/>
                  <a:pt x="2780109" y="114697"/>
                  <a:pt x="2775346" y="115491"/>
                </a:cubicBezTo>
                <a:cubicBezTo>
                  <a:pt x="2775346" y="128191"/>
                  <a:pt x="2775346" y="142478"/>
                  <a:pt x="2775346" y="158353"/>
                </a:cubicBezTo>
                <a:cubicBezTo>
                  <a:pt x="2788840" y="154385"/>
                  <a:pt x="2800746" y="152003"/>
                  <a:pt x="2811065" y="151210"/>
                </a:cubicBezTo>
                <a:cubicBezTo>
                  <a:pt x="2813446" y="150416"/>
                  <a:pt x="2815828" y="151210"/>
                  <a:pt x="2818209" y="153591"/>
                </a:cubicBezTo>
                <a:cubicBezTo>
                  <a:pt x="2821384" y="155178"/>
                  <a:pt x="2824559" y="158750"/>
                  <a:pt x="2827734" y="164306"/>
                </a:cubicBezTo>
                <a:cubicBezTo>
                  <a:pt x="2830115" y="166688"/>
                  <a:pt x="2829718" y="168672"/>
                  <a:pt x="2826543" y="170260"/>
                </a:cubicBezTo>
                <a:cubicBezTo>
                  <a:pt x="2823368" y="171053"/>
                  <a:pt x="2819002" y="171847"/>
                  <a:pt x="2813446" y="172641"/>
                </a:cubicBezTo>
                <a:cubicBezTo>
                  <a:pt x="2795984" y="175022"/>
                  <a:pt x="2782887" y="177006"/>
                  <a:pt x="2774156" y="178594"/>
                </a:cubicBezTo>
                <a:cubicBezTo>
                  <a:pt x="2774156" y="196850"/>
                  <a:pt x="2774156" y="212328"/>
                  <a:pt x="2774156" y="225028"/>
                </a:cubicBezTo>
                <a:cubicBezTo>
                  <a:pt x="2815431" y="218678"/>
                  <a:pt x="2847577" y="214710"/>
                  <a:pt x="2870596" y="213122"/>
                </a:cubicBezTo>
                <a:cubicBezTo>
                  <a:pt x="2875359" y="213122"/>
                  <a:pt x="2878534" y="214710"/>
                  <a:pt x="2880121" y="217885"/>
                </a:cubicBezTo>
                <a:cubicBezTo>
                  <a:pt x="2884884" y="222647"/>
                  <a:pt x="2888456" y="227806"/>
                  <a:pt x="2890837" y="233363"/>
                </a:cubicBezTo>
                <a:cubicBezTo>
                  <a:pt x="2892424" y="236538"/>
                  <a:pt x="2893218" y="238522"/>
                  <a:pt x="2893218" y="239316"/>
                </a:cubicBezTo>
                <a:cubicBezTo>
                  <a:pt x="2892424" y="240903"/>
                  <a:pt x="2890440" y="241300"/>
                  <a:pt x="2887265" y="240506"/>
                </a:cubicBezTo>
                <a:cubicBezTo>
                  <a:pt x="2819002" y="238125"/>
                  <a:pt x="2742009" y="245269"/>
                  <a:pt x="2656284" y="261938"/>
                </a:cubicBezTo>
                <a:cubicBezTo>
                  <a:pt x="2653109" y="261938"/>
                  <a:pt x="2645965" y="257175"/>
                  <a:pt x="2634853" y="247650"/>
                </a:cubicBezTo>
                <a:cubicBezTo>
                  <a:pt x="2632471" y="246063"/>
                  <a:pt x="2631678" y="244872"/>
                  <a:pt x="2632471" y="244078"/>
                </a:cubicBezTo>
                <a:cubicBezTo>
                  <a:pt x="2632471" y="243285"/>
                  <a:pt x="2634059" y="242888"/>
                  <a:pt x="2637234" y="242888"/>
                </a:cubicBezTo>
                <a:cubicBezTo>
                  <a:pt x="2649140" y="242094"/>
                  <a:pt x="2671365" y="239316"/>
                  <a:pt x="2703909" y="234553"/>
                </a:cubicBezTo>
                <a:cubicBezTo>
                  <a:pt x="2725340" y="231378"/>
                  <a:pt x="2741612" y="228997"/>
                  <a:pt x="2752725" y="227410"/>
                </a:cubicBezTo>
                <a:cubicBezTo>
                  <a:pt x="2752725" y="210741"/>
                  <a:pt x="2753121" y="195660"/>
                  <a:pt x="2753915" y="182166"/>
                </a:cubicBezTo>
                <a:cubicBezTo>
                  <a:pt x="2749153" y="182960"/>
                  <a:pt x="2742406" y="183753"/>
                  <a:pt x="2733675" y="184547"/>
                </a:cubicBezTo>
                <a:cubicBezTo>
                  <a:pt x="2721768" y="186135"/>
                  <a:pt x="2715021" y="186928"/>
                  <a:pt x="2713434" y="186928"/>
                </a:cubicBezTo>
                <a:cubicBezTo>
                  <a:pt x="2710259" y="186135"/>
                  <a:pt x="2704306" y="181372"/>
                  <a:pt x="2695575" y="172641"/>
                </a:cubicBezTo>
                <a:cubicBezTo>
                  <a:pt x="2701924" y="171847"/>
                  <a:pt x="2721371" y="168275"/>
                  <a:pt x="2753915" y="161925"/>
                </a:cubicBezTo>
                <a:cubicBezTo>
                  <a:pt x="2753915" y="146050"/>
                  <a:pt x="2753915" y="131763"/>
                  <a:pt x="2753915" y="119063"/>
                </a:cubicBezTo>
                <a:cubicBezTo>
                  <a:pt x="2737246" y="122238"/>
                  <a:pt x="2724546" y="124619"/>
                  <a:pt x="2715815" y="126206"/>
                </a:cubicBezTo>
                <a:cubicBezTo>
                  <a:pt x="2711846" y="127794"/>
                  <a:pt x="2707878" y="127000"/>
                  <a:pt x="2703909" y="123825"/>
                </a:cubicBezTo>
                <a:cubicBezTo>
                  <a:pt x="2703115" y="123031"/>
                  <a:pt x="2701528" y="121444"/>
                  <a:pt x="2699146" y="119063"/>
                </a:cubicBezTo>
                <a:cubicBezTo>
                  <a:pt x="2698353" y="120650"/>
                  <a:pt x="2697162" y="123428"/>
                  <a:pt x="2695575" y="127397"/>
                </a:cubicBezTo>
                <a:cubicBezTo>
                  <a:pt x="2691606" y="136922"/>
                  <a:pt x="2688034" y="144463"/>
                  <a:pt x="2684859" y="150019"/>
                </a:cubicBezTo>
                <a:cubicBezTo>
                  <a:pt x="2673746" y="170656"/>
                  <a:pt x="2658665" y="177006"/>
                  <a:pt x="2639615" y="169069"/>
                </a:cubicBezTo>
                <a:cubicBezTo>
                  <a:pt x="2671365" y="140494"/>
                  <a:pt x="2689224" y="103585"/>
                  <a:pt x="2693193" y="58341"/>
                </a:cubicBezTo>
                <a:cubicBezTo>
                  <a:pt x="2702718" y="64691"/>
                  <a:pt x="2713037" y="69056"/>
                  <a:pt x="2724150" y="71438"/>
                </a:cubicBezTo>
                <a:cubicBezTo>
                  <a:pt x="2717006" y="78581"/>
                  <a:pt x="2711053" y="89297"/>
                  <a:pt x="2706290" y="103585"/>
                </a:cubicBezTo>
                <a:cubicBezTo>
                  <a:pt x="2705496" y="105966"/>
                  <a:pt x="2704306" y="108347"/>
                  <a:pt x="2702718" y="110728"/>
                </a:cubicBezTo>
                <a:cubicBezTo>
                  <a:pt x="2717799" y="108347"/>
                  <a:pt x="2734865" y="104775"/>
                  <a:pt x="2753915" y="100013"/>
                </a:cubicBezTo>
                <a:lnTo>
                  <a:pt x="2753915" y="82153"/>
                </a:lnTo>
                <a:cubicBezTo>
                  <a:pt x="2753915" y="47228"/>
                  <a:pt x="2750740" y="24606"/>
                  <a:pt x="2744390" y="14288"/>
                </a:cubicBezTo>
                <a:close/>
                <a:moveTo>
                  <a:pt x="1820465" y="14288"/>
                </a:moveTo>
                <a:cubicBezTo>
                  <a:pt x="1829990" y="19050"/>
                  <a:pt x="1840309" y="22225"/>
                  <a:pt x="1851421" y="23813"/>
                </a:cubicBezTo>
                <a:cubicBezTo>
                  <a:pt x="1845865" y="29369"/>
                  <a:pt x="1841896" y="37703"/>
                  <a:pt x="1839515" y="48816"/>
                </a:cubicBezTo>
                <a:cubicBezTo>
                  <a:pt x="1836340" y="64691"/>
                  <a:pt x="1832371" y="78581"/>
                  <a:pt x="1827609" y="90488"/>
                </a:cubicBezTo>
                <a:cubicBezTo>
                  <a:pt x="1853803" y="87313"/>
                  <a:pt x="1871662" y="80963"/>
                  <a:pt x="1881187" y="71438"/>
                </a:cubicBezTo>
                <a:cubicBezTo>
                  <a:pt x="1895475" y="84138"/>
                  <a:pt x="1908571" y="93266"/>
                  <a:pt x="1920478" y="98822"/>
                </a:cubicBezTo>
                <a:cubicBezTo>
                  <a:pt x="1913334" y="103585"/>
                  <a:pt x="1901428" y="110728"/>
                  <a:pt x="1884759" y="120253"/>
                </a:cubicBezTo>
                <a:cubicBezTo>
                  <a:pt x="1879203" y="124222"/>
                  <a:pt x="1874837" y="127000"/>
                  <a:pt x="1871662" y="128588"/>
                </a:cubicBezTo>
                <a:cubicBezTo>
                  <a:pt x="1868487" y="130175"/>
                  <a:pt x="1866503" y="130572"/>
                  <a:pt x="1865709" y="129778"/>
                </a:cubicBezTo>
                <a:cubicBezTo>
                  <a:pt x="1864915" y="128985"/>
                  <a:pt x="1865312" y="127000"/>
                  <a:pt x="1866900" y="123825"/>
                </a:cubicBezTo>
                <a:cubicBezTo>
                  <a:pt x="1870868" y="112713"/>
                  <a:pt x="1875234" y="101997"/>
                  <a:pt x="1879996" y="91678"/>
                </a:cubicBezTo>
                <a:cubicBezTo>
                  <a:pt x="1867296" y="95647"/>
                  <a:pt x="1851818" y="100410"/>
                  <a:pt x="1833562" y="105966"/>
                </a:cubicBezTo>
                <a:cubicBezTo>
                  <a:pt x="1830387" y="105172"/>
                  <a:pt x="1827212" y="103188"/>
                  <a:pt x="1824037" y="100013"/>
                </a:cubicBezTo>
                <a:cubicBezTo>
                  <a:pt x="1820862" y="108744"/>
                  <a:pt x="1816893" y="117872"/>
                  <a:pt x="1812131" y="127397"/>
                </a:cubicBezTo>
                <a:cubicBezTo>
                  <a:pt x="1801812" y="142478"/>
                  <a:pt x="1787921" y="147241"/>
                  <a:pt x="1770459" y="141685"/>
                </a:cubicBezTo>
                <a:cubicBezTo>
                  <a:pt x="1794271" y="123428"/>
                  <a:pt x="1810543" y="92869"/>
                  <a:pt x="1819275" y="50006"/>
                </a:cubicBezTo>
                <a:cubicBezTo>
                  <a:pt x="1822450" y="37306"/>
                  <a:pt x="1822846" y="25400"/>
                  <a:pt x="1820465" y="14288"/>
                </a:cubicBezTo>
                <a:close/>
                <a:moveTo>
                  <a:pt x="1222771" y="14288"/>
                </a:moveTo>
                <a:cubicBezTo>
                  <a:pt x="1231503" y="22225"/>
                  <a:pt x="1244997" y="28575"/>
                  <a:pt x="1263253" y="33338"/>
                </a:cubicBezTo>
                <a:cubicBezTo>
                  <a:pt x="1252140" y="38894"/>
                  <a:pt x="1242615" y="58738"/>
                  <a:pt x="1234678" y="92869"/>
                </a:cubicBezTo>
                <a:cubicBezTo>
                  <a:pt x="1229915" y="110331"/>
                  <a:pt x="1226343" y="118666"/>
                  <a:pt x="1223962" y="117872"/>
                </a:cubicBezTo>
                <a:cubicBezTo>
                  <a:pt x="1220787" y="117078"/>
                  <a:pt x="1216818" y="112713"/>
                  <a:pt x="1212056" y="104775"/>
                </a:cubicBezTo>
                <a:cubicBezTo>
                  <a:pt x="1200943" y="105569"/>
                  <a:pt x="1189434" y="106760"/>
                  <a:pt x="1177528" y="108347"/>
                </a:cubicBezTo>
                <a:lnTo>
                  <a:pt x="1177528" y="134541"/>
                </a:lnTo>
                <a:cubicBezTo>
                  <a:pt x="1216421" y="128191"/>
                  <a:pt x="1244997" y="124222"/>
                  <a:pt x="1263253" y="122635"/>
                </a:cubicBezTo>
                <a:cubicBezTo>
                  <a:pt x="1268015" y="121047"/>
                  <a:pt x="1271190" y="121841"/>
                  <a:pt x="1272778" y="125016"/>
                </a:cubicBezTo>
                <a:cubicBezTo>
                  <a:pt x="1273571" y="125810"/>
                  <a:pt x="1274365" y="127000"/>
                  <a:pt x="1275159" y="128588"/>
                </a:cubicBezTo>
                <a:cubicBezTo>
                  <a:pt x="1278334" y="132556"/>
                  <a:pt x="1280318" y="135731"/>
                  <a:pt x="1281112" y="138113"/>
                </a:cubicBezTo>
                <a:cubicBezTo>
                  <a:pt x="1282700" y="140494"/>
                  <a:pt x="1283096" y="142081"/>
                  <a:pt x="1282303" y="142875"/>
                </a:cubicBezTo>
                <a:cubicBezTo>
                  <a:pt x="1282303" y="143669"/>
                  <a:pt x="1280715" y="144066"/>
                  <a:pt x="1277540" y="144066"/>
                </a:cubicBezTo>
                <a:cubicBezTo>
                  <a:pt x="1249759" y="143272"/>
                  <a:pt x="1218406" y="144463"/>
                  <a:pt x="1183481" y="147638"/>
                </a:cubicBezTo>
                <a:cubicBezTo>
                  <a:pt x="1189037" y="151606"/>
                  <a:pt x="1196975" y="158353"/>
                  <a:pt x="1207293" y="167878"/>
                </a:cubicBezTo>
                <a:cubicBezTo>
                  <a:pt x="1229518" y="190103"/>
                  <a:pt x="1247775" y="202803"/>
                  <a:pt x="1262062" y="205978"/>
                </a:cubicBezTo>
                <a:cubicBezTo>
                  <a:pt x="1281906" y="211535"/>
                  <a:pt x="1300956" y="219472"/>
                  <a:pt x="1319212" y="229791"/>
                </a:cubicBezTo>
                <a:cubicBezTo>
                  <a:pt x="1323975" y="232172"/>
                  <a:pt x="1325959" y="234553"/>
                  <a:pt x="1325165" y="236935"/>
                </a:cubicBezTo>
                <a:cubicBezTo>
                  <a:pt x="1325165" y="239316"/>
                  <a:pt x="1322387" y="240506"/>
                  <a:pt x="1316831" y="240506"/>
                </a:cubicBezTo>
                <a:cubicBezTo>
                  <a:pt x="1278731" y="241300"/>
                  <a:pt x="1255315" y="238919"/>
                  <a:pt x="1246584" y="233363"/>
                </a:cubicBezTo>
                <a:cubicBezTo>
                  <a:pt x="1235471" y="224631"/>
                  <a:pt x="1218009" y="205978"/>
                  <a:pt x="1194196" y="177403"/>
                </a:cubicBezTo>
                <a:cubicBezTo>
                  <a:pt x="1187053" y="168672"/>
                  <a:pt x="1181893" y="162322"/>
                  <a:pt x="1178718" y="158353"/>
                </a:cubicBezTo>
                <a:cubicBezTo>
                  <a:pt x="1178718" y="195660"/>
                  <a:pt x="1178718" y="226219"/>
                  <a:pt x="1178718" y="250031"/>
                </a:cubicBezTo>
                <a:cubicBezTo>
                  <a:pt x="1177925" y="265113"/>
                  <a:pt x="1176337" y="273844"/>
                  <a:pt x="1173956" y="276225"/>
                </a:cubicBezTo>
                <a:cubicBezTo>
                  <a:pt x="1166018" y="271463"/>
                  <a:pt x="1158875" y="262731"/>
                  <a:pt x="1152525" y="250031"/>
                </a:cubicBezTo>
                <a:cubicBezTo>
                  <a:pt x="1157287" y="241300"/>
                  <a:pt x="1160462" y="212725"/>
                  <a:pt x="1162050" y="164306"/>
                </a:cubicBezTo>
                <a:cubicBezTo>
                  <a:pt x="1135062" y="200819"/>
                  <a:pt x="1110059" y="226616"/>
                  <a:pt x="1087040" y="241697"/>
                </a:cubicBezTo>
                <a:cubicBezTo>
                  <a:pt x="1070371" y="251222"/>
                  <a:pt x="1055290" y="250428"/>
                  <a:pt x="1041796" y="239316"/>
                </a:cubicBezTo>
                <a:cubicBezTo>
                  <a:pt x="1072753" y="229791"/>
                  <a:pt x="1109265" y="200819"/>
                  <a:pt x="1151334" y="152400"/>
                </a:cubicBezTo>
                <a:cubicBezTo>
                  <a:pt x="1117996" y="156369"/>
                  <a:pt x="1094978" y="160735"/>
                  <a:pt x="1082278" y="165497"/>
                </a:cubicBezTo>
                <a:cubicBezTo>
                  <a:pt x="1076722" y="162322"/>
                  <a:pt x="1069578" y="156369"/>
                  <a:pt x="1060846" y="147638"/>
                </a:cubicBezTo>
                <a:cubicBezTo>
                  <a:pt x="1072753" y="148431"/>
                  <a:pt x="1106487" y="144463"/>
                  <a:pt x="1162050" y="135731"/>
                </a:cubicBezTo>
                <a:lnTo>
                  <a:pt x="1162050" y="110728"/>
                </a:lnTo>
                <a:cubicBezTo>
                  <a:pt x="1151731" y="111522"/>
                  <a:pt x="1142603" y="113110"/>
                  <a:pt x="1134665" y="115491"/>
                </a:cubicBezTo>
                <a:cubicBezTo>
                  <a:pt x="1134665" y="116285"/>
                  <a:pt x="1134665" y="117475"/>
                  <a:pt x="1134665" y="119063"/>
                </a:cubicBezTo>
                <a:cubicBezTo>
                  <a:pt x="1135459" y="123825"/>
                  <a:pt x="1135062" y="126206"/>
                  <a:pt x="1133475" y="126206"/>
                </a:cubicBezTo>
                <a:cubicBezTo>
                  <a:pt x="1124743" y="122238"/>
                  <a:pt x="1118790" y="117078"/>
                  <a:pt x="1115615" y="110728"/>
                </a:cubicBezTo>
                <a:cubicBezTo>
                  <a:pt x="1110059" y="73422"/>
                  <a:pt x="1101328" y="46831"/>
                  <a:pt x="1089421" y="30956"/>
                </a:cubicBezTo>
                <a:cubicBezTo>
                  <a:pt x="1096565" y="30956"/>
                  <a:pt x="1105297" y="32147"/>
                  <a:pt x="1115615" y="34528"/>
                </a:cubicBezTo>
                <a:cubicBezTo>
                  <a:pt x="1160859" y="28972"/>
                  <a:pt x="1196578" y="22225"/>
                  <a:pt x="1222771" y="14288"/>
                </a:cubicBezTo>
                <a:close/>
                <a:moveTo>
                  <a:pt x="3025378" y="10716"/>
                </a:moveTo>
                <a:cubicBezTo>
                  <a:pt x="3033315" y="17066"/>
                  <a:pt x="3043237" y="22225"/>
                  <a:pt x="3055143" y="26194"/>
                </a:cubicBezTo>
                <a:cubicBezTo>
                  <a:pt x="3048793" y="31750"/>
                  <a:pt x="3043237" y="40481"/>
                  <a:pt x="3038475" y="52388"/>
                </a:cubicBezTo>
                <a:cubicBezTo>
                  <a:pt x="3036887" y="55563"/>
                  <a:pt x="3034109" y="60722"/>
                  <a:pt x="3030140" y="67866"/>
                </a:cubicBezTo>
                <a:cubicBezTo>
                  <a:pt x="3027759" y="73422"/>
                  <a:pt x="3022599" y="82947"/>
                  <a:pt x="3014662" y="96441"/>
                </a:cubicBezTo>
                <a:cubicBezTo>
                  <a:pt x="3021806" y="98822"/>
                  <a:pt x="3029346" y="100410"/>
                  <a:pt x="3037284" y="101203"/>
                </a:cubicBezTo>
                <a:cubicBezTo>
                  <a:pt x="3034109" y="111522"/>
                  <a:pt x="3032521" y="125016"/>
                  <a:pt x="3032521" y="141685"/>
                </a:cubicBezTo>
                <a:cubicBezTo>
                  <a:pt x="3032521" y="151210"/>
                  <a:pt x="3032521" y="164306"/>
                  <a:pt x="3032521" y="180975"/>
                </a:cubicBezTo>
                <a:cubicBezTo>
                  <a:pt x="3033315" y="232569"/>
                  <a:pt x="3032521" y="256778"/>
                  <a:pt x="3030140" y="253603"/>
                </a:cubicBezTo>
                <a:cubicBezTo>
                  <a:pt x="3021409" y="250428"/>
                  <a:pt x="3012281" y="244872"/>
                  <a:pt x="3002756" y="236935"/>
                </a:cubicBezTo>
                <a:cubicBezTo>
                  <a:pt x="3005137" y="232172"/>
                  <a:pt x="3007518" y="224235"/>
                  <a:pt x="3009900" y="213122"/>
                </a:cubicBezTo>
                <a:cubicBezTo>
                  <a:pt x="3012281" y="196453"/>
                  <a:pt x="3013471" y="160338"/>
                  <a:pt x="3013471" y="104775"/>
                </a:cubicBezTo>
                <a:cubicBezTo>
                  <a:pt x="3012678" y="103188"/>
                  <a:pt x="3012281" y="102394"/>
                  <a:pt x="3012281" y="102394"/>
                </a:cubicBezTo>
                <a:cubicBezTo>
                  <a:pt x="3011487" y="103981"/>
                  <a:pt x="3010296" y="105569"/>
                  <a:pt x="3008709" y="107156"/>
                </a:cubicBezTo>
                <a:cubicBezTo>
                  <a:pt x="3000771" y="119856"/>
                  <a:pt x="2991643" y="132160"/>
                  <a:pt x="2981325" y="144066"/>
                </a:cubicBezTo>
                <a:cubicBezTo>
                  <a:pt x="2968624" y="157560"/>
                  <a:pt x="2953940" y="159544"/>
                  <a:pt x="2937271" y="150019"/>
                </a:cubicBezTo>
                <a:cubicBezTo>
                  <a:pt x="2971402" y="129381"/>
                  <a:pt x="2998390" y="94456"/>
                  <a:pt x="3018234" y="45244"/>
                </a:cubicBezTo>
                <a:cubicBezTo>
                  <a:pt x="3022996" y="35719"/>
                  <a:pt x="3025378" y="24209"/>
                  <a:pt x="3025378" y="10716"/>
                </a:cubicBezTo>
                <a:close/>
                <a:moveTo>
                  <a:pt x="3107531" y="5953"/>
                </a:moveTo>
                <a:cubicBezTo>
                  <a:pt x="3117849" y="12303"/>
                  <a:pt x="3127771" y="16669"/>
                  <a:pt x="3137296" y="19050"/>
                </a:cubicBezTo>
                <a:cubicBezTo>
                  <a:pt x="3130946" y="23813"/>
                  <a:pt x="3125390" y="32544"/>
                  <a:pt x="3120628" y="45244"/>
                </a:cubicBezTo>
                <a:cubicBezTo>
                  <a:pt x="3115071" y="57944"/>
                  <a:pt x="3109118" y="71041"/>
                  <a:pt x="3102768" y="84535"/>
                </a:cubicBezTo>
                <a:cubicBezTo>
                  <a:pt x="3108324" y="82947"/>
                  <a:pt x="3119437" y="80169"/>
                  <a:pt x="3136106" y="76200"/>
                </a:cubicBezTo>
                <a:cubicBezTo>
                  <a:pt x="3163093" y="69056"/>
                  <a:pt x="3182540" y="64294"/>
                  <a:pt x="3194446" y="61913"/>
                </a:cubicBezTo>
                <a:cubicBezTo>
                  <a:pt x="3198415" y="61913"/>
                  <a:pt x="3201590" y="63103"/>
                  <a:pt x="3203971" y="65485"/>
                </a:cubicBezTo>
                <a:cubicBezTo>
                  <a:pt x="3206353" y="67866"/>
                  <a:pt x="3209131" y="70644"/>
                  <a:pt x="3212306" y="73819"/>
                </a:cubicBezTo>
                <a:cubicBezTo>
                  <a:pt x="3214687" y="76994"/>
                  <a:pt x="3214290" y="78978"/>
                  <a:pt x="3211115" y="79772"/>
                </a:cubicBezTo>
                <a:cubicBezTo>
                  <a:pt x="3176984" y="86122"/>
                  <a:pt x="3146424" y="92075"/>
                  <a:pt x="3119437" y="97631"/>
                </a:cubicBezTo>
                <a:cubicBezTo>
                  <a:pt x="3128168" y="99219"/>
                  <a:pt x="3135709" y="100013"/>
                  <a:pt x="3142059" y="100013"/>
                </a:cubicBezTo>
                <a:cubicBezTo>
                  <a:pt x="3138884" y="107156"/>
                  <a:pt x="3136899" y="117475"/>
                  <a:pt x="3136106" y="130969"/>
                </a:cubicBezTo>
                <a:cubicBezTo>
                  <a:pt x="3136899" y="130969"/>
                  <a:pt x="3138487" y="130572"/>
                  <a:pt x="3140868" y="129778"/>
                </a:cubicBezTo>
                <a:cubicBezTo>
                  <a:pt x="3151187" y="126603"/>
                  <a:pt x="3165475" y="123031"/>
                  <a:pt x="3183731" y="119063"/>
                </a:cubicBezTo>
                <a:cubicBezTo>
                  <a:pt x="3186906" y="119063"/>
                  <a:pt x="3189287" y="119856"/>
                  <a:pt x="3190875" y="121444"/>
                </a:cubicBezTo>
                <a:cubicBezTo>
                  <a:pt x="3195637" y="128588"/>
                  <a:pt x="3198415" y="132953"/>
                  <a:pt x="3199209" y="134541"/>
                </a:cubicBezTo>
                <a:cubicBezTo>
                  <a:pt x="3179365" y="138510"/>
                  <a:pt x="3158331" y="142081"/>
                  <a:pt x="3136106" y="145256"/>
                </a:cubicBezTo>
                <a:lnTo>
                  <a:pt x="3136106" y="183356"/>
                </a:lnTo>
                <a:cubicBezTo>
                  <a:pt x="3157537" y="177800"/>
                  <a:pt x="3174603" y="173831"/>
                  <a:pt x="3187303" y="171450"/>
                </a:cubicBezTo>
                <a:cubicBezTo>
                  <a:pt x="3190478" y="171450"/>
                  <a:pt x="3192859" y="172244"/>
                  <a:pt x="3194446" y="173831"/>
                </a:cubicBezTo>
                <a:cubicBezTo>
                  <a:pt x="3195240" y="174625"/>
                  <a:pt x="3196431" y="176610"/>
                  <a:pt x="3198018" y="179785"/>
                </a:cubicBezTo>
                <a:cubicBezTo>
                  <a:pt x="3200400" y="183753"/>
                  <a:pt x="3201987" y="186135"/>
                  <a:pt x="3202781" y="186928"/>
                </a:cubicBezTo>
                <a:cubicBezTo>
                  <a:pt x="3198812" y="187722"/>
                  <a:pt x="3192859" y="188913"/>
                  <a:pt x="3184921" y="190500"/>
                </a:cubicBezTo>
                <a:cubicBezTo>
                  <a:pt x="3157934" y="195263"/>
                  <a:pt x="3142456" y="197644"/>
                  <a:pt x="3138487" y="197644"/>
                </a:cubicBezTo>
                <a:cubicBezTo>
                  <a:pt x="3137693" y="197644"/>
                  <a:pt x="3136899" y="197247"/>
                  <a:pt x="3136106" y="196453"/>
                </a:cubicBezTo>
                <a:cubicBezTo>
                  <a:pt x="3136106" y="215503"/>
                  <a:pt x="3136106" y="234950"/>
                  <a:pt x="3136106" y="254794"/>
                </a:cubicBezTo>
                <a:cubicBezTo>
                  <a:pt x="3136106" y="264319"/>
                  <a:pt x="3134518" y="271066"/>
                  <a:pt x="3131343" y="275035"/>
                </a:cubicBezTo>
                <a:cubicBezTo>
                  <a:pt x="3119437" y="267891"/>
                  <a:pt x="3110706" y="259953"/>
                  <a:pt x="3105150" y="251222"/>
                </a:cubicBezTo>
                <a:cubicBezTo>
                  <a:pt x="3114675" y="246460"/>
                  <a:pt x="3117849" y="205185"/>
                  <a:pt x="3114675" y="127397"/>
                </a:cubicBezTo>
                <a:cubicBezTo>
                  <a:pt x="3114675" y="114697"/>
                  <a:pt x="3113484" y="105172"/>
                  <a:pt x="3111103" y="98822"/>
                </a:cubicBezTo>
                <a:cubicBezTo>
                  <a:pt x="3108721" y="98822"/>
                  <a:pt x="3107134" y="98822"/>
                  <a:pt x="3106340" y="98822"/>
                </a:cubicBezTo>
                <a:cubicBezTo>
                  <a:pt x="3103959" y="97235"/>
                  <a:pt x="3101181" y="95250"/>
                  <a:pt x="3098006" y="92869"/>
                </a:cubicBezTo>
                <a:cubicBezTo>
                  <a:pt x="3090862" y="106363"/>
                  <a:pt x="3084115" y="117475"/>
                  <a:pt x="3077765" y="126206"/>
                </a:cubicBezTo>
                <a:cubicBezTo>
                  <a:pt x="3069034" y="141288"/>
                  <a:pt x="3055143" y="145653"/>
                  <a:pt x="3036093" y="139303"/>
                </a:cubicBezTo>
                <a:cubicBezTo>
                  <a:pt x="3074193" y="104378"/>
                  <a:pt x="3098006" y="59928"/>
                  <a:pt x="3107531" y="5953"/>
                </a:cubicBezTo>
                <a:close/>
                <a:moveTo>
                  <a:pt x="2426493" y="4763"/>
                </a:moveTo>
                <a:cubicBezTo>
                  <a:pt x="2436812" y="8731"/>
                  <a:pt x="2447527" y="10716"/>
                  <a:pt x="2458640" y="10716"/>
                </a:cubicBezTo>
                <a:cubicBezTo>
                  <a:pt x="2454671" y="21828"/>
                  <a:pt x="2452687" y="35719"/>
                  <a:pt x="2452687" y="52388"/>
                </a:cubicBezTo>
                <a:cubicBezTo>
                  <a:pt x="2452687" y="54769"/>
                  <a:pt x="2452687" y="58341"/>
                  <a:pt x="2452687" y="63103"/>
                </a:cubicBezTo>
                <a:cubicBezTo>
                  <a:pt x="2451893" y="67866"/>
                  <a:pt x="2451496" y="71438"/>
                  <a:pt x="2451496" y="73819"/>
                </a:cubicBezTo>
                <a:cubicBezTo>
                  <a:pt x="2464990" y="70644"/>
                  <a:pt x="2478087" y="67866"/>
                  <a:pt x="2490787" y="65485"/>
                </a:cubicBezTo>
                <a:cubicBezTo>
                  <a:pt x="2493962" y="64691"/>
                  <a:pt x="2496740" y="65881"/>
                  <a:pt x="2499121" y="69056"/>
                </a:cubicBezTo>
                <a:cubicBezTo>
                  <a:pt x="2501503" y="71438"/>
                  <a:pt x="2503884" y="73819"/>
                  <a:pt x="2506265" y="76200"/>
                </a:cubicBezTo>
                <a:cubicBezTo>
                  <a:pt x="2507853" y="77788"/>
                  <a:pt x="2508646" y="79375"/>
                  <a:pt x="2508646" y="80963"/>
                </a:cubicBezTo>
                <a:cubicBezTo>
                  <a:pt x="2507853" y="81756"/>
                  <a:pt x="2506265" y="82550"/>
                  <a:pt x="2503884" y="83344"/>
                </a:cubicBezTo>
                <a:cubicBezTo>
                  <a:pt x="2497534" y="84138"/>
                  <a:pt x="2486421" y="85725"/>
                  <a:pt x="2470546" y="88106"/>
                </a:cubicBezTo>
                <a:cubicBezTo>
                  <a:pt x="2461815" y="88900"/>
                  <a:pt x="2455465" y="89694"/>
                  <a:pt x="2451496" y="90488"/>
                </a:cubicBezTo>
                <a:lnTo>
                  <a:pt x="2451496" y="130969"/>
                </a:lnTo>
                <a:cubicBezTo>
                  <a:pt x="2480865" y="126206"/>
                  <a:pt x="2504677" y="122238"/>
                  <a:pt x="2522934" y="119063"/>
                </a:cubicBezTo>
                <a:cubicBezTo>
                  <a:pt x="2526109" y="119063"/>
                  <a:pt x="2529284" y="120650"/>
                  <a:pt x="2532459" y="123825"/>
                </a:cubicBezTo>
                <a:cubicBezTo>
                  <a:pt x="2534840" y="126206"/>
                  <a:pt x="2537221" y="128985"/>
                  <a:pt x="2539603" y="132160"/>
                </a:cubicBezTo>
                <a:cubicBezTo>
                  <a:pt x="2540396" y="133747"/>
                  <a:pt x="2541190" y="134938"/>
                  <a:pt x="2541984" y="135731"/>
                </a:cubicBezTo>
                <a:cubicBezTo>
                  <a:pt x="2544365" y="138113"/>
                  <a:pt x="2545159" y="140097"/>
                  <a:pt x="2544365" y="141685"/>
                </a:cubicBezTo>
                <a:cubicBezTo>
                  <a:pt x="2542777" y="143272"/>
                  <a:pt x="2540396" y="143669"/>
                  <a:pt x="2537221" y="142875"/>
                </a:cubicBezTo>
                <a:cubicBezTo>
                  <a:pt x="2511821" y="142081"/>
                  <a:pt x="2485231" y="143272"/>
                  <a:pt x="2457450" y="146447"/>
                </a:cubicBezTo>
                <a:cubicBezTo>
                  <a:pt x="2463799" y="148828"/>
                  <a:pt x="2470546" y="150813"/>
                  <a:pt x="2477690" y="152400"/>
                </a:cubicBezTo>
                <a:cubicBezTo>
                  <a:pt x="2468959" y="164306"/>
                  <a:pt x="2463799" y="184944"/>
                  <a:pt x="2462212" y="214313"/>
                </a:cubicBezTo>
                <a:cubicBezTo>
                  <a:pt x="2459037" y="238125"/>
                  <a:pt x="2470149" y="249238"/>
                  <a:pt x="2495550" y="247650"/>
                </a:cubicBezTo>
                <a:cubicBezTo>
                  <a:pt x="2536031" y="247650"/>
                  <a:pt x="2556271" y="242491"/>
                  <a:pt x="2556271" y="232172"/>
                </a:cubicBezTo>
                <a:cubicBezTo>
                  <a:pt x="2557859" y="221060"/>
                  <a:pt x="2559843" y="209947"/>
                  <a:pt x="2562225" y="198835"/>
                </a:cubicBezTo>
                <a:cubicBezTo>
                  <a:pt x="2563018" y="195660"/>
                  <a:pt x="2563812" y="194072"/>
                  <a:pt x="2564606" y="194072"/>
                </a:cubicBezTo>
                <a:cubicBezTo>
                  <a:pt x="2566193" y="193278"/>
                  <a:pt x="2567384" y="194469"/>
                  <a:pt x="2568178" y="197644"/>
                </a:cubicBezTo>
                <a:cubicBezTo>
                  <a:pt x="2574528" y="212725"/>
                  <a:pt x="2580481" y="230981"/>
                  <a:pt x="2586037" y="252413"/>
                </a:cubicBezTo>
                <a:cubicBezTo>
                  <a:pt x="2586037" y="257969"/>
                  <a:pt x="2583656" y="261144"/>
                  <a:pt x="2578893" y="261938"/>
                </a:cubicBezTo>
                <a:cubicBezTo>
                  <a:pt x="2553493" y="266700"/>
                  <a:pt x="2523727" y="268288"/>
                  <a:pt x="2489596" y="266700"/>
                </a:cubicBezTo>
                <a:cubicBezTo>
                  <a:pt x="2456259" y="265906"/>
                  <a:pt x="2441574" y="248841"/>
                  <a:pt x="2445543" y="215503"/>
                </a:cubicBezTo>
                <a:cubicBezTo>
                  <a:pt x="2447131" y="198041"/>
                  <a:pt x="2448321" y="181769"/>
                  <a:pt x="2449115" y="166688"/>
                </a:cubicBezTo>
                <a:cubicBezTo>
                  <a:pt x="2450703" y="159544"/>
                  <a:pt x="2450703" y="153194"/>
                  <a:pt x="2449115" y="147638"/>
                </a:cubicBezTo>
                <a:cubicBezTo>
                  <a:pt x="2444353" y="148431"/>
                  <a:pt x="2437209" y="149225"/>
                  <a:pt x="2427684" y="150019"/>
                </a:cubicBezTo>
                <a:cubicBezTo>
                  <a:pt x="2421334" y="151606"/>
                  <a:pt x="2416571" y="152400"/>
                  <a:pt x="2413396" y="152400"/>
                </a:cubicBezTo>
                <a:cubicBezTo>
                  <a:pt x="2414190" y="152400"/>
                  <a:pt x="2414984" y="152797"/>
                  <a:pt x="2415778" y="153591"/>
                </a:cubicBezTo>
                <a:cubicBezTo>
                  <a:pt x="2422128" y="156766"/>
                  <a:pt x="2426890" y="158750"/>
                  <a:pt x="2430065" y="159544"/>
                </a:cubicBezTo>
                <a:cubicBezTo>
                  <a:pt x="2423715" y="165894"/>
                  <a:pt x="2418159" y="175022"/>
                  <a:pt x="2413396" y="186928"/>
                </a:cubicBezTo>
                <a:cubicBezTo>
                  <a:pt x="2400696" y="217091"/>
                  <a:pt x="2382837" y="239713"/>
                  <a:pt x="2359818" y="254794"/>
                </a:cubicBezTo>
                <a:cubicBezTo>
                  <a:pt x="2345531" y="264319"/>
                  <a:pt x="2330053" y="264319"/>
                  <a:pt x="2313384" y="254794"/>
                </a:cubicBezTo>
                <a:cubicBezTo>
                  <a:pt x="2350690" y="241300"/>
                  <a:pt x="2377678" y="217488"/>
                  <a:pt x="2394346" y="183356"/>
                </a:cubicBezTo>
                <a:cubicBezTo>
                  <a:pt x="2399109" y="171450"/>
                  <a:pt x="2401887" y="161925"/>
                  <a:pt x="2402681" y="154781"/>
                </a:cubicBezTo>
                <a:cubicBezTo>
                  <a:pt x="2381250" y="157956"/>
                  <a:pt x="2364978" y="161528"/>
                  <a:pt x="2353865" y="165497"/>
                </a:cubicBezTo>
                <a:cubicBezTo>
                  <a:pt x="2351484" y="165497"/>
                  <a:pt x="2345134" y="161528"/>
                  <a:pt x="2334815" y="153591"/>
                </a:cubicBezTo>
                <a:cubicBezTo>
                  <a:pt x="2332434" y="152003"/>
                  <a:pt x="2331243" y="150813"/>
                  <a:pt x="2331243" y="150019"/>
                </a:cubicBezTo>
                <a:cubicBezTo>
                  <a:pt x="2331243" y="149225"/>
                  <a:pt x="2333227" y="148431"/>
                  <a:pt x="2337196" y="147638"/>
                </a:cubicBezTo>
                <a:cubicBezTo>
                  <a:pt x="2364184" y="144463"/>
                  <a:pt x="2396331" y="139700"/>
                  <a:pt x="2433637" y="133350"/>
                </a:cubicBezTo>
                <a:cubicBezTo>
                  <a:pt x="2433637" y="121444"/>
                  <a:pt x="2433637" y="108347"/>
                  <a:pt x="2433637" y="94060"/>
                </a:cubicBezTo>
                <a:cubicBezTo>
                  <a:pt x="2428875" y="94853"/>
                  <a:pt x="2422524" y="96044"/>
                  <a:pt x="2414587" y="97631"/>
                </a:cubicBezTo>
                <a:cubicBezTo>
                  <a:pt x="2409825" y="99219"/>
                  <a:pt x="2406649" y="100013"/>
                  <a:pt x="2405062" y="100013"/>
                </a:cubicBezTo>
                <a:cubicBezTo>
                  <a:pt x="2401093" y="100013"/>
                  <a:pt x="2397918" y="99219"/>
                  <a:pt x="2395537" y="97631"/>
                </a:cubicBezTo>
                <a:cubicBezTo>
                  <a:pt x="2393156" y="96838"/>
                  <a:pt x="2391171" y="95250"/>
                  <a:pt x="2389584" y="92869"/>
                </a:cubicBezTo>
                <a:cubicBezTo>
                  <a:pt x="2388790" y="94456"/>
                  <a:pt x="2387599" y="96044"/>
                  <a:pt x="2386012" y="97631"/>
                </a:cubicBezTo>
                <a:cubicBezTo>
                  <a:pt x="2384424" y="102394"/>
                  <a:pt x="2381250" y="107950"/>
                  <a:pt x="2376487" y="114300"/>
                </a:cubicBezTo>
                <a:cubicBezTo>
                  <a:pt x="2366168" y="126206"/>
                  <a:pt x="2353468" y="127794"/>
                  <a:pt x="2338387" y="119063"/>
                </a:cubicBezTo>
                <a:cubicBezTo>
                  <a:pt x="2368549" y="100013"/>
                  <a:pt x="2384028" y="73025"/>
                  <a:pt x="2384821" y="38100"/>
                </a:cubicBezTo>
                <a:cubicBezTo>
                  <a:pt x="2394346" y="46038"/>
                  <a:pt x="2403871" y="50006"/>
                  <a:pt x="2413396" y="50006"/>
                </a:cubicBezTo>
                <a:cubicBezTo>
                  <a:pt x="2407046" y="56356"/>
                  <a:pt x="2402681" y="62310"/>
                  <a:pt x="2400300" y="67866"/>
                </a:cubicBezTo>
                <a:cubicBezTo>
                  <a:pt x="2397918" y="73422"/>
                  <a:pt x="2395537" y="79375"/>
                  <a:pt x="2393156" y="85725"/>
                </a:cubicBezTo>
                <a:cubicBezTo>
                  <a:pt x="2407443" y="83344"/>
                  <a:pt x="2420937" y="80566"/>
                  <a:pt x="2433637" y="77391"/>
                </a:cubicBezTo>
                <a:lnTo>
                  <a:pt x="2433637" y="48816"/>
                </a:lnTo>
                <a:cubicBezTo>
                  <a:pt x="2433637" y="27385"/>
                  <a:pt x="2431256" y="12700"/>
                  <a:pt x="2426493" y="4763"/>
                </a:cubicBezTo>
                <a:close/>
                <a:moveTo>
                  <a:pt x="2102643" y="4763"/>
                </a:moveTo>
                <a:cubicBezTo>
                  <a:pt x="2114550" y="8731"/>
                  <a:pt x="2126456" y="11510"/>
                  <a:pt x="2138362" y="13097"/>
                </a:cubicBezTo>
                <a:cubicBezTo>
                  <a:pt x="2134393" y="24209"/>
                  <a:pt x="2132409" y="44847"/>
                  <a:pt x="2132409" y="75010"/>
                </a:cubicBezTo>
                <a:lnTo>
                  <a:pt x="2132409" y="84535"/>
                </a:lnTo>
                <a:cubicBezTo>
                  <a:pt x="2152252" y="79772"/>
                  <a:pt x="2172096" y="75803"/>
                  <a:pt x="2191940" y="72628"/>
                </a:cubicBezTo>
                <a:cubicBezTo>
                  <a:pt x="2197496" y="72628"/>
                  <a:pt x="2201068" y="73819"/>
                  <a:pt x="2202656" y="76200"/>
                </a:cubicBezTo>
                <a:cubicBezTo>
                  <a:pt x="2203449" y="76994"/>
                  <a:pt x="2205037" y="78978"/>
                  <a:pt x="2207418" y="82153"/>
                </a:cubicBezTo>
                <a:cubicBezTo>
                  <a:pt x="2209800" y="84535"/>
                  <a:pt x="2211387" y="86519"/>
                  <a:pt x="2212181" y="88106"/>
                </a:cubicBezTo>
                <a:cubicBezTo>
                  <a:pt x="2213768" y="92075"/>
                  <a:pt x="2212578" y="94060"/>
                  <a:pt x="2208609" y="94060"/>
                </a:cubicBezTo>
                <a:cubicBezTo>
                  <a:pt x="2187178" y="94060"/>
                  <a:pt x="2162968" y="96044"/>
                  <a:pt x="2135981" y="100013"/>
                </a:cubicBezTo>
                <a:cubicBezTo>
                  <a:pt x="2140743" y="104775"/>
                  <a:pt x="2148284" y="112713"/>
                  <a:pt x="2158603" y="123825"/>
                </a:cubicBezTo>
                <a:cubicBezTo>
                  <a:pt x="2182415" y="150813"/>
                  <a:pt x="2199481" y="167085"/>
                  <a:pt x="2209800" y="172641"/>
                </a:cubicBezTo>
                <a:cubicBezTo>
                  <a:pt x="2237581" y="189310"/>
                  <a:pt x="2257425" y="203200"/>
                  <a:pt x="2269331" y="214313"/>
                </a:cubicBezTo>
                <a:cubicBezTo>
                  <a:pt x="2274093" y="218281"/>
                  <a:pt x="2276475" y="221060"/>
                  <a:pt x="2276475" y="222647"/>
                </a:cubicBezTo>
                <a:cubicBezTo>
                  <a:pt x="2276475" y="225028"/>
                  <a:pt x="2274093" y="226219"/>
                  <a:pt x="2269331" y="226219"/>
                </a:cubicBezTo>
                <a:cubicBezTo>
                  <a:pt x="2247106" y="226219"/>
                  <a:pt x="2228850" y="224235"/>
                  <a:pt x="2214562" y="220266"/>
                </a:cubicBezTo>
                <a:cubicBezTo>
                  <a:pt x="2205831" y="217885"/>
                  <a:pt x="2185590" y="193278"/>
                  <a:pt x="2153840" y="146447"/>
                </a:cubicBezTo>
                <a:cubicBezTo>
                  <a:pt x="2143521" y="131366"/>
                  <a:pt x="2136378" y="121047"/>
                  <a:pt x="2132409" y="115491"/>
                </a:cubicBezTo>
                <a:cubicBezTo>
                  <a:pt x="2132409" y="144860"/>
                  <a:pt x="2132806" y="175816"/>
                  <a:pt x="2133600" y="208360"/>
                </a:cubicBezTo>
                <a:cubicBezTo>
                  <a:pt x="2135187" y="252016"/>
                  <a:pt x="2134790" y="274241"/>
                  <a:pt x="2132409" y="275035"/>
                </a:cubicBezTo>
                <a:cubicBezTo>
                  <a:pt x="2125265" y="272653"/>
                  <a:pt x="2116137" y="265113"/>
                  <a:pt x="2105025" y="252413"/>
                </a:cubicBezTo>
                <a:cubicBezTo>
                  <a:pt x="2107406" y="248444"/>
                  <a:pt x="2109390" y="236141"/>
                  <a:pt x="2110978" y="215503"/>
                </a:cubicBezTo>
                <a:cubicBezTo>
                  <a:pt x="2111771" y="208360"/>
                  <a:pt x="2112168" y="202803"/>
                  <a:pt x="2112168" y="198835"/>
                </a:cubicBezTo>
                <a:cubicBezTo>
                  <a:pt x="2112168" y="193278"/>
                  <a:pt x="2112168" y="183356"/>
                  <a:pt x="2112168" y="169069"/>
                </a:cubicBezTo>
                <a:cubicBezTo>
                  <a:pt x="2112962" y="150813"/>
                  <a:pt x="2113359" y="136922"/>
                  <a:pt x="2113359" y="127397"/>
                </a:cubicBezTo>
                <a:cubicBezTo>
                  <a:pt x="2091928" y="168672"/>
                  <a:pt x="2070496" y="199628"/>
                  <a:pt x="2049065" y="220266"/>
                </a:cubicBezTo>
                <a:cubicBezTo>
                  <a:pt x="2034778" y="232966"/>
                  <a:pt x="2017315" y="235347"/>
                  <a:pt x="1996678" y="227410"/>
                </a:cubicBezTo>
                <a:cubicBezTo>
                  <a:pt x="2037952" y="202010"/>
                  <a:pt x="2074465" y="161131"/>
                  <a:pt x="2106215" y="104775"/>
                </a:cubicBezTo>
                <a:cubicBezTo>
                  <a:pt x="2089546" y="107950"/>
                  <a:pt x="2073274" y="111522"/>
                  <a:pt x="2057400" y="115491"/>
                </a:cubicBezTo>
                <a:cubicBezTo>
                  <a:pt x="2055018" y="117078"/>
                  <a:pt x="2051843" y="116285"/>
                  <a:pt x="2047875" y="113110"/>
                </a:cubicBezTo>
                <a:cubicBezTo>
                  <a:pt x="2040731" y="108347"/>
                  <a:pt x="2036365" y="104378"/>
                  <a:pt x="2034778" y="101203"/>
                </a:cubicBezTo>
                <a:cubicBezTo>
                  <a:pt x="2062559" y="97235"/>
                  <a:pt x="2088753" y="92869"/>
                  <a:pt x="2113359" y="88106"/>
                </a:cubicBezTo>
                <a:cubicBezTo>
                  <a:pt x="2113359" y="78581"/>
                  <a:pt x="2113359" y="69453"/>
                  <a:pt x="2113359" y="60722"/>
                </a:cubicBezTo>
                <a:cubicBezTo>
                  <a:pt x="2111771" y="34528"/>
                  <a:pt x="2108199" y="15875"/>
                  <a:pt x="2102643" y="4763"/>
                </a:cubicBezTo>
                <a:close/>
                <a:moveTo>
                  <a:pt x="1470421" y="0"/>
                </a:moveTo>
                <a:cubicBezTo>
                  <a:pt x="1481534" y="3175"/>
                  <a:pt x="1491456" y="5556"/>
                  <a:pt x="1500187" y="7144"/>
                </a:cubicBezTo>
                <a:cubicBezTo>
                  <a:pt x="1498600" y="8731"/>
                  <a:pt x="1497012" y="15478"/>
                  <a:pt x="1495425" y="27385"/>
                </a:cubicBezTo>
                <a:cubicBezTo>
                  <a:pt x="1495425" y="30560"/>
                  <a:pt x="1495425" y="32941"/>
                  <a:pt x="1495425" y="34528"/>
                </a:cubicBezTo>
                <a:cubicBezTo>
                  <a:pt x="1506537" y="32147"/>
                  <a:pt x="1522015" y="29766"/>
                  <a:pt x="1541859" y="27385"/>
                </a:cubicBezTo>
                <a:cubicBezTo>
                  <a:pt x="1529953" y="28972"/>
                  <a:pt x="1532334" y="28575"/>
                  <a:pt x="1549003" y="26194"/>
                </a:cubicBezTo>
                <a:cubicBezTo>
                  <a:pt x="1550590" y="26194"/>
                  <a:pt x="1552575" y="26591"/>
                  <a:pt x="1554956" y="27385"/>
                </a:cubicBezTo>
                <a:cubicBezTo>
                  <a:pt x="1557337" y="29766"/>
                  <a:pt x="1560115" y="33338"/>
                  <a:pt x="1563290" y="38100"/>
                </a:cubicBezTo>
                <a:cubicBezTo>
                  <a:pt x="1564878" y="40481"/>
                  <a:pt x="1564878" y="42069"/>
                  <a:pt x="1563290" y="42863"/>
                </a:cubicBezTo>
                <a:cubicBezTo>
                  <a:pt x="1563290" y="42863"/>
                  <a:pt x="1562893" y="42863"/>
                  <a:pt x="1562100" y="42863"/>
                </a:cubicBezTo>
                <a:cubicBezTo>
                  <a:pt x="1538287" y="45244"/>
                  <a:pt x="1516062" y="47625"/>
                  <a:pt x="1495425" y="50006"/>
                </a:cubicBezTo>
                <a:cubicBezTo>
                  <a:pt x="1494631" y="55563"/>
                  <a:pt x="1494234" y="61913"/>
                  <a:pt x="1494234" y="69056"/>
                </a:cubicBezTo>
                <a:cubicBezTo>
                  <a:pt x="1500584" y="67469"/>
                  <a:pt x="1509712" y="66278"/>
                  <a:pt x="1521618" y="65485"/>
                </a:cubicBezTo>
                <a:cubicBezTo>
                  <a:pt x="1524000" y="64691"/>
                  <a:pt x="1525984" y="64294"/>
                  <a:pt x="1527571" y="64294"/>
                </a:cubicBezTo>
                <a:cubicBezTo>
                  <a:pt x="1530747" y="62706"/>
                  <a:pt x="1533128" y="62706"/>
                  <a:pt x="1534715" y="64294"/>
                </a:cubicBezTo>
                <a:cubicBezTo>
                  <a:pt x="1535509" y="65088"/>
                  <a:pt x="1536700" y="66278"/>
                  <a:pt x="1538287" y="67866"/>
                </a:cubicBezTo>
                <a:cubicBezTo>
                  <a:pt x="1539875" y="70247"/>
                  <a:pt x="1541065" y="71834"/>
                  <a:pt x="1541859" y="72628"/>
                </a:cubicBezTo>
                <a:cubicBezTo>
                  <a:pt x="1543446" y="73422"/>
                  <a:pt x="1544240" y="74613"/>
                  <a:pt x="1544240" y="76200"/>
                </a:cubicBezTo>
                <a:cubicBezTo>
                  <a:pt x="1543446" y="76994"/>
                  <a:pt x="1542256" y="77391"/>
                  <a:pt x="1540668" y="77391"/>
                </a:cubicBezTo>
                <a:cubicBezTo>
                  <a:pt x="1535112" y="78185"/>
                  <a:pt x="1525190" y="79375"/>
                  <a:pt x="1510903" y="80963"/>
                </a:cubicBezTo>
                <a:cubicBezTo>
                  <a:pt x="1465659" y="85725"/>
                  <a:pt x="1442640" y="87710"/>
                  <a:pt x="1441846" y="86916"/>
                </a:cubicBezTo>
                <a:cubicBezTo>
                  <a:pt x="1439465" y="86916"/>
                  <a:pt x="1435100" y="84535"/>
                  <a:pt x="1428750" y="79772"/>
                </a:cubicBezTo>
                <a:cubicBezTo>
                  <a:pt x="1427956" y="78978"/>
                  <a:pt x="1427162" y="78581"/>
                  <a:pt x="1426368" y="78581"/>
                </a:cubicBezTo>
                <a:cubicBezTo>
                  <a:pt x="1443037" y="76200"/>
                  <a:pt x="1460500" y="73819"/>
                  <a:pt x="1478756" y="71438"/>
                </a:cubicBezTo>
                <a:cubicBezTo>
                  <a:pt x="1478756" y="64294"/>
                  <a:pt x="1478756" y="57944"/>
                  <a:pt x="1478756" y="52388"/>
                </a:cubicBezTo>
                <a:cubicBezTo>
                  <a:pt x="1475581" y="53181"/>
                  <a:pt x="1470818" y="53975"/>
                  <a:pt x="1464468" y="54769"/>
                </a:cubicBezTo>
                <a:cubicBezTo>
                  <a:pt x="1447006" y="56356"/>
                  <a:pt x="1435496" y="57547"/>
                  <a:pt x="1429940" y="58341"/>
                </a:cubicBezTo>
                <a:cubicBezTo>
                  <a:pt x="1422003" y="58341"/>
                  <a:pt x="1415256" y="54769"/>
                  <a:pt x="1409700" y="47625"/>
                </a:cubicBezTo>
                <a:cubicBezTo>
                  <a:pt x="1410493" y="47625"/>
                  <a:pt x="1412478" y="47228"/>
                  <a:pt x="1415653" y="46435"/>
                </a:cubicBezTo>
                <a:cubicBezTo>
                  <a:pt x="1441053" y="43259"/>
                  <a:pt x="1461690" y="40085"/>
                  <a:pt x="1477565" y="36910"/>
                </a:cubicBezTo>
                <a:lnTo>
                  <a:pt x="1477565" y="34528"/>
                </a:lnTo>
                <a:cubicBezTo>
                  <a:pt x="1477565" y="20241"/>
                  <a:pt x="1475184" y="8731"/>
                  <a:pt x="1470421" y="0"/>
                </a:cubicBezTo>
                <a:close/>
              </a:path>
            </a:pathLst>
          </a:custGeom>
          <a:solidFill>
            <a:schemeClr val="accent4">
              <a:lumMod val="60000"/>
              <a:lumOff val="40000"/>
            </a:schemeClr>
          </a:solidFill>
        </p:spPr>
        <p:txBody>
          <a:bodyPr anchor="ctr"/>
          <a:lstStyle/>
          <a:p>
            <a:pPr algn="ctr" fontAlgn="auto">
              <a:spcBef>
                <a:spcPts val="0"/>
              </a:spcBef>
              <a:spcAft>
                <a:spcPts val="0"/>
              </a:spcAft>
              <a:defRPr/>
            </a:pPr>
            <a:endParaRPr lang="zh-CN" altLang="en-US">
              <a:solidFill>
                <a:schemeClr val="bg1"/>
              </a:solidFill>
              <a:latin typeface="+mn-lt"/>
              <a:ea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图片 1"/>
          <p:cNvPicPr>
            <a:picLocks noChangeAspect="1"/>
          </p:cNvPicPr>
          <p:nvPr/>
        </p:nvPicPr>
        <p:blipFill>
          <a:blip r:embed="rId3"/>
          <a:srcRect/>
          <a:stretch>
            <a:fillRect/>
          </a:stretch>
        </p:blipFill>
        <p:spPr bwMode="auto">
          <a:xfrm>
            <a:off x="5000625" y="1173163"/>
            <a:ext cx="2713038" cy="4529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3" name="组合 12"/>
          <p:cNvGrpSpPr>
            <a:grpSpLocks noChangeAspect="1"/>
          </p:cNvGrpSpPr>
          <p:nvPr/>
        </p:nvGrpSpPr>
        <p:grpSpPr bwMode="auto">
          <a:xfrm>
            <a:off x="2001838" y="2489200"/>
            <a:ext cx="1800225" cy="1798638"/>
            <a:chOff x="2332652" y="2612608"/>
            <a:chExt cx="1427584" cy="1427584"/>
          </a:xfrm>
        </p:grpSpPr>
        <p:sp>
          <p:nvSpPr>
            <p:cNvPr id="2" name="椭圆 1"/>
            <p:cNvSpPr/>
            <p:nvPr/>
          </p:nvSpPr>
          <p:spPr>
            <a:xfrm>
              <a:off x="2332652" y="2612608"/>
              <a:ext cx="1427584" cy="142758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1" lang="en-US" sz="11500">
                  <a:solidFill>
                    <a:srgbClr val="FFFFFF"/>
                  </a:solidFill>
                  <a:latin typeface="Broadway"/>
                  <a:ea typeface="PMingLiU" pitchFamily="18" charset="-120"/>
                </a:rPr>
                <a:t>1</a:t>
              </a:r>
              <a:endParaRPr kumimoji="1" lang="zh-CN" altLang="en-US" sz="11500">
                <a:solidFill>
                  <a:srgbClr val="FFFFFF"/>
                </a:solidFill>
                <a:latin typeface="Broadway"/>
                <a:ea typeface="PMingLiU" pitchFamily="18" charset="-120"/>
              </a:endParaRPr>
            </a:p>
          </p:txBody>
        </p:sp>
        <p:grpSp>
          <p:nvGrpSpPr>
            <p:cNvPr id="13317" name="组 19"/>
            <p:cNvGrpSpPr>
              <a:grpSpLocks/>
            </p:cNvGrpSpPr>
            <p:nvPr/>
          </p:nvGrpSpPr>
          <p:grpSpPr bwMode="auto">
            <a:xfrm>
              <a:off x="3360911" y="2612608"/>
              <a:ext cx="399325" cy="399325"/>
              <a:chOff x="3968285" y="3104335"/>
              <a:chExt cx="1542580" cy="1542580"/>
            </a:xfrm>
          </p:grpSpPr>
          <p:sp>
            <p:nvSpPr>
              <p:cNvPr id="4" name="椭圆 3"/>
              <p:cNvSpPr/>
              <p:nvPr/>
            </p:nvSpPr>
            <p:spPr>
              <a:xfrm>
                <a:off x="3969271" y="3104335"/>
                <a:ext cx="1541594" cy="1542951"/>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a typeface="PMingLiU" pitchFamily="18" charset="-120"/>
                </a:endParaRPr>
              </a:p>
            </p:txBody>
          </p:sp>
          <p:grpSp>
            <p:nvGrpSpPr>
              <p:cNvPr id="13319" name="组合 91"/>
              <p:cNvGrpSpPr>
                <a:grpSpLocks/>
              </p:cNvGrpSpPr>
              <p:nvPr/>
            </p:nvGrpSpPr>
            <p:grpSpPr bwMode="auto">
              <a:xfrm>
                <a:off x="3990566" y="3723375"/>
                <a:ext cx="1520299" cy="212339"/>
                <a:chOff x="2555817" y="3410981"/>
                <a:chExt cx="1542581" cy="266788"/>
              </a:xfrm>
            </p:grpSpPr>
            <p:cxnSp>
              <p:nvCxnSpPr>
                <p:cNvPr id="6" name="直接连接符 76"/>
                <p:cNvCxnSpPr/>
                <p:nvPr/>
              </p:nvCxnSpPr>
              <p:spPr>
                <a:xfrm>
                  <a:off x="2558885" y="3678948"/>
                  <a:ext cx="335535"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7" name="直接连接符 77"/>
                <p:cNvCxnSpPr/>
                <p:nvPr/>
              </p:nvCxnSpPr>
              <p:spPr>
                <a:xfrm flipV="1">
                  <a:off x="2894420" y="3409868"/>
                  <a:ext cx="157899" cy="26908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8" name="直接连接符 83"/>
                <p:cNvCxnSpPr/>
                <p:nvPr/>
              </p:nvCxnSpPr>
              <p:spPr>
                <a:xfrm flipH="1">
                  <a:off x="3762863" y="3678948"/>
                  <a:ext cx="335535"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9" name="直接连接符 84"/>
                <p:cNvCxnSpPr/>
                <p:nvPr/>
              </p:nvCxnSpPr>
              <p:spPr>
                <a:xfrm flipH="1" flipV="1">
                  <a:off x="3604964" y="3409868"/>
                  <a:ext cx="157899" cy="26908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cxnSp>
              <p:nvCxnSpPr>
                <p:cNvPr id="10" name="直接连接符 87"/>
                <p:cNvCxnSpPr/>
                <p:nvPr/>
              </p:nvCxnSpPr>
              <p:spPr>
                <a:xfrm>
                  <a:off x="3052319" y="3409868"/>
                  <a:ext cx="552646" cy="0"/>
                </a:xfrm>
                <a:prstGeom prst="line">
                  <a:avLst/>
                </a:prstGeom>
                <a:ln w="19050" cap="rnd">
                  <a:solidFill>
                    <a:srgbClr val="C12529"/>
                  </a:solidFill>
                  <a:round/>
                </a:ln>
              </p:spPr>
              <p:style>
                <a:lnRef idx="1">
                  <a:schemeClr val="accent1"/>
                </a:lnRef>
                <a:fillRef idx="0">
                  <a:schemeClr val="accent1"/>
                </a:fillRef>
                <a:effectRef idx="0">
                  <a:schemeClr val="accent1"/>
                </a:effectRef>
                <a:fontRef idx="minor">
                  <a:schemeClr val="tx1"/>
                </a:fontRef>
              </p:style>
            </p:cxnSp>
          </p:grpSp>
        </p:grpSp>
      </p:grpSp>
      <p:pic>
        <p:nvPicPr>
          <p:cNvPr id="13314" name="图片 10"/>
          <p:cNvPicPr>
            <a:picLocks noChangeAspect="1"/>
          </p:cNvPicPr>
          <p:nvPr/>
        </p:nvPicPr>
        <p:blipFill>
          <a:blip r:embed="rId3"/>
          <a:srcRect/>
          <a:stretch>
            <a:fillRect/>
          </a:stretch>
        </p:blipFill>
        <p:spPr bwMode="auto">
          <a:xfrm>
            <a:off x="7026275" y="882650"/>
            <a:ext cx="3797300" cy="4868863"/>
          </a:xfrm>
          <a:prstGeom prst="rect">
            <a:avLst/>
          </a:prstGeom>
          <a:noFill/>
          <a:ln w="9525">
            <a:noFill/>
            <a:miter lim="800000"/>
            <a:headEnd/>
            <a:tailEnd/>
          </a:ln>
        </p:spPr>
      </p:pic>
      <p:sp>
        <p:nvSpPr>
          <p:cNvPr id="12" name="矩形 11"/>
          <p:cNvSpPr/>
          <p:nvPr/>
        </p:nvSpPr>
        <p:spPr>
          <a:xfrm>
            <a:off x="4289425" y="2489200"/>
            <a:ext cx="2576513" cy="1814513"/>
          </a:xfrm>
          <a:prstGeom prst="rect">
            <a:avLst/>
          </a:prstGeom>
        </p:spPr>
        <p:txBody>
          <a:bodyPr>
            <a:spAutoFit/>
          </a:bodyPr>
          <a:lstStyle/>
          <a:p>
            <a:r>
              <a:rPr lang="en-US" sz="2800">
                <a:solidFill>
                  <a:schemeClr val="bg1"/>
                </a:solidFill>
                <a:latin typeface="Segoe UI" pitchFamily="34" charset="0"/>
                <a:ea typeface="PMingLiU" pitchFamily="18" charset="-120"/>
              </a:rPr>
              <a:t>I am Baymax, </a:t>
            </a:r>
          </a:p>
          <a:p>
            <a:r>
              <a:rPr lang="en-US" sz="2800">
                <a:solidFill>
                  <a:schemeClr val="bg1"/>
                </a:solidFill>
                <a:latin typeface="Segoe UI" pitchFamily="34" charset="0"/>
                <a:ea typeface="PMingLiU" pitchFamily="18" charset="-120"/>
              </a:rPr>
              <a:t>your personal</a:t>
            </a:r>
          </a:p>
          <a:p>
            <a:r>
              <a:rPr lang="en-US" sz="2800">
                <a:solidFill>
                  <a:schemeClr val="bg1"/>
                </a:solidFill>
                <a:latin typeface="Segoe UI" pitchFamily="34" charset="0"/>
                <a:ea typeface="PMingLiU" pitchFamily="18" charset="-120"/>
              </a:rPr>
              <a:t>healthcare </a:t>
            </a:r>
          </a:p>
          <a:p>
            <a:r>
              <a:rPr lang="en-US" sz="2800">
                <a:solidFill>
                  <a:schemeClr val="bg1"/>
                </a:solidFill>
                <a:latin typeface="Segoe UI" pitchFamily="34" charset="0"/>
                <a:ea typeface="PMingLiU" pitchFamily="18" charset="-120"/>
              </a:rPr>
              <a:t>companion.</a:t>
            </a:r>
            <a:endParaRPr lang="zh-CN" altLang="en-US" sz="2800">
              <a:solidFill>
                <a:schemeClr val="bg1"/>
              </a:solidFill>
              <a:latin typeface="Segoe UI" pitchFamily="34" charset="0"/>
              <a:ea typeface="PMingLiU" pitchFamily="18" charset="-12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6"/>
          <p:cNvPicPr>
            <a:picLocks noChangeAspect="1"/>
          </p:cNvPicPr>
          <p:nvPr/>
        </p:nvPicPr>
        <p:blipFill>
          <a:blip r:embed="rId3"/>
          <a:srcRect/>
          <a:stretch>
            <a:fillRect/>
          </a:stretch>
        </p:blipFill>
        <p:spPr bwMode="auto">
          <a:xfrm rot="-1756974">
            <a:off x="2360613" y="1149350"/>
            <a:ext cx="4965700" cy="2792413"/>
          </a:xfrm>
          <a:prstGeom prst="rect">
            <a:avLst/>
          </a:prstGeom>
          <a:noFill/>
          <a:ln w="9525">
            <a:noFill/>
            <a:miter lim="800000"/>
            <a:headEnd/>
            <a:tailEnd/>
          </a:ln>
        </p:spPr>
      </p:pic>
      <p:pic>
        <p:nvPicPr>
          <p:cNvPr id="14338" name="图片 15"/>
          <p:cNvPicPr>
            <a:picLocks noChangeAspect="1"/>
          </p:cNvPicPr>
          <p:nvPr/>
        </p:nvPicPr>
        <p:blipFill>
          <a:blip r:embed="rId4"/>
          <a:srcRect/>
          <a:stretch>
            <a:fillRect/>
          </a:stretch>
        </p:blipFill>
        <p:spPr bwMode="auto">
          <a:xfrm>
            <a:off x="0" y="0"/>
            <a:ext cx="12192000" cy="6858000"/>
          </a:xfrm>
          <a:prstGeom prst="rect">
            <a:avLst/>
          </a:prstGeom>
          <a:noFill/>
          <a:ln w="9525">
            <a:noFill/>
            <a:miter lim="800000"/>
            <a:headEnd/>
            <a:tailEnd/>
          </a:ln>
        </p:spPr>
      </p:pic>
      <p:grpSp>
        <p:nvGrpSpPr>
          <p:cNvPr id="14339" name="Group 4"/>
          <p:cNvGrpSpPr>
            <a:grpSpLocks noChangeAspect="1"/>
          </p:cNvGrpSpPr>
          <p:nvPr/>
        </p:nvGrpSpPr>
        <p:grpSpPr bwMode="auto">
          <a:xfrm>
            <a:off x="1333500" y="681038"/>
            <a:ext cx="1512888" cy="2514600"/>
            <a:chOff x="1500" y="-1760"/>
            <a:chExt cx="4689" cy="7798"/>
          </a:xfrm>
        </p:grpSpPr>
        <p:sp>
          <p:nvSpPr>
            <p:cNvPr id="14343" name="Freeform 5"/>
            <p:cNvSpPr>
              <a:spLocks noEditPoints="1"/>
            </p:cNvSpPr>
            <p:nvPr/>
          </p:nvSpPr>
          <p:spPr bwMode="auto">
            <a:xfrm>
              <a:off x="2745" y="-1760"/>
              <a:ext cx="825" cy="707"/>
            </a:xfrm>
            <a:custGeom>
              <a:avLst/>
              <a:gdLst>
                <a:gd name="T0" fmla="*/ 40 w 349"/>
                <a:gd name="T1" fmla="*/ 61 h 299"/>
                <a:gd name="T2" fmla="*/ 634 w 349"/>
                <a:gd name="T3" fmla="*/ 189 h 299"/>
                <a:gd name="T4" fmla="*/ 801 w 349"/>
                <a:gd name="T5" fmla="*/ 400 h 299"/>
                <a:gd name="T6" fmla="*/ 733 w 349"/>
                <a:gd name="T7" fmla="*/ 603 h 299"/>
                <a:gd name="T8" fmla="*/ 383 w 349"/>
                <a:gd name="T9" fmla="*/ 657 h 299"/>
                <a:gd name="T10" fmla="*/ 350 w 349"/>
                <a:gd name="T11" fmla="*/ 700 h 299"/>
                <a:gd name="T12" fmla="*/ 305 w 349"/>
                <a:gd name="T13" fmla="*/ 629 h 299"/>
                <a:gd name="T14" fmla="*/ 128 w 349"/>
                <a:gd name="T15" fmla="*/ 480 h 299"/>
                <a:gd name="T16" fmla="*/ 139 w 349"/>
                <a:gd name="T17" fmla="*/ 423 h 299"/>
                <a:gd name="T18" fmla="*/ 312 w 349"/>
                <a:gd name="T19" fmla="*/ 357 h 299"/>
                <a:gd name="T20" fmla="*/ 336 w 349"/>
                <a:gd name="T21" fmla="*/ 208 h 299"/>
                <a:gd name="T22" fmla="*/ 378 w 349"/>
                <a:gd name="T23" fmla="*/ 350 h 299"/>
                <a:gd name="T24" fmla="*/ 591 w 349"/>
                <a:gd name="T25" fmla="*/ 393 h 299"/>
                <a:gd name="T26" fmla="*/ 619 w 349"/>
                <a:gd name="T27" fmla="*/ 468 h 299"/>
                <a:gd name="T28" fmla="*/ 530 w 349"/>
                <a:gd name="T29" fmla="*/ 497 h 299"/>
                <a:gd name="T30" fmla="*/ 565 w 349"/>
                <a:gd name="T31" fmla="*/ 452 h 299"/>
                <a:gd name="T32" fmla="*/ 381 w 349"/>
                <a:gd name="T33" fmla="*/ 414 h 299"/>
                <a:gd name="T34" fmla="*/ 383 w 349"/>
                <a:gd name="T35" fmla="*/ 603 h 299"/>
                <a:gd name="T36" fmla="*/ 678 w 349"/>
                <a:gd name="T37" fmla="*/ 558 h 299"/>
                <a:gd name="T38" fmla="*/ 721 w 349"/>
                <a:gd name="T39" fmla="*/ 393 h 299"/>
                <a:gd name="T40" fmla="*/ 560 w 349"/>
                <a:gd name="T41" fmla="*/ 215 h 299"/>
                <a:gd name="T42" fmla="*/ 130 w 349"/>
                <a:gd name="T43" fmla="*/ 87 h 299"/>
                <a:gd name="T44" fmla="*/ 33 w 349"/>
                <a:gd name="T45" fmla="*/ 104 h 299"/>
                <a:gd name="T46" fmla="*/ 76 w 349"/>
                <a:gd name="T47" fmla="*/ 121 h 299"/>
                <a:gd name="T48" fmla="*/ 0 w 349"/>
                <a:gd name="T49" fmla="*/ 118 h 299"/>
                <a:gd name="T50" fmla="*/ 40 w 349"/>
                <a:gd name="T51" fmla="*/ 61 h 299"/>
                <a:gd name="T52" fmla="*/ 139 w 349"/>
                <a:gd name="T53" fmla="*/ 456 h 299"/>
                <a:gd name="T54" fmla="*/ 303 w 349"/>
                <a:gd name="T55" fmla="*/ 579 h 299"/>
                <a:gd name="T56" fmla="*/ 310 w 349"/>
                <a:gd name="T57" fmla="*/ 419 h 299"/>
                <a:gd name="T58" fmla="*/ 139 w 349"/>
                <a:gd name="T59" fmla="*/ 456 h 2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49"/>
                <a:gd name="T91" fmla="*/ 0 h 299"/>
                <a:gd name="T92" fmla="*/ 349 w 349"/>
                <a:gd name="T93" fmla="*/ 299 h 29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49" h="299">
                  <a:moveTo>
                    <a:pt x="17" y="26"/>
                  </a:moveTo>
                  <a:cubicBezTo>
                    <a:pt x="103" y="0"/>
                    <a:pt x="196" y="30"/>
                    <a:pt x="268" y="80"/>
                  </a:cubicBezTo>
                  <a:cubicBezTo>
                    <a:pt x="299" y="103"/>
                    <a:pt x="328" y="132"/>
                    <a:pt x="339" y="169"/>
                  </a:cubicBezTo>
                  <a:cubicBezTo>
                    <a:pt x="349" y="200"/>
                    <a:pt x="336" y="236"/>
                    <a:pt x="310" y="255"/>
                  </a:cubicBezTo>
                  <a:cubicBezTo>
                    <a:pt x="268" y="286"/>
                    <a:pt x="211" y="292"/>
                    <a:pt x="162" y="278"/>
                  </a:cubicBezTo>
                  <a:cubicBezTo>
                    <a:pt x="161" y="286"/>
                    <a:pt x="159" y="297"/>
                    <a:pt x="148" y="296"/>
                  </a:cubicBezTo>
                  <a:cubicBezTo>
                    <a:pt x="131" y="299"/>
                    <a:pt x="132" y="277"/>
                    <a:pt x="129" y="266"/>
                  </a:cubicBezTo>
                  <a:cubicBezTo>
                    <a:pt x="100" y="251"/>
                    <a:pt x="71" y="232"/>
                    <a:pt x="54" y="203"/>
                  </a:cubicBezTo>
                  <a:cubicBezTo>
                    <a:pt x="48" y="196"/>
                    <a:pt x="51" y="185"/>
                    <a:pt x="59" y="179"/>
                  </a:cubicBezTo>
                  <a:cubicBezTo>
                    <a:pt x="79" y="162"/>
                    <a:pt x="106" y="156"/>
                    <a:pt x="132" y="151"/>
                  </a:cubicBezTo>
                  <a:cubicBezTo>
                    <a:pt x="133" y="130"/>
                    <a:pt x="135" y="108"/>
                    <a:pt x="142" y="88"/>
                  </a:cubicBezTo>
                  <a:cubicBezTo>
                    <a:pt x="165" y="98"/>
                    <a:pt x="158" y="128"/>
                    <a:pt x="160" y="148"/>
                  </a:cubicBezTo>
                  <a:cubicBezTo>
                    <a:pt x="190" y="148"/>
                    <a:pt x="224" y="148"/>
                    <a:pt x="250" y="166"/>
                  </a:cubicBezTo>
                  <a:cubicBezTo>
                    <a:pt x="260" y="173"/>
                    <a:pt x="267" y="187"/>
                    <a:pt x="262" y="198"/>
                  </a:cubicBezTo>
                  <a:cubicBezTo>
                    <a:pt x="255" y="211"/>
                    <a:pt x="237" y="219"/>
                    <a:pt x="224" y="210"/>
                  </a:cubicBezTo>
                  <a:cubicBezTo>
                    <a:pt x="229" y="204"/>
                    <a:pt x="241" y="200"/>
                    <a:pt x="239" y="191"/>
                  </a:cubicBezTo>
                  <a:cubicBezTo>
                    <a:pt x="214" y="179"/>
                    <a:pt x="187" y="177"/>
                    <a:pt x="161" y="175"/>
                  </a:cubicBezTo>
                  <a:cubicBezTo>
                    <a:pt x="160" y="202"/>
                    <a:pt x="161" y="228"/>
                    <a:pt x="162" y="255"/>
                  </a:cubicBezTo>
                  <a:cubicBezTo>
                    <a:pt x="204" y="262"/>
                    <a:pt x="251" y="261"/>
                    <a:pt x="287" y="236"/>
                  </a:cubicBezTo>
                  <a:cubicBezTo>
                    <a:pt x="309" y="221"/>
                    <a:pt x="315" y="190"/>
                    <a:pt x="305" y="166"/>
                  </a:cubicBezTo>
                  <a:cubicBezTo>
                    <a:pt x="292" y="135"/>
                    <a:pt x="265" y="110"/>
                    <a:pt x="237" y="91"/>
                  </a:cubicBezTo>
                  <a:cubicBezTo>
                    <a:pt x="183" y="58"/>
                    <a:pt x="120" y="36"/>
                    <a:pt x="55" y="37"/>
                  </a:cubicBezTo>
                  <a:cubicBezTo>
                    <a:pt x="41" y="38"/>
                    <a:pt x="27" y="38"/>
                    <a:pt x="14" y="44"/>
                  </a:cubicBezTo>
                  <a:cubicBezTo>
                    <a:pt x="20" y="46"/>
                    <a:pt x="26" y="48"/>
                    <a:pt x="32" y="51"/>
                  </a:cubicBezTo>
                  <a:cubicBezTo>
                    <a:pt x="24" y="59"/>
                    <a:pt x="9" y="56"/>
                    <a:pt x="0" y="50"/>
                  </a:cubicBezTo>
                  <a:cubicBezTo>
                    <a:pt x="4" y="42"/>
                    <a:pt x="6" y="29"/>
                    <a:pt x="17" y="26"/>
                  </a:cubicBezTo>
                  <a:close/>
                  <a:moveTo>
                    <a:pt x="59" y="193"/>
                  </a:moveTo>
                  <a:cubicBezTo>
                    <a:pt x="72" y="220"/>
                    <a:pt x="102" y="234"/>
                    <a:pt x="128" y="245"/>
                  </a:cubicBezTo>
                  <a:cubicBezTo>
                    <a:pt x="129" y="222"/>
                    <a:pt x="130" y="200"/>
                    <a:pt x="131" y="177"/>
                  </a:cubicBezTo>
                  <a:cubicBezTo>
                    <a:pt x="106" y="180"/>
                    <a:pt x="81" y="181"/>
                    <a:pt x="59" y="193"/>
                  </a:cubicBezTo>
                  <a:close/>
                </a:path>
              </a:pathLst>
            </a:custGeom>
            <a:solidFill>
              <a:srgbClr val="FFFFFF"/>
            </a:solidFill>
            <a:ln w="9525">
              <a:noFill/>
              <a:round/>
              <a:headEnd/>
              <a:tailEnd/>
            </a:ln>
          </p:spPr>
          <p:txBody>
            <a:bodyPr/>
            <a:lstStyle/>
            <a:p>
              <a:endParaRPr lang="zh-CN" altLang="en-US"/>
            </a:p>
          </p:txBody>
        </p:sp>
        <p:sp>
          <p:nvSpPr>
            <p:cNvPr id="14344" name="Freeform 6"/>
            <p:cNvSpPr>
              <a:spLocks noEditPoints="1"/>
            </p:cNvSpPr>
            <p:nvPr/>
          </p:nvSpPr>
          <p:spPr bwMode="auto">
            <a:xfrm>
              <a:off x="3518" y="-1687"/>
              <a:ext cx="284" cy="244"/>
            </a:xfrm>
            <a:custGeom>
              <a:avLst/>
              <a:gdLst>
                <a:gd name="T0" fmla="*/ 104 w 120"/>
                <a:gd name="T1" fmla="*/ 21 h 103"/>
                <a:gd name="T2" fmla="*/ 232 w 120"/>
                <a:gd name="T3" fmla="*/ 36 h 103"/>
                <a:gd name="T4" fmla="*/ 279 w 120"/>
                <a:gd name="T5" fmla="*/ 88 h 103"/>
                <a:gd name="T6" fmla="*/ 175 w 120"/>
                <a:gd name="T7" fmla="*/ 206 h 103"/>
                <a:gd name="T8" fmla="*/ 69 w 120"/>
                <a:gd name="T9" fmla="*/ 213 h 103"/>
                <a:gd name="T10" fmla="*/ 40 w 120"/>
                <a:gd name="T11" fmla="*/ 237 h 103"/>
                <a:gd name="T12" fmla="*/ 17 w 120"/>
                <a:gd name="T13" fmla="*/ 178 h 103"/>
                <a:gd name="T14" fmla="*/ 7 w 120"/>
                <a:gd name="T15" fmla="*/ 114 h 103"/>
                <a:gd name="T16" fmla="*/ 104 w 120"/>
                <a:gd name="T17" fmla="*/ 21 h 103"/>
                <a:gd name="T18" fmla="*/ 40 w 120"/>
                <a:gd name="T19" fmla="*/ 137 h 103"/>
                <a:gd name="T20" fmla="*/ 128 w 120"/>
                <a:gd name="T21" fmla="*/ 64 h 103"/>
                <a:gd name="T22" fmla="*/ 40 w 120"/>
                <a:gd name="T23" fmla="*/ 137 h 103"/>
                <a:gd name="T24" fmla="*/ 95 w 120"/>
                <a:gd name="T25" fmla="*/ 171 h 103"/>
                <a:gd name="T26" fmla="*/ 234 w 120"/>
                <a:gd name="T27" fmla="*/ 116 h 103"/>
                <a:gd name="T28" fmla="*/ 220 w 120"/>
                <a:gd name="T29" fmla="*/ 73 h 103"/>
                <a:gd name="T30" fmla="*/ 95 w 120"/>
                <a:gd name="T31" fmla="*/ 171 h 10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103"/>
                <a:gd name="T50" fmla="*/ 120 w 120"/>
                <a:gd name="T51" fmla="*/ 103 h 10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103">
                  <a:moveTo>
                    <a:pt x="44" y="9"/>
                  </a:moveTo>
                  <a:cubicBezTo>
                    <a:pt x="61" y="2"/>
                    <a:pt x="84" y="0"/>
                    <a:pt x="98" y="15"/>
                  </a:cubicBezTo>
                  <a:cubicBezTo>
                    <a:pt x="109" y="17"/>
                    <a:pt x="120" y="25"/>
                    <a:pt x="118" y="37"/>
                  </a:cubicBezTo>
                  <a:cubicBezTo>
                    <a:pt x="115" y="61"/>
                    <a:pt x="94" y="77"/>
                    <a:pt x="74" y="87"/>
                  </a:cubicBezTo>
                  <a:cubicBezTo>
                    <a:pt x="60" y="95"/>
                    <a:pt x="44" y="94"/>
                    <a:pt x="29" y="90"/>
                  </a:cubicBezTo>
                  <a:cubicBezTo>
                    <a:pt x="25" y="93"/>
                    <a:pt x="23" y="103"/>
                    <a:pt x="17" y="100"/>
                  </a:cubicBezTo>
                  <a:cubicBezTo>
                    <a:pt x="10" y="93"/>
                    <a:pt x="12" y="82"/>
                    <a:pt x="7" y="75"/>
                  </a:cubicBezTo>
                  <a:cubicBezTo>
                    <a:pt x="3" y="67"/>
                    <a:pt x="0" y="57"/>
                    <a:pt x="3" y="48"/>
                  </a:cubicBezTo>
                  <a:cubicBezTo>
                    <a:pt x="10" y="29"/>
                    <a:pt x="27" y="17"/>
                    <a:pt x="44" y="9"/>
                  </a:cubicBezTo>
                  <a:close/>
                  <a:moveTo>
                    <a:pt x="17" y="58"/>
                  </a:moveTo>
                  <a:cubicBezTo>
                    <a:pt x="31" y="51"/>
                    <a:pt x="41" y="37"/>
                    <a:pt x="54" y="27"/>
                  </a:cubicBezTo>
                  <a:cubicBezTo>
                    <a:pt x="36" y="29"/>
                    <a:pt x="21" y="42"/>
                    <a:pt x="17" y="58"/>
                  </a:cubicBezTo>
                  <a:close/>
                  <a:moveTo>
                    <a:pt x="40" y="72"/>
                  </a:moveTo>
                  <a:cubicBezTo>
                    <a:pt x="62" y="73"/>
                    <a:pt x="87" y="68"/>
                    <a:pt x="99" y="49"/>
                  </a:cubicBezTo>
                  <a:cubicBezTo>
                    <a:pt x="104" y="42"/>
                    <a:pt x="103" y="29"/>
                    <a:pt x="93" y="31"/>
                  </a:cubicBezTo>
                  <a:cubicBezTo>
                    <a:pt x="70" y="34"/>
                    <a:pt x="53" y="53"/>
                    <a:pt x="40" y="72"/>
                  </a:cubicBezTo>
                  <a:close/>
                </a:path>
              </a:pathLst>
            </a:custGeom>
            <a:solidFill>
              <a:srgbClr val="FFFFFF"/>
            </a:solidFill>
            <a:ln w="9525">
              <a:noFill/>
              <a:round/>
              <a:headEnd/>
              <a:tailEnd/>
            </a:ln>
          </p:spPr>
          <p:txBody>
            <a:bodyPr/>
            <a:lstStyle/>
            <a:p>
              <a:endParaRPr lang="zh-CN" altLang="en-US"/>
            </a:p>
          </p:txBody>
        </p:sp>
        <p:sp>
          <p:nvSpPr>
            <p:cNvPr id="14345" name="Freeform 7"/>
            <p:cNvSpPr>
              <a:spLocks/>
            </p:cNvSpPr>
            <p:nvPr/>
          </p:nvSpPr>
          <p:spPr bwMode="auto">
            <a:xfrm>
              <a:off x="3984" y="-1469"/>
              <a:ext cx="261" cy="340"/>
            </a:xfrm>
            <a:custGeom>
              <a:avLst/>
              <a:gdLst>
                <a:gd name="T0" fmla="*/ 152 w 110"/>
                <a:gd name="T1" fmla="*/ 0 h 144"/>
                <a:gd name="T2" fmla="*/ 197 w 110"/>
                <a:gd name="T3" fmla="*/ 33 h 144"/>
                <a:gd name="T4" fmla="*/ 244 w 110"/>
                <a:gd name="T5" fmla="*/ 250 h 144"/>
                <a:gd name="T6" fmla="*/ 180 w 110"/>
                <a:gd name="T7" fmla="*/ 307 h 144"/>
                <a:gd name="T8" fmla="*/ 71 w 110"/>
                <a:gd name="T9" fmla="*/ 146 h 144"/>
                <a:gd name="T10" fmla="*/ 59 w 110"/>
                <a:gd name="T11" fmla="*/ 312 h 144"/>
                <a:gd name="T12" fmla="*/ 9 w 110"/>
                <a:gd name="T13" fmla="*/ 295 h 144"/>
                <a:gd name="T14" fmla="*/ 24 w 110"/>
                <a:gd name="T15" fmla="*/ 130 h 144"/>
                <a:gd name="T16" fmla="*/ 64 w 110"/>
                <a:gd name="T17" fmla="*/ 61 h 144"/>
                <a:gd name="T18" fmla="*/ 190 w 110"/>
                <a:gd name="T19" fmla="*/ 229 h 144"/>
                <a:gd name="T20" fmla="*/ 152 w 110"/>
                <a:gd name="T21" fmla="*/ 0 h 1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
                <a:gd name="T34" fmla="*/ 0 h 144"/>
                <a:gd name="T35" fmla="*/ 110 w 110"/>
                <a:gd name="T36" fmla="*/ 144 h 1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 h="144">
                  <a:moveTo>
                    <a:pt x="64" y="0"/>
                  </a:moveTo>
                  <a:cubicBezTo>
                    <a:pt x="72" y="0"/>
                    <a:pt x="79" y="7"/>
                    <a:pt x="83" y="14"/>
                  </a:cubicBezTo>
                  <a:cubicBezTo>
                    <a:pt x="101" y="40"/>
                    <a:pt x="110" y="74"/>
                    <a:pt x="103" y="106"/>
                  </a:cubicBezTo>
                  <a:cubicBezTo>
                    <a:pt x="101" y="118"/>
                    <a:pt x="90" y="133"/>
                    <a:pt x="76" y="130"/>
                  </a:cubicBezTo>
                  <a:cubicBezTo>
                    <a:pt x="53" y="113"/>
                    <a:pt x="45" y="84"/>
                    <a:pt x="30" y="62"/>
                  </a:cubicBezTo>
                  <a:cubicBezTo>
                    <a:pt x="28" y="85"/>
                    <a:pt x="29" y="109"/>
                    <a:pt x="25" y="132"/>
                  </a:cubicBezTo>
                  <a:cubicBezTo>
                    <a:pt x="20" y="144"/>
                    <a:pt x="5" y="135"/>
                    <a:pt x="4" y="125"/>
                  </a:cubicBezTo>
                  <a:cubicBezTo>
                    <a:pt x="0" y="102"/>
                    <a:pt x="5" y="78"/>
                    <a:pt x="10" y="55"/>
                  </a:cubicBezTo>
                  <a:cubicBezTo>
                    <a:pt x="14" y="44"/>
                    <a:pt x="15" y="30"/>
                    <a:pt x="27" y="26"/>
                  </a:cubicBezTo>
                  <a:cubicBezTo>
                    <a:pt x="49" y="46"/>
                    <a:pt x="61" y="74"/>
                    <a:pt x="80" y="97"/>
                  </a:cubicBezTo>
                  <a:cubicBezTo>
                    <a:pt x="83" y="64"/>
                    <a:pt x="67" y="33"/>
                    <a:pt x="64" y="0"/>
                  </a:cubicBezTo>
                  <a:close/>
                </a:path>
              </a:pathLst>
            </a:custGeom>
            <a:solidFill>
              <a:srgbClr val="FFFFFF"/>
            </a:solidFill>
            <a:ln w="9525">
              <a:noFill/>
              <a:round/>
              <a:headEnd/>
              <a:tailEnd/>
            </a:ln>
          </p:spPr>
          <p:txBody>
            <a:bodyPr/>
            <a:lstStyle/>
            <a:p>
              <a:endParaRPr lang="zh-CN" altLang="en-US"/>
            </a:p>
          </p:txBody>
        </p:sp>
        <p:sp>
          <p:nvSpPr>
            <p:cNvPr id="14346" name="Freeform 8"/>
            <p:cNvSpPr>
              <a:spLocks noEditPoints="1"/>
            </p:cNvSpPr>
            <p:nvPr/>
          </p:nvSpPr>
          <p:spPr bwMode="auto">
            <a:xfrm>
              <a:off x="3672" y="-1427"/>
              <a:ext cx="308" cy="298"/>
            </a:xfrm>
            <a:custGeom>
              <a:avLst/>
              <a:gdLst>
                <a:gd name="T0" fmla="*/ 40 w 130"/>
                <a:gd name="T1" fmla="*/ 38 h 126"/>
                <a:gd name="T2" fmla="*/ 199 w 130"/>
                <a:gd name="T3" fmla="*/ 0 h 126"/>
                <a:gd name="T4" fmla="*/ 303 w 130"/>
                <a:gd name="T5" fmla="*/ 26 h 126"/>
                <a:gd name="T6" fmla="*/ 270 w 130"/>
                <a:gd name="T7" fmla="*/ 50 h 126"/>
                <a:gd name="T8" fmla="*/ 62 w 130"/>
                <a:gd name="T9" fmla="*/ 80 h 126"/>
                <a:gd name="T10" fmla="*/ 256 w 130"/>
                <a:gd name="T11" fmla="*/ 123 h 126"/>
                <a:gd name="T12" fmla="*/ 244 w 130"/>
                <a:gd name="T13" fmla="*/ 263 h 126"/>
                <a:gd name="T14" fmla="*/ 31 w 130"/>
                <a:gd name="T15" fmla="*/ 213 h 126"/>
                <a:gd name="T16" fmla="*/ 102 w 130"/>
                <a:gd name="T17" fmla="*/ 149 h 126"/>
                <a:gd name="T18" fmla="*/ 33 w 130"/>
                <a:gd name="T19" fmla="*/ 125 h 126"/>
                <a:gd name="T20" fmla="*/ 40 w 130"/>
                <a:gd name="T21" fmla="*/ 38 h 126"/>
                <a:gd name="T22" fmla="*/ 111 w 130"/>
                <a:gd name="T23" fmla="*/ 154 h 126"/>
                <a:gd name="T24" fmla="*/ 220 w 130"/>
                <a:gd name="T25" fmla="*/ 177 h 126"/>
                <a:gd name="T26" fmla="*/ 178 w 130"/>
                <a:gd name="T27" fmla="*/ 201 h 126"/>
                <a:gd name="T28" fmla="*/ 73 w 130"/>
                <a:gd name="T29" fmla="*/ 180 h 126"/>
                <a:gd name="T30" fmla="*/ 59 w 130"/>
                <a:gd name="T31" fmla="*/ 213 h 126"/>
                <a:gd name="T32" fmla="*/ 213 w 130"/>
                <a:gd name="T33" fmla="*/ 203 h 126"/>
                <a:gd name="T34" fmla="*/ 235 w 130"/>
                <a:gd name="T35" fmla="*/ 161 h 126"/>
                <a:gd name="T36" fmla="*/ 109 w 130"/>
                <a:gd name="T37" fmla="*/ 135 h 126"/>
                <a:gd name="T38" fmla="*/ 111 w 130"/>
                <a:gd name="T39" fmla="*/ 154 h 1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0"/>
                <a:gd name="T61" fmla="*/ 0 h 126"/>
                <a:gd name="T62" fmla="*/ 130 w 130"/>
                <a:gd name="T63" fmla="*/ 126 h 1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0" h="126">
                  <a:moveTo>
                    <a:pt x="17" y="16"/>
                  </a:moveTo>
                  <a:cubicBezTo>
                    <a:pt x="37" y="4"/>
                    <a:pt x="61" y="0"/>
                    <a:pt x="84" y="0"/>
                  </a:cubicBezTo>
                  <a:cubicBezTo>
                    <a:pt x="99" y="1"/>
                    <a:pt x="115" y="2"/>
                    <a:pt x="128" y="11"/>
                  </a:cubicBezTo>
                  <a:cubicBezTo>
                    <a:pt x="124" y="15"/>
                    <a:pt x="120" y="21"/>
                    <a:pt x="114" y="21"/>
                  </a:cubicBezTo>
                  <a:cubicBezTo>
                    <a:pt x="85" y="27"/>
                    <a:pt x="54" y="24"/>
                    <a:pt x="26" y="34"/>
                  </a:cubicBezTo>
                  <a:cubicBezTo>
                    <a:pt x="51" y="49"/>
                    <a:pt x="83" y="37"/>
                    <a:pt x="108" y="52"/>
                  </a:cubicBezTo>
                  <a:cubicBezTo>
                    <a:pt x="130" y="64"/>
                    <a:pt x="126" y="102"/>
                    <a:pt x="103" y="111"/>
                  </a:cubicBezTo>
                  <a:cubicBezTo>
                    <a:pt x="74" y="126"/>
                    <a:pt x="30" y="122"/>
                    <a:pt x="13" y="90"/>
                  </a:cubicBezTo>
                  <a:cubicBezTo>
                    <a:pt x="7" y="73"/>
                    <a:pt x="27" y="60"/>
                    <a:pt x="43" y="63"/>
                  </a:cubicBezTo>
                  <a:cubicBezTo>
                    <a:pt x="35" y="55"/>
                    <a:pt x="24" y="55"/>
                    <a:pt x="14" y="53"/>
                  </a:cubicBezTo>
                  <a:cubicBezTo>
                    <a:pt x="0" y="45"/>
                    <a:pt x="5" y="24"/>
                    <a:pt x="17" y="16"/>
                  </a:cubicBezTo>
                  <a:close/>
                  <a:moveTo>
                    <a:pt x="47" y="65"/>
                  </a:moveTo>
                  <a:cubicBezTo>
                    <a:pt x="63" y="62"/>
                    <a:pt x="79" y="68"/>
                    <a:pt x="93" y="75"/>
                  </a:cubicBezTo>
                  <a:cubicBezTo>
                    <a:pt x="88" y="80"/>
                    <a:pt x="83" y="85"/>
                    <a:pt x="75" y="85"/>
                  </a:cubicBezTo>
                  <a:cubicBezTo>
                    <a:pt x="60" y="89"/>
                    <a:pt x="47" y="77"/>
                    <a:pt x="31" y="76"/>
                  </a:cubicBezTo>
                  <a:cubicBezTo>
                    <a:pt x="24" y="76"/>
                    <a:pt x="17" y="86"/>
                    <a:pt x="25" y="90"/>
                  </a:cubicBezTo>
                  <a:cubicBezTo>
                    <a:pt x="46" y="98"/>
                    <a:pt x="70" y="93"/>
                    <a:pt x="90" y="86"/>
                  </a:cubicBezTo>
                  <a:cubicBezTo>
                    <a:pt x="97" y="84"/>
                    <a:pt x="109" y="75"/>
                    <a:pt x="99" y="68"/>
                  </a:cubicBezTo>
                  <a:cubicBezTo>
                    <a:pt x="83" y="59"/>
                    <a:pt x="64" y="59"/>
                    <a:pt x="46" y="57"/>
                  </a:cubicBezTo>
                  <a:cubicBezTo>
                    <a:pt x="46" y="59"/>
                    <a:pt x="47" y="63"/>
                    <a:pt x="47" y="65"/>
                  </a:cubicBezTo>
                  <a:close/>
                </a:path>
              </a:pathLst>
            </a:custGeom>
            <a:solidFill>
              <a:srgbClr val="FFFFFF"/>
            </a:solidFill>
            <a:ln w="9525">
              <a:noFill/>
              <a:round/>
              <a:headEnd/>
              <a:tailEnd/>
            </a:ln>
          </p:spPr>
          <p:txBody>
            <a:bodyPr/>
            <a:lstStyle/>
            <a:p>
              <a:endParaRPr lang="zh-CN" altLang="en-US"/>
            </a:p>
          </p:txBody>
        </p:sp>
        <p:sp>
          <p:nvSpPr>
            <p:cNvPr id="14347" name="Freeform 9"/>
            <p:cNvSpPr>
              <a:spLocks noEditPoints="1"/>
            </p:cNvSpPr>
            <p:nvPr/>
          </p:nvSpPr>
          <p:spPr bwMode="auto">
            <a:xfrm>
              <a:off x="4455" y="-1439"/>
              <a:ext cx="334" cy="542"/>
            </a:xfrm>
            <a:custGeom>
              <a:avLst/>
              <a:gdLst>
                <a:gd name="T0" fmla="*/ 64 w 141"/>
                <a:gd name="T1" fmla="*/ 258 h 229"/>
                <a:gd name="T2" fmla="*/ 149 w 141"/>
                <a:gd name="T3" fmla="*/ 0 h 229"/>
                <a:gd name="T4" fmla="*/ 95 w 141"/>
                <a:gd name="T5" fmla="*/ 196 h 229"/>
                <a:gd name="T6" fmla="*/ 246 w 141"/>
                <a:gd name="T7" fmla="*/ 38 h 229"/>
                <a:gd name="T8" fmla="*/ 303 w 141"/>
                <a:gd name="T9" fmla="*/ 62 h 229"/>
                <a:gd name="T10" fmla="*/ 287 w 141"/>
                <a:gd name="T11" fmla="*/ 220 h 229"/>
                <a:gd name="T12" fmla="*/ 128 w 141"/>
                <a:gd name="T13" fmla="*/ 303 h 229"/>
                <a:gd name="T14" fmla="*/ 64 w 141"/>
                <a:gd name="T15" fmla="*/ 542 h 229"/>
                <a:gd name="T16" fmla="*/ 7 w 141"/>
                <a:gd name="T17" fmla="*/ 466 h 229"/>
                <a:gd name="T18" fmla="*/ 64 w 141"/>
                <a:gd name="T19" fmla="*/ 258 h 229"/>
                <a:gd name="T20" fmla="*/ 223 w 141"/>
                <a:gd name="T21" fmla="*/ 137 h 229"/>
                <a:gd name="T22" fmla="*/ 163 w 141"/>
                <a:gd name="T23" fmla="*/ 234 h 229"/>
                <a:gd name="T24" fmla="*/ 270 w 141"/>
                <a:gd name="T25" fmla="*/ 163 h 229"/>
                <a:gd name="T26" fmla="*/ 275 w 141"/>
                <a:gd name="T27" fmla="*/ 85 h 229"/>
                <a:gd name="T28" fmla="*/ 223 w 141"/>
                <a:gd name="T29" fmla="*/ 137 h 2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1"/>
                <a:gd name="T46" fmla="*/ 0 h 229"/>
                <a:gd name="T47" fmla="*/ 141 w 141"/>
                <a:gd name="T48" fmla="*/ 229 h 2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1" h="229">
                  <a:moveTo>
                    <a:pt x="27" y="109"/>
                  </a:moveTo>
                  <a:cubicBezTo>
                    <a:pt x="9" y="70"/>
                    <a:pt x="34" y="26"/>
                    <a:pt x="63" y="0"/>
                  </a:cubicBezTo>
                  <a:cubicBezTo>
                    <a:pt x="71" y="31"/>
                    <a:pt x="31" y="52"/>
                    <a:pt x="40" y="83"/>
                  </a:cubicBezTo>
                  <a:cubicBezTo>
                    <a:pt x="58" y="58"/>
                    <a:pt x="76" y="31"/>
                    <a:pt x="104" y="16"/>
                  </a:cubicBezTo>
                  <a:cubicBezTo>
                    <a:pt x="113" y="10"/>
                    <a:pt x="124" y="17"/>
                    <a:pt x="128" y="26"/>
                  </a:cubicBezTo>
                  <a:cubicBezTo>
                    <a:pt x="141" y="47"/>
                    <a:pt x="135" y="74"/>
                    <a:pt x="121" y="93"/>
                  </a:cubicBezTo>
                  <a:cubicBezTo>
                    <a:pt x="105" y="113"/>
                    <a:pt x="81" y="131"/>
                    <a:pt x="54" y="128"/>
                  </a:cubicBezTo>
                  <a:cubicBezTo>
                    <a:pt x="41" y="160"/>
                    <a:pt x="33" y="195"/>
                    <a:pt x="27" y="229"/>
                  </a:cubicBezTo>
                  <a:cubicBezTo>
                    <a:pt x="13" y="226"/>
                    <a:pt x="0" y="212"/>
                    <a:pt x="3" y="197"/>
                  </a:cubicBezTo>
                  <a:cubicBezTo>
                    <a:pt x="6" y="167"/>
                    <a:pt x="15" y="137"/>
                    <a:pt x="27" y="109"/>
                  </a:cubicBezTo>
                  <a:close/>
                  <a:moveTo>
                    <a:pt x="94" y="58"/>
                  </a:moveTo>
                  <a:cubicBezTo>
                    <a:pt x="84" y="70"/>
                    <a:pt x="75" y="84"/>
                    <a:pt x="69" y="99"/>
                  </a:cubicBezTo>
                  <a:cubicBezTo>
                    <a:pt x="87" y="95"/>
                    <a:pt x="105" y="86"/>
                    <a:pt x="114" y="69"/>
                  </a:cubicBezTo>
                  <a:cubicBezTo>
                    <a:pt x="119" y="59"/>
                    <a:pt x="118" y="47"/>
                    <a:pt x="116" y="36"/>
                  </a:cubicBezTo>
                  <a:cubicBezTo>
                    <a:pt x="106" y="40"/>
                    <a:pt x="100" y="49"/>
                    <a:pt x="94" y="58"/>
                  </a:cubicBezTo>
                  <a:close/>
                </a:path>
              </a:pathLst>
            </a:custGeom>
            <a:solidFill>
              <a:srgbClr val="FFFFFF"/>
            </a:solidFill>
            <a:ln w="9525">
              <a:noFill/>
              <a:round/>
              <a:headEnd/>
              <a:tailEnd/>
            </a:ln>
          </p:spPr>
          <p:txBody>
            <a:bodyPr/>
            <a:lstStyle/>
            <a:p>
              <a:endParaRPr lang="zh-CN" altLang="en-US"/>
            </a:p>
          </p:txBody>
        </p:sp>
        <p:sp>
          <p:nvSpPr>
            <p:cNvPr id="14348" name="Freeform 10"/>
            <p:cNvSpPr>
              <a:spLocks/>
            </p:cNvSpPr>
            <p:nvPr/>
          </p:nvSpPr>
          <p:spPr bwMode="auto">
            <a:xfrm>
              <a:off x="3589" y="-1431"/>
              <a:ext cx="66" cy="295"/>
            </a:xfrm>
            <a:custGeom>
              <a:avLst/>
              <a:gdLst>
                <a:gd name="T0" fmla="*/ 14 w 28"/>
                <a:gd name="T1" fmla="*/ 33 h 125"/>
                <a:gd name="T2" fmla="*/ 40 w 28"/>
                <a:gd name="T3" fmla="*/ 14 h 125"/>
                <a:gd name="T4" fmla="*/ 59 w 28"/>
                <a:gd name="T5" fmla="*/ 59 h 125"/>
                <a:gd name="T6" fmla="*/ 66 w 28"/>
                <a:gd name="T7" fmla="*/ 281 h 125"/>
                <a:gd name="T8" fmla="*/ 26 w 28"/>
                <a:gd name="T9" fmla="*/ 290 h 125"/>
                <a:gd name="T10" fmla="*/ 2 w 28"/>
                <a:gd name="T11" fmla="*/ 241 h 125"/>
                <a:gd name="T12" fmla="*/ 14 w 28"/>
                <a:gd name="T13" fmla="*/ 33 h 125"/>
                <a:gd name="T14" fmla="*/ 0 60000 65536"/>
                <a:gd name="T15" fmla="*/ 0 60000 65536"/>
                <a:gd name="T16" fmla="*/ 0 60000 65536"/>
                <a:gd name="T17" fmla="*/ 0 60000 65536"/>
                <a:gd name="T18" fmla="*/ 0 60000 65536"/>
                <a:gd name="T19" fmla="*/ 0 60000 65536"/>
                <a:gd name="T20" fmla="*/ 0 60000 65536"/>
                <a:gd name="T21" fmla="*/ 0 w 28"/>
                <a:gd name="T22" fmla="*/ 0 h 125"/>
                <a:gd name="T23" fmla="*/ 28 w 28"/>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25">
                  <a:moveTo>
                    <a:pt x="6" y="14"/>
                  </a:moveTo>
                  <a:cubicBezTo>
                    <a:pt x="5" y="8"/>
                    <a:pt x="13" y="0"/>
                    <a:pt x="17" y="6"/>
                  </a:cubicBezTo>
                  <a:cubicBezTo>
                    <a:pt x="23" y="11"/>
                    <a:pt x="24" y="19"/>
                    <a:pt x="25" y="25"/>
                  </a:cubicBezTo>
                  <a:cubicBezTo>
                    <a:pt x="28" y="57"/>
                    <a:pt x="28" y="88"/>
                    <a:pt x="28" y="119"/>
                  </a:cubicBezTo>
                  <a:cubicBezTo>
                    <a:pt x="23" y="122"/>
                    <a:pt x="17" y="125"/>
                    <a:pt x="11" y="123"/>
                  </a:cubicBezTo>
                  <a:cubicBezTo>
                    <a:pt x="1" y="121"/>
                    <a:pt x="1" y="109"/>
                    <a:pt x="1" y="102"/>
                  </a:cubicBezTo>
                  <a:cubicBezTo>
                    <a:pt x="0" y="72"/>
                    <a:pt x="1" y="43"/>
                    <a:pt x="6" y="14"/>
                  </a:cubicBezTo>
                  <a:close/>
                </a:path>
              </a:pathLst>
            </a:custGeom>
            <a:solidFill>
              <a:srgbClr val="FFFFFF"/>
            </a:solidFill>
            <a:ln w="9525">
              <a:noFill/>
              <a:round/>
              <a:headEnd/>
              <a:tailEnd/>
            </a:ln>
          </p:spPr>
          <p:txBody>
            <a:bodyPr/>
            <a:lstStyle/>
            <a:p>
              <a:endParaRPr lang="zh-CN" altLang="en-US"/>
            </a:p>
          </p:txBody>
        </p:sp>
        <p:sp>
          <p:nvSpPr>
            <p:cNvPr id="14349" name="Freeform 11"/>
            <p:cNvSpPr>
              <a:spLocks/>
            </p:cNvSpPr>
            <p:nvPr/>
          </p:nvSpPr>
          <p:spPr bwMode="auto">
            <a:xfrm>
              <a:off x="4247" y="-1427"/>
              <a:ext cx="258" cy="303"/>
            </a:xfrm>
            <a:custGeom>
              <a:avLst/>
              <a:gdLst>
                <a:gd name="T0" fmla="*/ 21 w 109"/>
                <a:gd name="T1" fmla="*/ 24 h 128"/>
                <a:gd name="T2" fmla="*/ 199 w 109"/>
                <a:gd name="T3" fmla="*/ 2 h 128"/>
                <a:gd name="T4" fmla="*/ 251 w 109"/>
                <a:gd name="T5" fmla="*/ 57 h 128"/>
                <a:gd name="T6" fmla="*/ 128 w 109"/>
                <a:gd name="T7" fmla="*/ 71 h 128"/>
                <a:gd name="T8" fmla="*/ 116 w 109"/>
                <a:gd name="T9" fmla="*/ 109 h 128"/>
                <a:gd name="T10" fmla="*/ 204 w 109"/>
                <a:gd name="T11" fmla="*/ 114 h 128"/>
                <a:gd name="T12" fmla="*/ 204 w 109"/>
                <a:gd name="T13" fmla="*/ 152 h 128"/>
                <a:gd name="T14" fmla="*/ 99 w 109"/>
                <a:gd name="T15" fmla="*/ 159 h 128"/>
                <a:gd name="T16" fmla="*/ 80 w 109"/>
                <a:gd name="T17" fmla="*/ 218 h 128"/>
                <a:gd name="T18" fmla="*/ 204 w 109"/>
                <a:gd name="T19" fmla="*/ 204 h 128"/>
                <a:gd name="T20" fmla="*/ 218 w 109"/>
                <a:gd name="T21" fmla="*/ 237 h 128"/>
                <a:gd name="T22" fmla="*/ 69 w 109"/>
                <a:gd name="T23" fmla="*/ 298 h 128"/>
                <a:gd name="T24" fmla="*/ 19 w 109"/>
                <a:gd name="T25" fmla="*/ 253 h 128"/>
                <a:gd name="T26" fmla="*/ 31 w 109"/>
                <a:gd name="T27" fmla="*/ 121 h 128"/>
                <a:gd name="T28" fmla="*/ 59 w 109"/>
                <a:gd name="T29" fmla="*/ 114 h 128"/>
                <a:gd name="T30" fmla="*/ 73 w 109"/>
                <a:gd name="T31" fmla="*/ 66 h 128"/>
                <a:gd name="T32" fmla="*/ 21 w 109"/>
                <a:gd name="T33" fmla="*/ 24 h 1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9"/>
                <a:gd name="T52" fmla="*/ 0 h 128"/>
                <a:gd name="T53" fmla="*/ 109 w 109"/>
                <a:gd name="T54" fmla="*/ 128 h 1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9" h="128">
                  <a:moveTo>
                    <a:pt x="9" y="10"/>
                  </a:moveTo>
                  <a:cubicBezTo>
                    <a:pt x="34" y="5"/>
                    <a:pt x="59" y="1"/>
                    <a:pt x="84" y="1"/>
                  </a:cubicBezTo>
                  <a:cubicBezTo>
                    <a:pt x="96" y="0"/>
                    <a:pt x="109" y="13"/>
                    <a:pt x="106" y="24"/>
                  </a:cubicBezTo>
                  <a:cubicBezTo>
                    <a:pt x="90" y="31"/>
                    <a:pt x="71" y="28"/>
                    <a:pt x="54" y="30"/>
                  </a:cubicBezTo>
                  <a:cubicBezTo>
                    <a:pt x="53" y="35"/>
                    <a:pt x="51" y="41"/>
                    <a:pt x="49" y="46"/>
                  </a:cubicBezTo>
                  <a:cubicBezTo>
                    <a:pt x="61" y="46"/>
                    <a:pt x="74" y="46"/>
                    <a:pt x="86" y="48"/>
                  </a:cubicBezTo>
                  <a:cubicBezTo>
                    <a:pt x="86" y="53"/>
                    <a:pt x="86" y="59"/>
                    <a:pt x="86" y="64"/>
                  </a:cubicBezTo>
                  <a:cubicBezTo>
                    <a:pt x="72" y="68"/>
                    <a:pt x="57" y="67"/>
                    <a:pt x="42" y="67"/>
                  </a:cubicBezTo>
                  <a:cubicBezTo>
                    <a:pt x="39" y="75"/>
                    <a:pt x="36" y="84"/>
                    <a:pt x="34" y="92"/>
                  </a:cubicBezTo>
                  <a:cubicBezTo>
                    <a:pt x="51" y="90"/>
                    <a:pt x="68" y="85"/>
                    <a:pt x="86" y="86"/>
                  </a:cubicBezTo>
                  <a:cubicBezTo>
                    <a:pt x="88" y="90"/>
                    <a:pt x="90" y="95"/>
                    <a:pt x="92" y="100"/>
                  </a:cubicBezTo>
                  <a:cubicBezTo>
                    <a:pt x="74" y="114"/>
                    <a:pt x="53" y="128"/>
                    <a:pt x="29" y="126"/>
                  </a:cubicBezTo>
                  <a:cubicBezTo>
                    <a:pt x="19" y="126"/>
                    <a:pt x="12" y="116"/>
                    <a:pt x="8" y="107"/>
                  </a:cubicBezTo>
                  <a:cubicBezTo>
                    <a:pt x="0" y="88"/>
                    <a:pt x="21" y="71"/>
                    <a:pt x="13" y="51"/>
                  </a:cubicBezTo>
                  <a:cubicBezTo>
                    <a:pt x="17" y="50"/>
                    <a:pt x="21" y="49"/>
                    <a:pt x="25" y="48"/>
                  </a:cubicBezTo>
                  <a:cubicBezTo>
                    <a:pt x="27" y="41"/>
                    <a:pt x="29" y="35"/>
                    <a:pt x="31" y="28"/>
                  </a:cubicBezTo>
                  <a:cubicBezTo>
                    <a:pt x="21" y="25"/>
                    <a:pt x="12" y="21"/>
                    <a:pt x="9" y="10"/>
                  </a:cubicBezTo>
                  <a:close/>
                </a:path>
              </a:pathLst>
            </a:custGeom>
            <a:solidFill>
              <a:srgbClr val="FFFFFF"/>
            </a:solidFill>
            <a:ln w="9525">
              <a:noFill/>
              <a:round/>
              <a:headEnd/>
              <a:tailEnd/>
            </a:ln>
          </p:spPr>
          <p:txBody>
            <a:bodyPr/>
            <a:lstStyle/>
            <a:p>
              <a:endParaRPr lang="zh-CN" altLang="en-US"/>
            </a:p>
          </p:txBody>
        </p:sp>
        <p:sp>
          <p:nvSpPr>
            <p:cNvPr id="14350" name="Freeform 12"/>
            <p:cNvSpPr>
              <a:spLocks noEditPoints="1"/>
            </p:cNvSpPr>
            <p:nvPr/>
          </p:nvSpPr>
          <p:spPr bwMode="auto">
            <a:xfrm>
              <a:off x="1505" y="-717"/>
              <a:ext cx="1971" cy="1943"/>
            </a:xfrm>
            <a:custGeom>
              <a:avLst/>
              <a:gdLst>
                <a:gd name="T0" fmla="*/ 0 w 833"/>
                <a:gd name="T1" fmla="*/ 0 h 822"/>
                <a:gd name="T2" fmla="*/ 1957 w 833"/>
                <a:gd name="T3" fmla="*/ 0 h 822"/>
                <a:gd name="T4" fmla="*/ 1801 w 833"/>
                <a:gd name="T5" fmla="*/ 553 h 822"/>
                <a:gd name="T6" fmla="*/ 1439 w 833"/>
                <a:gd name="T7" fmla="*/ 792 h 822"/>
                <a:gd name="T8" fmla="*/ 1261 w 833"/>
                <a:gd name="T9" fmla="*/ 827 h 822"/>
                <a:gd name="T10" fmla="*/ 1952 w 833"/>
                <a:gd name="T11" fmla="*/ 825 h 822"/>
                <a:gd name="T12" fmla="*/ 1838 w 833"/>
                <a:gd name="T13" fmla="*/ 1402 h 822"/>
                <a:gd name="T14" fmla="*/ 1500 w 833"/>
                <a:gd name="T15" fmla="*/ 1744 h 822"/>
                <a:gd name="T16" fmla="*/ 946 w 833"/>
                <a:gd name="T17" fmla="*/ 1917 h 822"/>
                <a:gd name="T18" fmla="*/ 350 w 833"/>
                <a:gd name="T19" fmla="*/ 1936 h 822"/>
                <a:gd name="T20" fmla="*/ 0 w 833"/>
                <a:gd name="T21" fmla="*/ 1936 h 822"/>
                <a:gd name="T22" fmla="*/ 0 w 833"/>
                <a:gd name="T23" fmla="*/ 0 h 822"/>
                <a:gd name="T24" fmla="*/ 681 w 833"/>
                <a:gd name="T25" fmla="*/ 470 h 822"/>
                <a:gd name="T26" fmla="*/ 681 w 833"/>
                <a:gd name="T27" fmla="*/ 1709 h 822"/>
                <a:gd name="T28" fmla="*/ 1193 w 833"/>
                <a:gd name="T29" fmla="*/ 1553 h 822"/>
                <a:gd name="T30" fmla="*/ 1313 w 833"/>
                <a:gd name="T31" fmla="*/ 1298 h 822"/>
                <a:gd name="T32" fmla="*/ 764 w 833"/>
                <a:gd name="T33" fmla="*/ 1298 h 822"/>
                <a:gd name="T34" fmla="*/ 764 w 833"/>
                <a:gd name="T35" fmla="*/ 827 h 822"/>
                <a:gd name="T36" fmla="*/ 1105 w 833"/>
                <a:gd name="T37" fmla="*/ 726 h 822"/>
                <a:gd name="T38" fmla="*/ 1339 w 833"/>
                <a:gd name="T39" fmla="*/ 473 h 822"/>
                <a:gd name="T40" fmla="*/ 681 w 833"/>
                <a:gd name="T41" fmla="*/ 470 h 8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33"/>
                <a:gd name="T64" fmla="*/ 0 h 822"/>
                <a:gd name="T65" fmla="*/ 833 w 833"/>
                <a:gd name="T66" fmla="*/ 822 h 82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33" h="822">
                  <a:moveTo>
                    <a:pt x="0" y="0"/>
                  </a:moveTo>
                  <a:cubicBezTo>
                    <a:pt x="276" y="0"/>
                    <a:pt x="551" y="0"/>
                    <a:pt x="827" y="0"/>
                  </a:cubicBezTo>
                  <a:cubicBezTo>
                    <a:pt x="830" y="82"/>
                    <a:pt x="811" y="167"/>
                    <a:pt x="761" y="234"/>
                  </a:cubicBezTo>
                  <a:cubicBezTo>
                    <a:pt x="724" y="284"/>
                    <a:pt x="668" y="318"/>
                    <a:pt x="608" y="335"/>
                  </a:cubicBezTo>
                  <a:cubicBezTo>
                    <a:pt x="583" y="342"/>
                    <a:pt x="558" y="345"/>
                    <a:pt x="533" y="350"/>
                  </a:cubicBezTo>
                  <a:cubicBezTo>
                    <a:pt x="630" y="348"/>
                    <a:pt x="728" y="349"/>
                    <a:pt x="825" y="349"/>
                  </a:cubicBezTo>
                  <a:cubicBezTo>
                    <a:pt x="833" y="433"/>
                    <a:pt x="818" y="519"/>
                    <a:pt x="777" y="593"/>
                  </a:cubicBezTo>
                  <a:cubicBezTo>
                    <a:pt x="744" y="654"/>
                    <a:pt x="694" y="704"/>
                    <a:pt x="634" y="738"/>
                  </a:cubicBezTo>
                  <a:cubicBezTo>
                    <a:pt x="563" y="780"/>
                    <a:pt x="481" y="801"/>
                    <a:pt x="400" y="811"/>
                  </a:cubicBezTo>
                  <a:cubicBezTo>
                    <a:pt x="316" y="822"/>
                    <a:pt x="232" y="818"/>
                    <a:pt x="148" y="819"/>
                  </a:cubicBezTo>
                  <a:cubicBezTo>
                    <a:pt x="98" y="819"/>
                    <a:pt x="49" y="819"/>
                    <a:pt x="0" y="819"/>
                  </a:cubicBezTo>
                  <a:cubicBezTo>
                    <a:pt x="0" y="546"/>
                    <a:pt x="0" y="273"/>
                    <a:pt x="0" y="0"/>
                  </a:cubicBezTo>
                  <a:close/>
                  <a:moveTo>
                    <a:pt x="288" y="199"/>
                  </a:moveTo>
                  <a:cubicBezTo>
                    <a:pt x="288" y="374"/>
                    <a:pt x="288" y="548"/>
                    <a:pt x="288" y="723"/>
                  </a:cubicBezTo>
                  <a:cubicBezTo>
                    <a:pt x="364" y="725"/>
                    <a:pt x="448" y="713"/>
                    <a:pt x="504" y="657"/>
                  </a:cubicBezTo>
                  <a:cubicBezTo>
                    <a:pt x="533" y="628"/>
                    <a:pt x="549" y="589"/>
                    <a:pt x="555" y="549"/>
                  </a:cubicBezTo>
                  <a:cubicBezTo>
                    <a:pt x="477" y="549"/>
                    <a:pt x="400" y="549"/>
                    <a:pt x="323" y="549"/>
                  </a:cubicBezTo>
                  <a:cubicBezTo>
                    <a:pt x="323" y="483"/>
                    <a:pt x="323" y="416"/>
                    <a:pt x="323" y="350"/>
                  </a:cubicBezTo>
                  <a:cubicBezTo>
                    <a:pt x="373" y="343"/>
                    <a:pt x="422" y="331"/>
                    <a:pt x="467" y="307"/>
                  </a:cubicBezTo>
                  <a:cubicBezTo>
                    <a:pt x="511" y="284"/>
                    <a:pt x="550" y="248"/>
                    <a:pt x="566" y="200"/>
                  </a:cubicBezTo>
                  <a:cubicBezTo>
                    <a:pt x="473" y="199"/>
                    <a:pt x="381" y="199"/>
                    <a:pt x="288" y="199"/>
                  </a:cubicBezTo>
                  <a:close/>
                </a:path>
              </a:pathLst>
            </a:custGeom>
            <a:solidFill>
              <a:srgbClr val="FFFFFF"/>
            </a:solidFill>
            <a:ln w="9525">
              <a:noFill/>
              <a:round/>
              <a:headEnd/>
              <a:tailEnd/>
            </a:ln>
          </p:spPr>
          <p:txBody>
            <a:bodyPr/>
            <a:lstStyle/>
            <a:p>
              <a:endParaRPr lang="zh-CN" altLang="en-US"/>
            </a:p>
          </p:txBody>
        </p:sp>
        <p:sp>
          <p:nvSpPr>
            <p:cNvPr id="14351" name="Freeform 13"/>
            <p:cNvSpPr>
              <a:spLocks/>
            </p:cNvSpPr>
            <p:nvPr/>
          </p:nvSpPr>
          <p:spPr bwMode="auto">
            <a:xfrm>
              <a:off x="3540" y="-715"/>
              <a:ext cx="681" cy="1936"/>
            </a:xfrm>
            <a:custGeom>
              <a:avLst/>
              <a:gdLst>
                <a:gd name="T0" fmla="*/ 0 w 288"/>
                <a:gd name="T1" fmla="*/ 0 h 819"/>
                <a:gd name="T2" fmla="*/ 681 w 288"/>
                <a:gd name="T3" fmla="*/ 0 h 819"/>
                <a:gd name="T4" fmla="*/ 681 w 288"/>
                <a:gd name="T5" fmla="*/ 1936 h 819"/>
                <a:gd name="T6" fmla="*/ 0 w 288"/>
                <a:gd name="T7" fmla="*/ 1936 h 819"/>
                <a:gd name="T8" fmla="*/ 0 w 288"/>
                <a:gd name="T9" fmla="*/ 0 h 819"/>
                <a:gd name="T10" fmla="*/ 0 60000 65536"/>
                <a:gd name="T11" fmla="*/ 0 60000 65536"/>
                <a:gd name="T12" fmla="*/ 0 60000 65536"/>
                <a:gd name="T13" fmla="*/ 0 60000 65536"/>
                <a:gd name="T14" fmla="*/ 0 60000 65536"/>
                <a:gd name="T15" fmla="*/ 0 w 288"/>
                <a:gd name="T16" fmla="*/ 0 h 819"/>
                <a:gd name="T17" fmla="*/ 288 w 288"/>
                <a:gd name="T18" fmla="*/ 819 h 819"/>
              </a:gdLst>
              <a:ahLst/>
              <a:cxnLst>
                <a:cxn ang="T10">
                  <a:pos x="T0" y="T1"/>
                </a:cxn>
                <a:cxn ang="T11">
                  <a:pos x="T2" y="T3"/>
                </a:cxn>
                <a:cxn ang="T12">
                  <a:pos x="T4" y="T5"/>
                </a:cxn>
                <a:cxn ang="T13">
                  <a:pos x="T6" y="T7"/>
                </a:cxn>
                <a:cxn ang="T14">
                  <a:pos x="T8" y="T9"/>
                </a:cxn>
              </a:cxnLst>
              <a:rect l="T15" t="T16" r="T17" b="T18"/>
              <a:pathLst>
                <a:path w="288" h="819">
                  <a:moveTo>
                    <a:pt x="0" y="0"/>
                  </a:moveTo>
                  <a:cubicBezTo>
                    <a:pt x="96" y="0"/>
                    <a:pt x="192" y="0"/>
                    <a:pt x="288" y="0"/>
                  </a:cubicBezTo>
                  <a:cubicBezTo>
                    <a:pt x="288" y="273"/>
                    <a:pt x="288" y="546"/>
                    <a:pt x="288" y="819"/>
                  </a:cubicBezTo>
                  <a:cubicBezTo>
                    <a:pt x="192" y="819"/>
                    <a:pt x="96" y="819"/>
                    <a:pt x="0" y="819"/>
                  </a:cubicBezTo>
                  <a:cubicBezTo>
                    <a:pt x="0" y="546"/>
                    <a:pt x="0" y="273"/>
                    <a:pt x="0" y="0"/>
                  </a:cubicBezTo>
                  <a:close/>
                </a:path>
              </a:pathLst>
            </a:custGeom>
            <a:solidFill>
              <a:srgbClr val="FFFFFF"/>
            </a:solidFill>
            <a:ln w="9525">
              <a:noFill/>
              <a:round/>
              <a:headEnd/>
              <a:tailEnd/>
            </a:ln>
          </p:spPr>
          <p:txBody>
            <a:bodyPr/>
            <a:lstStyle/>
            <a:p>
              <a:endParaRPr lang="zh-CN" altLang="en-US"/>
            </a:p>
          </p:txBody>
        </p:sp>
        <p:sp>
          <p:nvSpPr>
            <p:cNvPr id="14352" name="Freeform 14"/>
            <p:cNvSpPr>
              <a:spLocks/>
            </p:cNvSpPr>
            <p:nvPr/>
          </p:nvSpPr>
          <p:spPr bwMode="auto">
            <a:xfrm>
              <a:off x="4287" y="-715"/>
              <a:ext cx="1843" cy="1936"/>
            </a:xfrm>
            <a:custGeom>
              <a:avLst/>
              <a:gdLst>
                <a:gd name="T0" fmla="*/ 31 w 779"/>
                <a:gd name="T1" fmla="*/ 0 h 819"/>
                <a:gd name="T2" fmla="*/ 1843 w 779"/>
                <a:gd name="T3" fmla="*/ 0 h 819"/>
                <a:gd name="T4" fmla="*/ 1843 w 779"/>
                <a:gd name="T5" fmla="*/ 466 h 819"/>
                <a:gd name="T6" fmla="*/ 781 w 779"/>
                <a:gd name="T7" fmla="*/ 468 h 819"/>
                <a:gd name="T8" fmla="*/ 840 w 779"/>
                <a:gd name="T9" fmla="*/ 1165 h 819"/>
                <a:gd name="T10" fmla="*/ 979 w 779"/>
                <a:gd name="T11" fmla="*/ 1541 h 819"/>
                <a:gd name="T12" fmla="*/ 1162 w 779"/>
                <a:gd name="T13" fmla="*/ 1711 h 819"/>
                <a:gd name="T14" fmla="*/ 1164 w 779"/>
                <a:gd name="T15" fmla="*/ 1234 h 819"/>
                <a:gd name="T16" fmla="*/ 1046 w 779"/>
                <a:gd name="T17" fmla="*/ 1234 h 819"/>
                <a:gd name="T18" fmla="*/ 1048 w 779"/>
                <a:gd name="T19" fmla="*/ 726 h 819"/>
                <a:gd name="T20" fmla="*/ 1843 w 779"/>
                <a:gd name="T21" fmla="*/ 726 h 819"/>
                <a:gd name="T22" fmla="*/ 1843 w 779"/>
                <a:gd name="T23" fmla="*/ 1936 h 819"/>
                <a:gd name="T24" fmla="*/ 1126 w 779"/>
                <a:gd name="T25" fmla="*/ 1936 h 819"/>
                <a:gd name="T26" fmla="*/ 577 w 779"/>
                <a:gd name="T27" fmla="*/ 1782 h 819"/>
                <a:gd name="T28" fmla="*/ 241 w 779"/>
                <a:gd name="T29" fmla="*/ 1411 h 819"/>
                <a:gd name="T30" fmla="*/ 62 w 779"/>
                <a:gd name="T31" fmla="*/ 884 h 819"/>
                <a:gd name="T32" fmla="*/ 31 w 779"/>
                <a:gd name="T33" fmla="*/ 0 h 8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9"/>
                <a:gd name="T52" fmla="*/ 0 h 819"/>
                <a:gd name="T53" fmla="*/ 779 w 779"/>
                <a:gd name="T54" fmla="*/ 819 h 8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9" h="819">
                  <a:moveTo>
                    <a:pt x="13" y="0"/>
                  </a:moveTo>
                  <a:cubicBezTo>
                    <a:pt x="268" y="0"/>
                    <a:pt x="523" y="0"/>
                    <a:pt x="779" y="0"/>
                  </a:cubicBezTo>
                  <a:cubicBezTo>
                    <a:pt x="779" y="66"/>
                    <a:pt x="779" y="132"/>
                    <a:pt x="779" y="197"/>
                  </a:cubicBezTo>
                  <a:cubicBezTo>
                    <a:pt x="629" y="198"/>
                    <a:pt x="480" y="198"/>
                    <a:pt x="330" y="198"/>
                  </a:cubicBezTo>
                  <a:cubicBezTo>
                    <a:pt x="330" y="297"/>
                    <a:pt x="334" y="396"/>
                    <a:pt x="355" y="493"/>
                  </a:cubicBezTo>
                  <a:cubicBezTo>
                    <a:pt x="367" y="548"/>
                    <a:pt x="384" y="604"/>
                    <a:pt x="414" y="652"/>
                  </a:cubicBezTo>
                  <a:cubicBezTo>
                    <a:pt x="433" y="682"/>
                    <a:pt x="457" y="711"/>
                    <a:pt x="491" y="724"/>
                  </a:cubicBezTo>
                  <a:cubicBezTo>
                    <a:pt x="492" y="656"/>
                    <a:pt x="492" y="589"/>
                    <a:pt x="492" y="522"/>
                  </a:cubicBezTo>
                  <a:cubicBezTo>
                    <a:pt x="475" y="522"/>
                    <a:pt x="459" y="522"/>
                    <a:pt x="442" y="522"/>
                  </a:cubicBezTo>
                  <a:cubicBezTo>
                    <a:pt x="442" y="450"/>
                    <a:pt x="443" y="378"/>
                    <a:pt x="443" y="307"/>
                  </a:cubicBezTo>
                  <a:cubicBezTo>
                    <a:pt x="555" y="306"/>
                    <a:pt x="667" y="307"/>
                    <a:pt x="779" y="307"/>
                  </a:cubicBezTo>
                  <a:cubicBezTo>
                    <a:pt x="779" y="478"/>
                    <a:pt x="779" y="648"/>
                    <a:pt x="779" y="819"/>
                  </a:cubicBezTo>
                  <a:cubicBezTo>
                    <a:pt x="678" y="819"/>
                    <a:pt x="577" y="819"/>
                    <a:pt x="476" y="819"/>
                  </a:cubicBezTo>
                  <a:cubicBezTo>
                    <a:pt x="395" y="818"/>
                    <a:pt x="312" y="798"/>
                    <a:pt x="244" y="754"/>
                  </a:cubicBezTo>
                  <a:cubicBezTo>
                    <a:pt x="183" y="716"/>
                    <a:pt x="136" y="660"/>
                    <a:pt x="102" y="597"/>
                  </a:cubicBezTo>
                  <a:cubicBezTo>
                    <a:pt x="64" y="528"/>
                    <a:pt x="40" y="452"/>
                    <a:pt x="26" y="374"/>
                  </a:cubicBezTo>
                  <a:cubicBezTo>
                    <a:pt x="3" y="251"/>
                    <a:pt x="0" y="124"/>
                    <a:pt x="13" y="0"/>
                  </a:cubicBezTo>
                  <a:close/>
                </a:path>
              </a:pathLst>
            </a:custGeom>
            <a:solidFill>
              <a:srgbClr val="FFFFFF"/>
            </a:solidFill>
            <a:ln w="9525">
              <a:noFill/>
              <a:round/>
              <a:headEnd/>
              <a:tailEnd/>
            </a:ln>
          </p:spPr>
          <p:txBody>
            <a:bodyPr/>
            <a:lstStyle/>
            <a:p>
              <a:endParaRPr lang="zh-CN" altLang="en-US"/>
            </a:p>
          </p:txBody>
        </p:sp>
        <p:sp>
          <p:nvSpPr>
            <p:cNvPr id="14353" name="Freeform 15"/>
            <p:cNvSpPr>
              <a:spLocks noEditPoints="1"/>
            </p:cNvSpPr>
            <p:nvPr/>
          </p:nvSpPr>
          <p:spPr bwMode="auto">
            <a:xfrm>
              <a:off x="4919" y="1337"/>
              <a:ext cx="1270" cy="1305"/>
            </a:xfrm>
            <a:custGeom>
              <a:avLst/>
              <a:gdLst>
                <a:gd name="T0" fmla="*/ 518 w 537"/>
                <a:gd name="T1" fmla="*/ 24 h 552"/>
                <a:gd name="T2" fmla="*/ 868 w 537"/>
                <a:gd name="T3" fmla="*/ 59 h 552"/>
                <a:gd name="T4" fmla="*/ 1201 w 537"/>
                <a:gd name="T5" fmla="*/ 385 h 552"/>
                <a:gd name="T6" fmla="*/ 1223 w 537"/>
                <a:gd name="T7" fmla="*/ 830 h 552"/>
                <a:gd name="T8" fmla="*/ 955 w 537"/>
                <a:gd name="T9" fmla="*/ 1168 h 552"/>
                <a:gd name="T10" fmla="*/ 244 w 537"/>
                <a:gd name="T11" fmla="*/ 1118 h 552"/>
                <a:gd name="T12" fmla="*/ 21 w 537"/>
                <a:gd name="T13" fmla="*/ 726 h 552"/>
                <a:gd name="T14" fmla="*/ 109 w 537"/>
                <a:gd name="T15" fmla="*/ 303 h 552"/>
                <a:gd name="T16" fmla="*/ 518 w 537"/>
                <a:gd name="T17" fmla="*/ 24 h 552"/>
                <a:gd name="T18" fmla="*/ 440 w 537"/>
                <a:gd name="T19" fmla="*/ 444 h 552"/>
                <a:gd name="T20" fmla="*/ 442 w 537"/>
                <a:gd name="T21" fmla="*/ 825 h 552"/>
                <a:gd name="T22" fmla="*/ 823 w 537"/>
                <a:gd name="T23" fmla="*/ 825 h 552"/>
                <a:gd name="T24" fmla="*/ 823 w 537"/>
                <a:gd name="T25" fmla="*/ 444 h 552"/>
                <a:gd name="T26" fmla="*/ 440 w 537"/>
                <a:gd name="T27" fmla="*/ 444 h 5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7"/>
                <a:gd name="T43" fmla="*/ 0 h 552"/>
                <a:gd name="T44" fmla="*/ 537 w 537"/>
                <a:gd name="T45" fmla="*/ 552 h 5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7" h="552">
                  <a:moveTo>
                    <a:pt x="219" y="10"/>
                  </a:moveTo>
                  <a:cubicBezTo>
                    <a:pt x="268" y="0"/>
                    <a:pt x="321" y="5"/>
                    <a:pt x="367" y="25"/>
                  </a:cubicBezTo>
                  <a:cubicBezTo>
                    <a:pt x="430" y="50"/>
                    <a:pt x="481" y="101"/>
                    <a:pt x="508" y="163"/>
                  </a:cubicBezTo>
                  <a:cubicBezTo>
                    <a:pt x="534" y="222"/>
                    <a:pt x="537" y="290"/>
                    <a:pt x="517" y="351"/>
                  </a:cubicBezTo>
                  <a:cubicBezTo>
                    <a:pt x="497" y="410"/>
                    <a:pt x="457" y="461"/>
                    <a:pt x="404" y="494"/>
                  </a:cubicBezTo>
                  <a:cubicBezTo>
                    <a:pt x="312" y="552"/>
                    <a:pt x="185" y="543"/>
                    <a:pt x="103" y="473"/>
                  </a:cubicBezTo>
                  <a:cubicBezTo>
                    <a:pt x="52" y="432"/>
                    <a:pt x="18" y="371"/>
                    <a:pt x="9" y="307"/>
                  </a:cubicBezTo>
                  <a:cubicBezTo>
                    <a:pt x="0" y="245"/>
                    <a:pt x="13" y="181"/>
                    <a:pt x="46" y="128"/>
                  </a:cubicBezTo>
                  <a:cubicBezTo>
                    <a:pt x="84" y="67"/>
                    <a:pt x="148" y="23"/>
                    <a:pt x="219" y="10"/>
                  </a:cubicBezTo>
                  <a:close/>
                  <a:moveTo>
                    <a:pt x="186" y="188"/>
                  </a:moveTo>
                  <a:cubicBezTo>
                    <a:pt x="187" y="242"/>
                    <a:pt x="187" y="296"/>
                    <a:pt x="187" y="349"/>
                  </a:cubicBezTo>
                  <a:cubicBezTo>
                    <a:pt x="240" y="350"/>
                    <a:pt x="294" y="350"/>
                    <a:pt x="348" y="349"/>
                  </a:cubicBezTo>
                  <a:cubicBezTo>
                    <a:pt x="348" y="295"/>
                    <a:pt x="348" y="241"/>
                    <a:pt x="348" y="188"/>
                  </a:cubicBezTo>
                  <a:cubicBezTo>
                    <a:pt x="294" y="188"/>
                    <a:pt x="240" y="187"/>
                    <a:pt x="186" y="188"/>
                  </a:cubicBezTo>
                  <a:close/>
                </a:path>
              </a:pathLst>
            </a:custGeom>
            <a:solidFill>
              <a:srgbClr val="FFFFFF"/>
            </a:solidFill>
            <a:ln w="9525">
              <a:noFill/>
              <a:round/>
              <a:headEnd/>
              <a:tailEnd/>
            </a:ln>
          </p:spPr>
          <p:txBody>
            <a:bodyPr/>
            <a:lstStyle/>
            <a:p>
              <a:endParaRPr lang="zh-CN" altLang="en-US"/>
            </a:p>
          </p:txBody>
        </p:sp>
        <p:sp>
          <p:nvSpPr>
            <p:cNvPr id="14354" name="Freeform 16"/>
            <p:cNvSpPr>
              <a:spLocks/>
            </p:cNvSpPr>
            <p:nvPr/>
          </p:nvSpPr>
          <p:spPr bwMode="auto">
            <a:xfrm>
              <a:off x="1505" y="1377"/>
              <a:ext cx="1093" cy="1187"/>
            </a:xfrm>
            <a:custGeom>
              <a:avLst/>
              <a:gdLst>
                <a:gd name="T0" fmla="*/ 0 w 462"/>
                <a:gd name="T1" fmla="*/ 2 h 502"/>
                <a:gd name="T2" fmla="*/ 400 w 462"/>
                <a:gd name="T3" fmla="*/ 2 h 502"/>
                <a:gd name="T4" fmla="*/ 400 w 462"/>
                <a:gd name="T5" fmla="*/ 454 h 502"/>
                <a:gd name="T6" fmla="*/ 693 w 462"/>
                <a:gd name="T7" fmla="*/ 454 h 502"/>
                <a:gd name="T8" fmla="*/ 693 w 462"/>
                <a:gd name="T9" fmla="*/ 0 h 502"/>
                <a:gd name="T10" fmla="*/ 1093 w 462"/>
                <a:gd name="T11" fmla="*/ 0 h 502"/>
                <a:gd name="T12" fmla="*/ 1093 w 462"/>
                <a:gd name="T13" fmla="*/ 1185 h 502"/>
                <a:gd name="T14" fmla="*/ 693 w 462"/>
                <a:gd name="T15" fmla="*/ 1187 h 502"/>
                <a:gd name="T16" fmla="*/ 693 w 462"/>
                <a:gd name="T17" fmla="*/ 719 h 502"/>
                <a:gd name="T18" fmla="*/ 400 w 462"/>
                <a:gd name="T19" fmla="*/ 719 h 502"/>
                <a:gd name="T20" fmla="*/ 400 w 462"/>
                <a:gd name="T21" fmla="*/ 1187 h 502"/>
                <a:gd name="T22" fmla="*/ 0 w 462"/>
                <a:gd name="T23" fmla="*/ 1187 h 502"/>
                <a:gd name="T24" fmla="*/ 0 w 462"/>
                <a:gd name="T25" fmla="*/ 2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2"/>
                <a:gd name="T40" fmla="*/ 0 h 502"/>
                <a:gd name="T41" fmla="*/ 462 w 462"/>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2" h="502">
                  <a:moveTo>
                    <a:pt x="0" y="1"/>
                  </a:moveTo>
                  <a:cubicBezTo>
                    <a:pt x="57" y="1"/>
                    <a:pt x="113" y="1"/>
                    <a:pt x="169" y="1"/>
                  </a:cubicBezTo>
                  <a:cubicBezTo>
                    <a:pt x="169" y="65"/>
                    <a:pt x="169" y="128"/>
                    <a:pt x="169" y="192"/>
                  </a:cubicBezTo>
                  <a:cubicBezTo>
                    <a:pt x="211" y="192"/>
                    <a:pt x="252" y="192"/>
                    <a:pt x="293" y="192"/>
                  </a:cubicBezTo>
                  <a:cubicBezTo>
                    <a:pt x="293" y="128"/>
                    <a:pt x="292" y="64"/>
                    <a:pt x="293" y="0"/>
                  </a:cubicBezTo>
                  <a:cubicBezTo>
                    <a:pt x="349" y="1"/>
                    <a:pt x="405" y="1"/>
                    <a:pt x="462" y="0"/>
                  </a:cubicBezTo>
                  <a:cubicBezTo>
                    <a:pt x="462" y="167"/>
                    <a:pt x="461" y="334"/>
                    <a:pt x="462" y="501"/>
                  </a:cubicBezTo>
                  <a:cubicBezTo>
                    <a:pt x="406" y="502"/>
                    <a:pt x="349" y="502"/>
                    <a:pt x="293" y="502"/>
                  </a:cubicBezTo>
                  <a:cubicBezTo>
                    <a:pt x="293" y="436"/>
                    <a:pt x="293" y="370"/>
                    <a:pt x="293" y="304"/>
                  </a:cubicBezTo>
                  <a:cubicBezTo>
                    <a:pt x="252" y="304"/>
                    <a:pt x="210" y="304"/>
                    <a:pt x="169" y="304"/>
                  </a:cubicBezTo>
                  <a:cubicBezTo>
                    <a:pt x="169" y="370"/>
                    <a:pt x="169" y="436"/>
                    <a:pt x="169" y="502"/>
                  </a:cubicBezTo>
                  <a:cubicBezTo>
                    <a:pt x="113" y="502"/>
                    <a:pt x="57" y="502"/>
                    <a:pt x="0" y="502"/>
                  </a:cubicBezTo>
                  <a:cubicBezTo>
                    <a:pt x="0" y="335"/>
                    <a:pt x="0" y="168"/>
                    <a:pt x="0" y="1"/>
                  </a:cubicBezTo>
                  <a:close/>
                </a:path>
              </a:pathLst>
            </a:custGeom>
            <a:solidFill>
              <a:srgbClr val="FFFFFF"/>
            </a:solidFill>
            <a:ln w="9525">
              <a:noFill/>
              <a:round/>
              <a:headEnd/>
              <a:tailEnd/>
            </a:ln>
          </p:spPr>
          <p:txBody>
            <a:bodyPr/>
            <a:lstStyle/>
            <a:p>
              <a:endParaRPr lang="zh-CN" altLang="en-US"/>
            </a:p>
          </p:txBody>
        </p:sp>
        <p:sp>
          <p:nvSpPr>
            <p:cNvPr id="14355" name="Freeform 17"/>
            <p:cNvSpPr>
              <a:spLocks/>
            </p:cNvSpPr>
            <p:nvPr/>
          </p:nvSpPr>
          <p:spPr bwMode="auto">
            <a:xfrm>
              <a:off x="2645" y="1380"/>
              <a:ext cx="1048" cy="1208"/>
            </a:xfrm>
            <a:custGeom>
              <a:avLst/>
              <a:gdLst>
                <a:gd name="T0" fmla="*/ 130 w 443"/>
                <a:gd name="T1" fmla="*/ 745 h 511"/>
                <a:gd name="T2" fmla="*/ 28 w 443"/>
                <a:gd name="T3" fmla="*/ 0 h 511"/>
                <a:gd name="T4" fmla="*/ 1048 w 443"/>
                <a:gd name="T5" fmla="*/ 0 h 511"/>
                <a:gd name="T6" fmla="*/ 1048 w 443"/>
                <a:gd name="T7" fmla="*/ 345 h 511"/>
                <a:gd name="T8" fmla="*/ 473 w 443"/>
                <a:gd name="T9" fmla="*/ 345 h 511"/>
                <a:gd name="T10" fmla="*/ 584 w 443"/>
                <a:gd name="T11" fmla="*/ 785 h 511"/>
                <a:gd name="T12" fmla="*/ 1048 w 443"/>
                <a:gd name="T13" fmla="*/ 993 h 511"/>
                <a:gd name="T14" fmla="*/ 1048 w 443"/>
                <a:gd name="T15" fmla="*/ 1191 h 511"/>
                <a:gd name="T16" fmla="*/ 461 w 443"/>
                <a:gd name="T17" fmla="*/ 1097 h 511"/>
                <a:gd name="T18" fmla="*/ 130 w 443"/>
                <a:gd name="T19" fmla="*/ 745 h 5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3"/>
                <a:gd name="T31" fmla="*/ 0 h 511"/>
                <a:gd name="T32" fmla="*/ 443 w 443"/>
                <a:gd name="T33" fmla="*/ 511 h 5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3" h="511">
                  <a:moveTo>
                    <a:pt x="55" y="315"/>
                  </a:moveTo>
                  <a:cubicBezTo>
                    <a:pt x="10" y="217"/>
                    <a:pt x="0" y="106"/>
                    <a:pt x="12" y="0"/>
                  </a:cubicBezTo>
                  <a:cubicBezTo>
                    <a:pt x="156" y="0"/>
                    <a:pt x="299" y="0"/>
                    <a:pt x="443" y="0"/>
                  </a:cubicBezTo>
                  <a:cubicBezTo>
                    <a:pt x="443" y="48"/>
                    <a:pt x="443" y="97"/>
                    <a:pt x="443" y="146"/>
                  </a:cubicBezTo>
                  <a:cubicBezTo>
                    <a:pt x="362" y="146"/>
                    <a:pt x="281" y="145"/>
                    <a:pt x="200" y="146"/>
                  </a:cubicBezTo>
                  <a:cubicBezTo>
                    <a:pt x="197" y="211"/>
                    <a:pt x="207" y="279"/>
                    <a:pt x="247" y="332"/>
                  </a:cubicBezTo>
                  <a:cubicBezTo>
                    <a:pt x="292" y="392"/>
                    <a:pt x="370" y="420"/>
                    <a:pt x="443" y="420"/>
                  </a:cubicBezTo>
                  <a:cubicBezTo>
                    <a:pt x="443" y="448"/>
                    <a:pt x="443" y="476"/>
                    <a:pt x="443" y="504"/>
                  </a:cubicBezTo>
                  <a:cubicBezTo>
                    <a:pt x="359" y="511"/>
                    <a:pt x="271" y="504"/>
                    <a:pt x="195" y="464"/>
                  </a:cubicBezTo>
                  <a:cubicBezTo>
                    <a:pt x="133" y="432"/>
                    <a:pt x="84" y="378"/>
                    <a:pt x="55" y="315"/>
                  </a:cubicBezTo>
                  <a:close/>
                </a:path>
              </a:pathLst>
            </a:custGeom>
            <a:solidFill>
              <a:srgbClr val="FFFFFF"/>
            </a:solidFill>
            <a:ln w="9525">
              <a:noFill/>
              <a:round/>
              <a:headEnd/>
              <a:tailEnd/>
            </a:ln>
          </p:spPr>
          <p:txBody>
            <a:bodyPr/>
            <a:lstStyle/>
            <a:p>
              <a:endParaRPr lang="zh-CN" altLang="en-US"/>
            </a:p>
          </p:txBody>
        </p:sp>
        <p:sp>
          <p:nvSpPr>
            <p:cNvPr id="14356" name="Freeform 18"/>
            <p:cNvSpPr>
              <a:spLocks noEditPoints="1"/>
            </p:cNvSpPr>
            <p:nvPr/>
          </p:nvSpPr>
          <p:spPr bwMode="auto">
            <a:xfrm>
              <a:off x="3767" y="1380"/>
              <a:ext cx="1251" cy="1184"/>
            </a:xfrm>
            <a:custGeom>
              <a:avLst/>
              <a:gdLst>
                <a:gd name="T0" fmla="*/ 2 w 529"/>
                <a:gd name="T1" fmla="*/ 0 h 501"/>
                <a:gd name="T2" fmla="*/ 1251 w 529"/>
                <a:gd name="T3" fmla="*/ 0 h 501"/>
                <a:gd name="T4" fmla="*/ 1111 w 529"/>
                <a:gd name="T5" fmla="*/ 404 h 501"/>
                <a:gd name="T6" fmla="*/ 870 w 529"/>
                <a:gd name="T7" fmla="*/ 562 h 501"/>
                <a:gd name="T8" fmla="*/ 1182 w 529"/>
                <a:gd name="T9" fmla="*/ 907 h 501"/>
                <a:gd name="T10" fmla="*/ 1227 w 529"/>
                <a:gd name="T11" fmla="*/ 1184 h 501"/>
                <a:gd name="T12" fmla="*/ 811 w 529"/>
                <a:gd name="T13" fmla="*/ 1184 h 501"/>
                <a:gd name="T14" fmla="*/ 667 w 529"/>
                <a:gd name="T15" fmla="*/ 789 h 501"/>
                <a:gd name="T16" fmla="*/ 402 w 529"/>
                <a:gd name="T17" fmla="*/ 657 h 501"/>
                <a:gd name="T18" fmla="*/ 402 w 529"/>
                <a:gd name="T19" fmla="*/ 1184 h 501"/>
                <a:gd name="T20" fmla="*/ 2 w 529"/>
                <a:gd name="T21" fmla="*/ 1184 h 501"/>
                <a:gd name="T22" fmla="*/ 2 w 529"/>
                <a:gd name="T23" fmla="*/ 0 h 501"/>
                <a:gd name="T24" fmla="*/ 402 w 529"/>
                <a:gd name="T25" fmla="*/ 314 h 501"/>
                <a:gd name="T26" fmla="*/ 402 w 529"/>
                <a:gd name="T27" fmla="*/ 503 h 501"/>
                <a:gd name="T28" fmla="*/ 665 w 529"/>
                <a:gd name="T29" fmla="*/ 449 h 501"/>
                <a:gd name="T30" fmla="*/ 792 w 529"/>
                <a:gd name="T31" fmla="*/ 314 h 501"/>
                <a:gd name="T32" fmla="*/ 402 w 529"/>
                <a:gd name="T33" fmla="*/ 314 h 5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9"/>
                <a:gd name="T52" fmla="*/ 0 h 501"/>
                <a:gd name="T53" fmla="*/ 529 w 529"/>
                <a:gd name="T54" fmla="*/ 501 h 50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9" h="501">
                  <a:moveTo>
                    <a:pt x="1" y="0"/>
                  </a:moveTo>
                  <a:cubicBezTo>
                    <a:pt x="177" y="0"/>
                    <a:pt x="353" y="0"/>
                    <a:pt x="529" y="0"/>
                  </a:cubicBezTo>
                  <a:cubicBezTo>
                    <a:pt x="526" y="60"/>
                    <a:pt x="509" y="123"/>
                    <a:pt x="470" y="171"/>
                  </a:cubicBezTo>
                  <a:cubicBezTo>
                    <a:pt x="444" y="203"/>
                    <a:pt x="408" y="227"/>
                    <a:pt x="368" y="238"/>
                  </a:cubicBezTo>
                  <a:cubicBezTo>
                    <a:pt x="425" y="272"/>
                    <a:pt x="474" y="322"/>
                    <a:pt x="500" y="384"/>
                  </a:cubicBezTo>
                  <a:cubicBezTo>
                    <a:pt x="516" y="421"/>
                    <a:pt x="521" y="461"/>
                    <a:pt x="519" y="501"/>
                  </a:cubicBezTo>
                  <a:cubicBezTo>
                    <a:pt x="460" y="501"/>
                    <a:pt x="402" y="501"/>
                    <a:pt x="343" y="501"/>
                  </a:cubicBezTo>
                  <a:cubicBezTo>
                    <a:pt x="338" y="441"/>
                    <a:pt x="322" y="380"/>
                    <a:pt x="282" y="334"/>
                  </a:cubicBezTo>
                  <a:cubicBezTo>
                    <a:pt x="254" y="301"/>
                    <a:pt x="213" y="281"/>
                    <a:pt x="170" y="278"/>
                  </a:cubicBezTo>
                  <a:cubicBezTo>
                    <a:pt x="170" y="352"/>
                    <a:pt x="170" y="426"/>
                    <a:pt x="170" y="501"/>
                  </a:cubicBezTo>
                  <a:cubicBezTo>
                    <a:pt x="114" y="501"/>
                    <a:pt x="57" y="501"/>
                    <a:pt x="1" y="501"/>
                  </a:cubicBezTo>
                  <a:cubicBezTo>
                    <a:pt x="0" y="334"/>
                    <a:pt x="1" y="167"/>
                    <a:pt x="1" y="0"/>
                  </a:cubicBezTo>
                  <a:close/>
                  <a:moveTo>
                    <a:pt x="170" y="133"/>
                  </a:moveTo>
                  <a:cubicBezTo>
                    <a:pt x="170" y="159"/>
                    <a:pt x="170" y="186"/>
                    <a:pt x="170" y="213"/>
                  </a:cubicBezTo>
                  <a:cubicBezTo>
                    <a:pt x="208" y="212"/>
                    <a:pt x="247" y="207"/>
                    <a:pt x="281" y="190"/>
                  </a:cubicBezTo>
                  <a:cubicBezTo>
                    <a:pt x="306" y="179"/>
                    <a:pt x="326" y="159"/>
                    <a:pt x="335" y="133"/>
                  </a:cubicBezTo>
                  <a:cubicBezTo>
                    <a:pt x="280" y="132"/>
                    <a:pt x="225" y="133"/>
                    <a:pt x="170" y="133"/>
                  </a:cubicBezTo>
                  <a:close/>
                </a:path>
              </a:pathLst>
            </a:custGeom>
            <a:solidFill>
              <a:srgbClr val="FFFFFF"/>
            </a:solidFill>
            <a:ln w="9525">
              <a:noFill/>
              <a:round/>
              <a:headEnd/>
              <a:tailEnd/>
            </a:ln>
          </p:spPr>
          <p:txBody>
            <a:bodyPr/>
            <a:lstStyle/>
            <a:p>
              <a:endParaRPr lang="zh-CN" altLang="en-US"/>
            </a:p>
          </p:txBody>
        </p:sp>
        <p:sp>
          <p:nvSpPr>
            <p:cNvPr id="14357" name="Freeform 19"/>
            <p:cNvSpPr>
              <a:spLocks/>
            </p:cNvSpPr>
            <p:nvPr/>
          </p:nvSpPr>
          <p:spPr bwMode="auto">
            <a:xfrm>
              <a:off x="3196" y="1831"/>
              <a:ext cx="497" cy="265"/>
            </a:xfrm>
            <a:custGeom>
              <a:avLst/>
              <a:gdLst>
                <a:gd name="T0" fmla="*/ 0 w 210"/>
                <a:gd name="T1" fmla="*/ 0 h 112"/>
                <a:gd name="T2" fmla="*/ 497 w 210"/>
                <a:gd name="T3" fmla="*/ 0 h 112"/>
                <a:gd name="T4" fmla="*/ 497 w 210"/>
                <a:gd name="T5" fmla="*/ 265 h 112"/>
                <a:gd name="T6" fmla="*/ 0 w 210"/>
                <a:gd name="T7" fmla="*/ 265 h 112"/>
                <a:gd name="T8" fmla="*/ 0 w 210"/>
                <a:gd name="T9" fmla="*/ 0 h 112"/>
                <a:gd name="T10" fmla="*/ 0 60000 65536"/>
                <a:gd name="T11" fmla="*/ 0 60000 65536"/>
                <a:gd name="T12" fmla="*/ 0 60000 65536"/>
                <a:gd name="T13" fmla="*/ 0 60000 65536"/>
                <a:gd name="T14" fmla="*/ 0 60000 65536"/>
                <a:gd name="T15" fmla="*/ 0 w 210"/>
                <a:gd name="T16" fmla="*/ 0 h 112"/>
                <a:gd name="T17" fmla="*/ 210 w 210"/>
                <a:gd name="T18" fmla="*/ 112 h 112"/>
              </a:gdLst>
              <a:ahLst/>
              <a:cxnLst>
                <a:cxn ang="T10">
                  <a:pos x="T0" y="T1"/>
                </a:cxn>
                <a:cxn ang="T11">
                  <a:pos x="T2" y="T3"/>
                </a:cxn>
                <a:cxn ang="T12">
                  <a:pos x="T4" y="T5"/>
                </a:cxn>
                <a:cxn ang="T13">
                  <a:pos x="T6" y="T7"/>
                </a:cxn>
                <a:cxn ang="T14">
                  <a:pos x="T8" y="T9"/>
                </a:cxn>
              </a:cxnLst>
              <a:rect l="T15" t="T16" r="T17" b="T18"/>
              <a:pathLst>
                <a:path w="210" h="112">
                  <a:moveTo>
                    <a:pt x="0" y="0"/>
                  </a:moveTo>
                  <a:cubicBezTo>
                    <a:pt x="70" y="0"/>
                    <a:pt x="140" y="0"/>
                    <a:pt x="210" y="0"/>
                  </a:cubicBezTo>
                  <a:cubicBezTo>
                    <a:pt x="210" y="37"/>
                    <a:pt x="210" y="74"/>
                    <a:pt x="210" y="112"/>
                  </a:cubicBezTo>
                  <a:cubicBezTo>
                    <a:pt x="140" y="112"/>
                    <a:pt x="70" y="112"/>
                    <a:pt x="0" y="112"/>
                  </a:cubicBezTo>
                  <a:cubicBezTo>
                    <a:pt x="0" y="74"/>
                    <a:pt x="0" y="37"/>
                    <a:pt x="0" y="0"/>
                  </a:cubicBezTo>
                  <a:close/>
                </a:path>
              </a:pathLst>
            </a:custGeom>
            <a:solidFill>
              <a:srgbClr val="FFFFFF"/>
            </a:solidFill>
            <a:ln w="9525">
              <a:noFill/>
              <a:round/>
              <a:headEnd/>
              <a:tailEnd/>
            </a:ln>
          </p:spPr>
          <p:txBody>
            <a:bodyPr/>
            <a:lstStyle/>
            <a:p>
              <a:endParaRPr lang="zh-CN" altLang="en-US"/>
            </a:p>
          </p:txBody>
        </p:sp>
        <p:sp>
          <p:nvSpPr>
            <p:cNvPr id="14358" name="Freeform 20"/>
            <p:cNvSpPr>
              <a:spLocks noEditPoints="1"/>
            </p:cNvSpPr>
            <p:nvPr/>
          </p:nvSpPr>
          <p:spPr bwMode="auto">
            <a:xfrm>
              <a:off x="1500" y="2758"/>
              <a:ext cx="4630" cy="3280"/>
            </a:xfrm>
            <a:custGeom>
              <a:avLst/>
              <a:gdLst>
                <a:gd name="T0" fmla="*/ 76 w 1957"/>
                <a:gd name="T1" fmla="*/ 170 h 1387"/>
                <a:gd name="T2" fmla="*/ 457 w 1957"/>
                <a:gd name="T3" fmla="*/ 0 h 1387"/>
                <a:gd name="T4" fmla="*/ 4630 w 1957"/>
                <a:gd name="T5" fmla="*/ 0 h 1387"/>
                <a:gd name="T6" fmla="*/ 4630 w 1957"/>
                <a:gd name="T7" fmla="*/ 759 h 1387"/>
                <a:gd name="T8" fmla="*/ 1188 w 1957"/>
                <a:gd name="T9" fmla="*/ 757 h 1387"/>
                <a:gd name="T10" fmla="*/ 1024 w 1957"/>
                <a:gd name="T11" fmla="*/ 790 h 1387"/>
                <a:gd name="T12" fmla="*/ 984 w 1957"/>
                <a:gd name="T13" fmla="*/ 903 h 1387"/>
                <a:gd name="T14" fmla="*/ 984 w 1957"/>
                <a:gd name="T15" fmla="*/ 1175 h 1387"/>
                <a:gd name="T16" fmla="*/ 4204 w 1957"/>
                <a:gd name="T17" fmla="*/ 1175 h 1387"/>
                <a:gd name="T18" fmla="*/ 4542 w 1957"/>
                <a:gd name="T19" fmla="*/ 1322 h 1387"/>
                <a:gd name="T20" fmla="*/ 4630 w 1957"/>
                <a:gd name="T21" fmla="*/ 1613 h 1387"/>
                <a:gd name="T22" fmla="*/ 4630 w 1957"/>
                <a:gd name="T23" fmla="*/ 2871 h 1387"/>
                <a:gd name="T24" fmla="*/ 4531 w 1957"/>
                <a:gd name="T25" fmla="*/ 3148 h 1387"/>
                <a:gd name="T26" fmla="*/ 4197 w 1957"/>
                <a:gd name="T27" fmla="*/ 3280 h 1387"/>
                <a:gd name="T28" fmla="*/ 440 w 1957"/>
                <a:gd name="T29" fmla="*/ 3280 h 1387"/>
                <a:gd name="T30" fmla="*/ 132 w 1957"/>
                <a:gd name="T31" fmla="*/ 3176 h 1387"/>
                <a:gd name="T32" fmla="*/ 14 w 1957"/>
                <a:gd name="T33" fmla="*/ 2961 h 1387"/>
                <a:gd name="T34" fmla="*/ 7 w 1957"/>
                <a:gd name="T35" fmla="*/ 2720 h 1387"/>
                <a:gd name="T36" fmla="*/ 7 w 1957"/>
                <a:gd name="T37" fmla="*/ 449 h 1387"/>
                <a:gd name="T38" fmla="*/ 76 w 1957"/>
                <a:gd name="T39" fmla="*/ 170 h 1387"/>
                <a:gd name="T40" fmla="*/ 982 w 1957"/>
                <a:gd name="T41" fmla="*/ 2438 h 1387"/>
                <a:gd name="T42" fmla="*/ 1074 w 1957"/>
                <a:gd name="T43" fmla="*/ 2438 h 1387"/>
                <a:gd name="T44" fmla="*/ 3658 w 1957"/>
                <a:gd name="T45" fmla="*/ 2438 h 1387"/>
                <a:gd name="T46" fmla="*/ 3658 w 1957"/>
                <a:gd name="T47" fmla="*/ 2015 h 1387"/>
                <a:gd name="T48" fmla="*/ 982 w 1957"/>
                <a:gd name="T49" fmla="*/ 2015 h 1387"/>
                <a:gd name="T50" fmla="*/ 982 w 1957"/>
                <a:gd name="T51" fmla="*/ 2438 h 138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57"/>
                <a:gd name="T79" fmla="*/ 0 h 1387"/>
                <a:gd name="T80" fmla="*/ 1957 w 1957"/>
                <a:gd name="T81" fmla="*/ 1387 h 138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57" h="1387">
                  <a:moveTo>
                    <a:pt x="32" y="72"/>
                  </a:moveTo>
                  <a:cubicBezTo>
                    <a:pt x="67" y="20"/>
                    <a:pt x="133" y="0"/>
                    <a:pt x="193" y="0"/>
                  </a:cubicBezTo>
                  <a:cubicBezTo>
                    <a:pt x="781" y="0"/>
                    <a:pt x="1369" y="0"/>
                    <a:pt x="1957" y="0"/>
                  </a:cubicBezTo>
                  <a:cubicBezTo>
                    <a:pt x="1956" y="107"/>
                    <a:pt x="1957" y="214"/>
                    <a:pt x="1957" y="321"/>
                  </a:cubicBezTo>
                  <a:cubicBezTo>
                    <a:pt x="1472" y="320"/>
                    <a:pt x="987" y="320"/>
                    <a:pt x="502" y="320"/>
                  </a:cubicBezTo>
                  <a:cubicBezTo>
                    <a:pt x="479" y="321"/>
                    <a:pt x="454" y="321"/>
                    <a:pt x="433" y="334"/>
                  </a:cubicBezTo>
                  <a:cubicBezTo>
                    <a:pt x="417" y="344"/>
                    <a:pt x="416" y="364"/>
                    <a:pt x="416" y="382"/>
                  </a:cubicBezTo>
                  <a:cubicBezTo>
                    <a:pt x="416" y="420"/>
                    <a:pt x="416" y="459"/>
                    <a:pt x="416" y="497"/>
                  </a:cubicBezTo>
                  <a:cubicBezTo>
                    <a:pt x="870" y="498"/>
                    <a:pt x="1324" y="497"/>
                    <a:pt x="1777" y="497"/>
                  </a:cubicBezTo>
                  <a:cubicBezTo>
                    <a:pt x="1830" y="499"/>
                    <a:pt x="1886" y="517"/>
                    <a:pt x="1920" y="559"/>
                  </a:cubicBezTo>
                  <a:cubicBezTo>
                    <a:pt x="1949" y="593"/>
                    <a:pt x="1957" y="638"/>
                    <a:pt x="1957" y="682"/>
                  </a:cubicBezTo>
                  <a:cubicBezTo>
                    <a:pt x="1957" y="859"/>
                    <a:pt x="1957" y="1036"/>
                    <a:pt x="1957" y="1214"/>
                  </a:cubicBezTo>
                  <a:cubicBezTo>
                    <a:pt x="1956" y="1256"/>
                    <a:pt x="1944" y="1300"/>
                    <a:pt x="1915" y="1331"/>
                  </a:cubicBezTo>
                  <a:cubicBezTo>
                    <a:pt x="1879" y="1370"/>
                    <a:pt x="1825" y="1386"/>
                    <a:pt x="1774" y="1387"/>
                  </a:cubicBezTo>
                  <a:cubicBezTo>
                    <a:pt x="1244" y="1387"/>
                    <a:pt x="715" y="1387"/>
                    <a:pt x="186" y="1387"/>
                  </a:cubicBezTo>
                  <a:cubicBezTo>
                    <a:pt x="140" y="1386"/>
                    <a:pt x="92" y="1373"/>
                    <a:pt x="56" y="1343"/>
                  </a:cubicBezTo>
                  <a:cubicBezTo>
                    <a:pt x="29" y="1320"/>
                    <a:pt x="13" y="1286"/>
                    <a:pt x="6" y="1252"/>
                  </a:cubicBezTo>
                  <a:cubicBezTo>
                    <a:pt x="0" y="1218"/>
                    <a:pt x="3" y="1184"/>
                    <a:pt x="3" y="1150"/>
                  </a:cubicBezTo>
                  <a:cubicBezTo>
                    <a:pt x="4" y="830"/>
                    <a:pt x="3" y="510"/>
                    <a:pt x="3" y="190"/>
                  </a:cubicBezTo>
                  <a:cubicBezTo>
                    <a:pt x="2" y="149"/>
                    <a:pt x="8" y="106"/>
                    <a:pt x="32" y="72"/>
                  </a:cubicBezTo>
                  <a:close/>
                  <a:moveTo>
                    <a:pt x="415" y="1031"/>
                  </a:moveTo>
                  <a:cubicBezTo>
                    <a:pt x="428" y="1031"/>
                    <a:pt x="441" y="1031"/>
                    <a:pt x="454" y="1031"/>
                  </a:cubicBezTo>
                  <a:cubicBezTo>
                    <a:pt x="818" y="1031"/>
                    <a:pt x="1182" y="1031"/>
                    <a:pt x="1546" y="1031"/>
                  </a:cubicBezTo>
                  <a:cubicBezTo>
                    <a:pt x="1546" y="971"/>
                    <a:pt x="1546" y="912"/>
                    <a:pt x="1546" y="852"/>
                  </a:cubicBezTo>
                  <a:cubicBezTo>
                    <a:pt x="1169" y="852"/>
                    <a:pt x="792" y="853"/>
                    <a:pt x="415" y="852"/>
                  </a:cubicBezTo>
                  <a:cubicBezTo>
                    <a:pt x="414" y="912"/>
                    <a:pt x="414" y="972"/>
                    <a:pt x="415" y="1031"/>
                  </a:cubicBezTo>
                  <a:close/>
                </a:path>
              </a:pathLst>
            </a:custGeom>
            <a:solidFill>
              <a:srgbClr val="FFFFFF"/>
            </a:solidFill>
            <a:ln w="9525">
              <a:noFill/>
              <a:round/>
              <a:headEnd/>
              <a:tailEnd/>
            </a:ln>
          </p:spPr>
          <p:txBody>
            <a:bodyPr/>
            <a:lstStyle/>
            <a:p>
              <a:endParaRPr lang="zh-CN" altLang="en-US"/>
            </a:p>
          </p:txBody>
        </p:sp>
      </p:grpSp>
      <p:sp>
        <p:nvSpPr>
          <p:cNvPr id="14340" name="直角三角形 38"/>
          <p:cNvSpPr>
            <a:spLocks noChangeArrowheads="1"/>
          </p:cNvSpPr>
          <p:nvPr/>
        </p:nvSpPr>
        <p:spPr bwMode="auto">
          <a:xfrm flipH="1">
            <a:off x="0" y="0"/>
            <a:ext cx="12192000" cy="6858000"/>
          </a:xfrm>
          <a:prstGeom prst="rtTriangle">
            <a:avLst/>
          </a:prstGeom>
          <a:solidFill>
            <a:schemeClr val="tx1">
              <a:alpha val="50195"/>
            </a:schemeClr>
          </a:solidFill>
          <a:ln w="9525">
            <a:noFill/>
            <a:miter lim="800000"/>
            <a:headEnd/>
            <a:tailEnd/>
          </a:ln>
        </p:spPr>
        <p:txBody>
          <a:bodyPr wrap="none" anchor="ctr">
            <a:spAutoFit/>
          </a:bodyPr>
          <a:lstStyle/>
          <a:p>
            <a:pPr algn="ctr"/>
            <a:endParaRPr lang="zh-CN" altLang="en-US">
              <a:solidFill>
                <a:schemeClr val="bg1"/>
              </a:solidFill>
              <a:latin typeface="Segoe UI Light" pitchFamily="34" charset="0"/>
              <a:ea typeface="PMingLiU" pitchFamily="18" charset="-120"/>
            </a:endParaRPr>
          </a:p>
        </p:txBody>
      </p:sp>
      <p:sp>
        <p:nvSpPr>
          <p:cNvPr id="14341" name="矩形 39"/>
          <p:cNvSpPr>
            <a:spLocks noChangeArrowheads="1"/>
          </p:cNvSpPr>
          <p:nvPr/>
        </p:nvSpPr>
        <p:spPr bwMode="auto">
          <a:xfrm>
            <a:off x="7370763" y="4408488"/>
            <a:ext cx="3852862" cy="1543050"/>
          </a:xfrm>
          <a:prstGeom prst="rect">
            <a:avLst/>
          </a:prstGeom>
          <a:noFill/>
          <a:ln w="9525">
            <a:noFill/>
            <a:miter lim="800000"/>
            <a:headEnd/>
            <a:tailEnd/>
          </a:ln>
        </p:spPr>
        <p:txBody>
          <a:bodyPr>
            <a:spAutoFit/>
          </a:bodyPr>
          <a:lstStyle/>
          <a:p>
            <a:pPr>
              <a:lnSpc>
                <a:spcPct val="120000"/>
              </a:lnSpc>
            </a:pPr>
            <a:r>
              <a:rPr lang="en-US" sz="1600">
                <a:solidFill>
                  <a:schemeClr val="bg1"/>
                </a:solidFill>
                <a:latin typeface="Segoe UI Light" pitchFamily="34" charset="0"/>
                <a:ea typeface="PMingLiU" pitchFamily="18" charset="-120"/>
              </a:rPr>
              <a:t>All this takes place in a futuristic Japanese-American city called San Fransokyo, which might be Disney’s way of reaching out caringly across the Pacific — or, more likely, looking shrewdly at all that box-office yen.</a:t>
            </a:r>
            <a:endParaRPr lang="zh-CN" altLang="en-US" sz="1600">
              <a:solidFill>
                <a:schemeClr val="bg1"/>
              </a:solidFill>
              <a:latin typeface="Segoe UI Light" pitchFamily="34" charset="0"/>
              <a:ea typeface="PMingLiU" pitchFamily="18" charset="-120"/>
            </a:endParaRPr>
          </a:p>
        </p:txBody>
      </p:sp>
      <p:sp>
        <p:nvSpPr>
          <p:cNvPr id="14342" name="矩形 41"/>
          <p:cNvSpPr>
            <a:spLocks noChangeArrowheads="1"/>
          </p:cNvSpPr>
          <p:nvPr/>
        </p:nvSpPr>
        <p:spPr bwMode="auto">
          <a:xfrm>
            <a:off x="6854825" y="3689350"/>
            <a:ext cx="4225925" cy="600075"/>
          </a:xfrm>
          <a:prstGeom prst="rect">
            <a:avLst/>
          </a:prstGeom>
          <a:noFill/>
          <a:ln w="9525">
            <a:noFill/>
            <a:miter lim="800000"/>
            <a:headEnd/>
            <a:tailEnd/>
          </a:ln>
        </p:spPr>
        <p:txBody>
          <a:bodyPr>
            <a:spAutoFit/>
          </a:bodyPr>
          <a:lstStyle/>
          <a:p>
            <a:pPr algn="r"/>
            <a:r>
              <a:rPr lang="en-US" sz="3300">
                <a:solidFill>
                  <a:schemeClr val="bg1"/>
                </a:solidFill>
                <a:latin typeface="Big Hero 6 "/>
                <a:ea typeface="PMingLiU" pitchFamily="18" charset="-120"/>
              </a:rPr>
              <a:t>iPPT Balala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1"/>
          <p:cNvPicPr>
            <a:picLocks noChangeAspect="1"/>
          </p:cNvPicPr>
          <p:nvPr/>
        </p:nvPicPr>
        <p:blipFill>
          <a:blip r:embed="rId3"/>
          <a:srcRect/>
          <a:stretch>
            <a:fillRect/>
          </a:stretch>
        </p:blipFill>
        <p:spPr bwMode="auto">
          <a:xfrm>
            <a:off x="0" y="0"/>
            <a:ext cx="12192000" cy="6858000"/>
          </a:xfrm>
          <a:prstGeom prst="rect">
            <a:avLst/>
          </a:prstGeom>
          <a:noFill/>
          <a:ln w="9525">
            <a:noFill/>
            <a:miter lim="800000"/>
            <a:headEnd/>
            <a:tailEnd/>
          </a:ln>
        </p:spPr>
      </p:pic>
      <p:sp>
        <p:nvSpPr>
          <p:cNvPr id="3" name="矩形 2"/>
          <p:cNvSpPr/>
          <p:nvPr/>
        </p:nvSpPr>
        <p:spPr>
          <a:xfrm>
            <a:off x="0" y="0"/>
            <a:ext cx="5141913" cy="68580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a:solidFill>
                <a:srgbClr val="FFFFFF"/>
              </a:solidFill>
              <a:ea typeface="PMingLiU" pitchFamily="18" charset="-120"/>
            </a:endParaRPr>
          </a:p>
        </p:txBody>
      </p:sp>
      <p:grpSp>
        <p:nvGrpSpPr>
          <p:cNvPr id="15363" name="组合 21"/>
          <p:cNvGrpSpPr>
            <a:grpSpLocks/>
          </p:cNvGrpSpPr>
          <p:nvPr/>
        </p:nvGrpSpPr>
        <p:grpSpPr bwMode="auto">
          <a:xfrm>
            <a:off x="8956675" y="0"/>
            <a:ext cx="2071688" cy="3340100"/>
            <a:chOff x="9302621" y="-1"/>
            <a:chExt cx="2071396" cy="3340359"/>
          </a:xfrm>
        </p:grpSpPr>
        <p:sp>
          <p:nvSpPr>
            <p:cNvPr id="4" name="矩形 3"/>
            <p:cNvSpPr/>
            <p:nvPr/>
          </p:nvSpPr>
          <p:spPr>
            <a:xfrm>
              <a:off x="9302621" y="-1"/>
              <a:ext cx="2071396" cy="3340359"/>
            </a:xfrm>
            <a:prstGeom prst="rect">
              <a:avLst/>
            </a:prstGeom>
            <a:solidFill>
              <a:srgbClr val="C125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a:solidFill>
                  <a:srgbClr val="FFFFFF"/>
                </a:solidFill>
                <a:ea typeface="PMingLiU" pitchFamily="18" charset="-120"/>
              </a:endParaRPr>
            </a:p>
          </p:txBody>
        </p:sp>
        <p:grpSp>
          <p:nvGrpSpPr>
            <p:cNvPr id="15367" name="Group 4"/>
            <p:cNvGrpSpPr>
              <a:grpSpLocks noChangeAspect="1"/>
            </p:cNvGrpSpPr>
            <p:nvPr/>
          </p:nvGrpSpPr>
          <p:grpSpPr bwMode="auto">
            <a:xfrm>
              <a:off x="9484859" y="294847"/>
              <a:ext cx="1735912" cy="2886892"/>
              <a:chOff x="1500" y="-1760"/>
              <a:chExt cx="4689" cy="7798"/>
            </a:xfrm>
          </p:grpSpPr>
          <p:sp>
            <p:nvSpPr>
              <p:cNvPr id="15368" name="Freeform 5"/>
              <p:cNvSpPr>
                <a:spLocks noEditPoints="1"/>
              </p:cNvSpPr>
              <p:nvPr/>
            </p:nvSpPr>
            <p:spPr bwMode="auto">
              <a:xfrm>
                <a:off x="2745" y="-1760"/>
                <a:ext cx="825" cy="707"/>
              </a:xfrm>
              <a:custGeom>
                <a:avLst/>
                <a:gdLst>
                  <a:gd name="T0" fmla="*/ 40 w 349"/>
                  <a:gd name="T1" fmla="*/ 61 h 299"/>
                  <a:gd name="T2" fmla="*/ 634 w 349"/>
                  <a:gd name="T3" fmla="*/ 189 h 299"/>
                  <a:gd name="T4" fmla="*/ 801 w 349"/>
                  <a:gd name="T5" fmla="*/ 400 h 299"/>
                  <a:gd name="T6" fmla="*/ 733 w 349"/>
                  <a:gd name="T7" fmla="*/ 603 h 299"/>
                  <a:gd name="T8" fmla="*/ 383 w 349"/>
                  <a:gd name="T9" fmla="*/ 657 h 299"/>
                  <a:gd name="T10" fmla="*/ 350 w 349"/>
                  <a:gd name="T11" fmla="*/ 700 h 299"/>
                  <a:gd name="T12" fmla="*/ 305 w 349"/>
                  <a:gd name="T13" fmla="*/ 629 h 299"/>
                  <a:gd name="T14" fmla="*/ 128 w 349"/>
                  <a:gd name="T15" fmla="*/ 480 h 299"/>
                  <a:gd name="T16" fmla="*/ 139 w 349"/>
                  <a:gd name="T17" fmla="*/ 423 h 299"/>
                  <a:gd name="T18" fmla="*/ 312 w 349"/>
                  <a:gd name="T19" fmla="*/ 357 h 299"/>
                  <a:gd name="T20" fmla="*/ 336 w 349"/>
                  <a:gd name="T21" fmla="*/ 208 h 299"/>
                  <a:gd name="T22" fmla="*/ 378 w 349"/>
                  <a:gd name="T23" fmla="*/ 350 h 299"/>
                  <a:gd name="T24" fmla="*/ 591 w 349"/>
                  <a:gd name="T25" fmla="*/ 393 h 299"/>
                  <a:gd name="T26" fmla="*/ 619 w 349"/>
                  <a:gd name="T27" fmla="*/ 468 h 299"/>
                  <a:gd name="T28" fmla="*/ 530 w 349"/>
                  <a:gd name="T29" fmla="*/ 497 h 299"/>
                  <a:gd name="T30" fmla="*/ 565 w 349"/>
                  <a:gd name="T31" fmla="*/ 452 h 299"/>
                  <a:gd name="T32" fmla="*/ 381 w 349"/>
                  <a:gd name="T33" fmla="*/ 414 h 299"/>
                  <a:gd name="T34" fmla="*/ 383 w 349"/>
                  <a:gd name="T35" fmla="*/ 603 h 299"/>
                  <a:gd name="T36" fmla="*/ 678 w 349"/>
                  <a:gd name="T37" fmla="*/ 558 h 299"/>
                  <a:gd name="T38" fmla="*/ 721 w 349"/>
                  <a:gd name="T39" fmla="*/ 393 h 299"/>
                  <a:gd name="T40" fmla="*/ 560 w 349"/>
                  <a:gd name="T41" fmla="*/ 215 h 299"/>
                  <a:gd name="T42" fmla="*/ 130 w 349"/>
                  <a:gd name="T43" fmla="*/ 87 h 299"/>
                  <a:gd name="T44" fmla="*/ 33 w 349"/>
                  <a:gd name="T45" fmla="*/ 104 h 299"/>
                  <a:gd name="T46" fmla="*/ 76 w 349"/>
                  <a:gd name="T47" fmla="*/ 121 h 299"/>
                  <a:gd name="T48" fmla="*/ 0 w 349"/>
                  <a:gd name="T49" fmla="*/ 118 h 299"/>
                  <a:gd name="T50" fmla="*/ 40 w 349"/>
                  <a:gd name="T51" fmla="*/ 61 h 299"/>
                  <a:gd name="T52" fmla="*/ 139 w 349"/>
                  <a:gd name="T53" fmla="*/ 456 h 299"/>
                  <a:gd name="T54" fmla="*/ 303 w 349"/>
                  <a:gd name="T55" fmla="*/ 579 h 299"/>
                  <a:gd name="T56" fmla="*/ 310 w 349"/>
                  <a:gd name="T57" fmla="*/ 419 h 299"/>
                  <a:gd name="T58" fmla="*/ 139 w 349"/>
                  <a:gd name="T59" fmla="*/ 456 h 2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49"/>
                  <a:gd name="T91" fmla="*/ 0 h 299"/>
                  <a:gd name="T92" fmla="*/ 349 w 349"/>
                  <a:gd name="T93" fmla="*/ 299 h 29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49" h="299">
                    <a:moveTo>
                      <a:pt x="17" y="26"/>
                    </a:moveTo>
                    <a:cubicBezTo>
                      <a:pt x="103" y="0"/>
                      <a:pt x="196" y="30"/>
                      <a:pt x="268" y="80"/>
                    </a:cubicBezTo>
                    <a:cubicBezTo>
                      <a:pt x="299" y="103"/>
                      <a:pt x="328" y="132"/>
                      <a:pt x="339" y="169"/>
                    </a:cubicBezTo>
                    <a:cubicBezTo>
                      <a:pt x="349" y="200"/>
                      <a:pt x="336" y="236"/>
                      <a:pt x="310" y="255"/>
                    </a:cubicBezTo>
                    <a:cubicBezTo>
                      <a:pt x="268" y="286"/>
                      <a:pt x="211" y="292"/>
                      <a:pt x="162" y="278"/>
                    </a:cubicBezTo>
                    <a:cubicBezTo>
                      <a:pt x="161" y="286"/>
                      <a:pt x="159" y="297"/>
                      <a:pt x="148" y="296"/>
                    </a:cubicBezTo>
                    <a:cubicBezTo>
                      <a:pt x="131" y="299"/>
                      <a:pt x="132" y="277"/>
                      <a:pt x="129" y="266"/>
                    </a:cubicBezTo>
                    <a:cubicBezTo>
                      <a:pt x="100" y="251"/>
                      <a:pt x="71" y="232"/>
                      <a:pt x="54" y="203"/>
                    </a:cubicBezTo>
                    <a:cubicBezTo>
                      <a:pt x="48" y="196"/>
                      <a:pt x="51" y="185"/>
                      <a:pt x="59" y="179"/>
                    </a:cubicBezTo>
                    <a:cubicBezTo>
                      <a:pt x="79" y="162"/>
                      <a:pt x="106" y="156"/>
                      <a:pt x="132" y="151"/>
                    </a:cubicBezTo>
                    <a:cubicBezTo>
                      <a:pt x="133" y="130"/>
                      <a:pt x="135" y="108"/>
                      <a:pt x="142" y="88"/>
                    </a:cubicBezTo>
                    <a:cubicBezTo>
                      <a:pt x="165" y="98"/>
                      <a:pt x="158" y="128"/>
                      <a:pt x="160" y="148"/>
                    </a:cubicBezTo>
                    <a:cubicBezTo>
                      <a:pt x="190" y="148"/>
                      <a:pt x="224" y="148"/>
                      <a:pt x="250" y="166"/>
                    </a:cubicBezTo>
                    <a:cubicBezTo>
                      <a:pt x="260" y="173"/>
                      <a:pt x="267" y="187"/>
                      <a:pt x="262" y="198"/>
                    </a:cubicBezTo>
                    <a:cubicBezTo>
                      <a:pt x="255" y="211"/>
                      <a:pt x="237" y="219"/>
                      <a:pt x="224" y="210"/>
                    </a:cubicBezTo>
                    <a:cubicBezTo>
                      <a:pt x="229" y="204"/>
                      <a:pt x="241" y="200"/>
                      <a:pt x="239" y="191"/>
                    </a:cubicBezTo>
                    <a:cubicBezTo>
                      <a:pt x="214" y="179"/>
                      <a:pt x="187" y="177"/>
                      <a:pt x="161" y="175"/>
                    </a:cubicBezTo>
                    <a:cubicBezTo>
                      <a:pt x="160" y="202"/>
                      <a:pt x="161" y="228"/>
                      <a:pt x="162" y="255"/>
                    </a:cubicBezTo>
                    <a:cubicBezTo>
                      <a:pt x="204" y="262"/>
                      <a:pt x="251" y="261"/>
                      <a:pt x="287" y="236"/>
                    </a:cubicBezTo>
                    <a:cubicBezTo>
                      <a:pt x="309" y="221"/>
                      <a:pt x="315" y="190"/>
                      <a:pt x="305" y="166"/>
                    </a:cubicBezTo>
                    <a:cubicBezTo>
                      <a:pt x="292" y="135"/>
                      <a:pt x="265" y="110"/>
                      <a:pt x="237" y="91"/>
                    </a:cubicBezTo>
                    <a:cubicBezTo>
                      <a:pt x="183" y="58"/>
                      <a:pt x="120" y="36"/>
                      <a:pt x="55" y="37"/>
                    </a:cubicBezTo>
                    <a:cubicBezTo>
                      <a:pt x="41" y="38"/>
                      <a:pt x="27" y="38"/>
                      <a:pt x="14" y="44"/>
                    </a:cubicBezTo>
                    <a:cubicBezTo>
                      <a:pt x="20" y="46"/>
                      <a:pt x="26" y="48"/>
                      <a:pt x="32" y="51"/>
                    </a:cubicBezTo>
                    <a:cubicBezTo>
                      <a:pt x="24" y="59"/>
                      <a:pt x="9" y="56"/>
                      <a:pt x="0" y="50"/>
                    </a:cubicBezTo>
                    <a:cubicBezTo>
                      <a:pt x="4" y="42"/>
                      <a:pt x="6" y="29"/>
                      <a:pt x="17" y="26"/>
                    </a:cubicBezTo>
                    <a:close/>
                    <a:moveTo>
                      <a:pt x="59" y="193"/>
                    </a:moveTo>
                    <a:cubicBezTo>
                      <a:pt x="72" y="220"/>
                      <a:pt x="102" y="234"/>
                      <a:pt x="128" y="245"/>
                    </a:cubicBezTo>
                    <a:cubicBezTo>
                      <a:pt x="129" y="222"/>
                      <a:pt x="130" y="200"/>
                      <a:pt x="131" y="177"/>
                    </a:cubicBezTo>
                    <a:cubicBezTo>
                      <a:pt x="106" y="180"/>
                      <a:pt x="81" y="181"/>
                      <a:pt x="59" y="193"/>
                    </a:cubicBezTo>
                    <a:close/>
                  </a:path>
                </a:pathLst>
              </a:custGeom>
              <a:solidFill>
                <a:srgbClr val="FFFFFF"/>
              </a:solidFill>
              <a:ln w="9525">
                <a:noFill/>
                <a:round/>
                <a:headEnd/>
                <a:tailEnd/>
              </a:ln>
            </p:spPr>
            <p:txBody>
              <a:bodyPr/>
              <a:lstStyle/>
              <a:p>
                <a:endParaRPr lang="zh-CN" altLang="en-US"/>
              </a:p>
            </p:txBody>
          </p:sp>
          <p:sp>
            <p:nvSpPr>
              <p:cNvPr id="15369" name="Freeform 6"/>
              <p:cNvSpPr>
                <a:spLocks noEditPoints="1"/>
              </p:cNvSpPr>
              <p:nvPr/>
            </p:nvSpPr>
            <p:spPr bwMode="auto">
              <a:xfrm>
                <a:off x="3518" y="-1687"/>
                <a:ext cx="284" cy="244"/>
              </a:xfrm>
              <a:custGeom>
                <a:avLst/>
                <a:gdLst>
                  <a:gd name="T0" fmla="*/ 104 w 120"/>
                  <a:gd name="T1" fmla="*/ 21 h 103"/>
                  <a:gd name="T2" fmla="*/ 232 w 120"/>
                  <a:gd name="T3" fmla="*/ 36 h 103"/>
                  <a:gd name="T4" fmla="*/ 279 w 120"/>
                  <a:gd name="T5" fmla="*/ 88 h 103"/>
                  <a:gd name="T6" fmla="*/ 175 w 120"/>
                  <a:gd name="T7" fmla="*/ 206 h 103"/>
                  <a:gd name="T8" fmla="*/ 69 w 120"/>
                  <a:gd name="T9" fmla="*/ 213 h 103"/>
                  <a:gd name="T10" fmla="*/ 40 w 120"/>
                  <a:gd name="T11" fmla="*/ 237 h 103"/>
                  <a:gd name="T12" fmla="*/ 17 w 120"/>
                  <a:gd name="T13" fmla="*/ 178 h 103"/>
                  <a:gd name="T14" fmla="*/ 7 w 120"/>
                  <a:gd name="T15" fmla="*/ 114 h 103"/>
                  <a:gd name="T16" fmla="*/ 104 w 120"/>
                  <a:gd name="T17" fmla="*/ 21 h 103"/>
                  <a:gd name="T18" fmla="*/ 40 w 120"/>
                  <a:gd name="T19" fmla="*/ 137 h 103"/>
                  <a:gd name="T20" fmla="*/ 128 w 120"/>
                  <a:gd name="T21" fmla="*/ 64 h 103"/>
                  <a:gd name="T22" fmla="*/ 40 w 120"/>
                  <a:gd name="T23" fmla="*/ 137 h 103"/>
                  <a:gd name="T24" fmla="*/ 95 w 120"/>
                  <a:gd name="T25" fmla="*/ 171 h 103"/>
                  <a:gd name="T26" fmla="*/ 234 w 120"/>
                  <a:gd name="T27" fmla="*/ 116 h 103"/>
                  <a:gd name="T28" fmla="*/ 220 w 120"/>
                  <a:gd name="T29" fmla="*/ 73 h 103"/>
                  <a:gd name="T30" fmla="*/ 95 w 120"/>
                  <a:gd name="T31" fmla="*/ 171 h 10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103"/>
                  <a:gd name="T50" fmla="*/ 120 w 120"/>
                  <a:gd name="T51" fmla="*/ 103 h 10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103">
                    <a:moveTo>
                      <a:pt x="44" y="9"/>
                    </a:moveTo>
                    <a:cubicBezTo>
                      <a:pt x="61" y="2"/>
                      <a:pt x="84" y="0"/>
                      <a:pt x="98" y="15"/>
                    </a:cubicBezTo>
                    <a:cubicBezTo>
                      <a:pt x="109" y="17"/>
                      <a:pt x="120" y="25"/>
                      <a:pt x="118" y="37"/>
                    </a:cubicBezTo>
                    <a:cubicBezTo>
                      <a:pt x="115" y="61"/>
                      <a:pt x="94" y="77"/>
                      <a:pt x="74" y="87"/>
                    </a:cubicBezTo>
                    <a:cubicBezTo>
                      <a:pt x="60" y="95"/>
                      <a:pt x="44" y="94"/>
                      <a:pt x="29" y="90"/>
                    </a:cubicBezTo>
                    <a:cubicBezTo>
                      <a:pt x="25" y="93"/>
                      <a:pt x="23" y="103"/>
                      <a:pt x="17" y="100"/>
                    </a:cubicBezTo>
                    <a:cubicBezTo>
                      <a:pt x="10" y="93"/>
                      <a:pt x="12" y="82"/>
                      <a:pt x="7" y="75"/>
                    </a:cubicBezTo>
                    <a:cubicBezTo>
                      <a:pt x="3" y="67"/>
                      <a:pt x="0" y="57"/>
                      <a:pt x="3" y="48"/>
                    </a:cubicBezTo>
                    <a:cubicBezTo>
                      <a:pt x="10" y="29"/>
                      <a:pt x="27" y="17"/>
                      <a:pt x="44" y="9"/>
                    </a:cubicBezTo>
                    <a:close/>
                    <a:moveTo>
                      <a:pt x="17" y="58"/>
                    </a:moveTo>
                    <a:cubicBezTo>
                      <a:pt x="31" y="51"/>
                      <a:pt x="41" y="37"/>
                      <a:pt x="54" y="27"/>
                    </a:cubicBezTo>
                    <a:cubicBezTo>
                      <a:pt x="36" y="29"/>
                      <a:pt x="21" y="42"/>
                      <a:pt x="17" y="58"/>
                    </a:cubicBezTo>
                    <a:close/>
                    <a:moveTo>
                      <a:pt x="40" y="72"/>
                    </a:moveTo>
                    <a:cubicBezTo>
                      <a:pt x="62" y="73"/>
                      <a:pt x="87" y="68"/>
                      <a:pt x="99" y="49"/>
                    </a:cubicBezTo>
                    <a:cubicBezTo>
                      <a:pt x="104" y="42"/>
                      <a:pt x="103" y="29"/>
                      <a:pt x="93" y="31"/>
                    </a:cubicBezTo>
                    <a:cubicBezTo>
                      <a:pt x="70" y="34"/>
                      <a:pt x="53" y="53"/>
                      <a:pt x="40" y="72"/>
                    </a:cubicBezTo>
                    <a:close/>
                  </a:path>
                </a:pathLst>
              </a:custGeom>
              <a:solidFill>
                <a:srgbClr val="FFFFFF"/>
              </a:solidFill>
              <a:ln w="9525">
                <a:noFill/>
                <a:round/>
                <a:headEnd/>
                <a:tailEnd/>
              </a:ln>
            </p:spPr>
            <p:txBody>
              <a:bodyPr/>
              <a:lstStyle/>
              <a:p>
                <a:endParaRPr lang="zh-CN" altLang="en-US"/>
              </a:p>
            </p:txBody>
          </p:sp>
          <p:sp>
            <p:nvSpPr>
              <p:cNvPr id="15370" name="Freeform 7"/>
              <p:cNvSpPr>
                <a:spLocks/>
              </p:cNvSpPr>
              <p:nvPr/>
            </p:nvSpPr>
            <p:spPr bwMode="auto">
              <a:xfrm>
                <a:off x="3984" y="-1469"/>
                <a:ext cx="261" cy="340"/>
              </a:xfrm>
              <a:custGeom>
                <a:avLst/>
                <a:gdLst>
                  <a:gd name="T0" fmla="*/ 152 w 110"/>
                  <a:gd name="T1" fmla="*/ 0 h 144"/>
                  <a:gd name="T2" fmla="*/ 197 w 110"/>
                  <a:gd name="T3" fmla="*/ 33 h 144"/>
                  <a:gd name="T4" fmla="*/ 244 w 110"/>
                  <a:gd name="T5" fmla="*/ 250 h 144"/>
                  <a:gd name="T6" fmla="*/ 180 w 110"/>
                  <a:gd name="T7" fmla="*/ 307 h 144"/>
                  <a:gd name="T8" fmla="*/ 71 w 110"/>
                  <a:gd name="T9" fmla="*/ 146 h 144"/>
                  <a:gd name="T10" fmla="*/ 59 w 110"/>
                  <a:gd name="T11" fmla="*/ 312 h 144"/>
                  <a:gd name="T12" fmla="*/ 9 w 110"/>
                  <a:gd name="T13" fmla="*/ 295 h 144"/>
                  <a:gd name="T14" fmla="*/ 24 w 110"/>
                  <a:gd name="T15" fmla="*/ 130 h 144"/>
                  <a:gd name="T16" fmla="*/ 64 w 110"/>
                  <a:gd name="T17" fmla="*/ 61 h 144"/>
                  <a:gd name="T18" fmla="*/ 190 w 110"/>
                  <a:gd name="T19" fmla="*/ 229 h 144"/>
                  <a:gd name="T20" fmla="*/ 152 w 110"/>
                  <a:gd name="T21" fmla="*/ 0 h 1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
                  <a:gd name="T34" fmla="*/ 0 h 144"/>
                  <a:gd name="T35" fmla="*/ 110 w 110"/>
                  <a:gd name="T36" fmla="*/ 144 h 1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 h="144">
                    <a:moveTo>
                      <a:pt x="64" y="0"/>
                    </a:moveTo>
                    <a:cubicBezTo>
                      <a:pt x="72" y="0"/>
                      <a:pt x="79" y="7"/>
                      <a:pt x="83" y="14"/>
                    </a:cubicBezTo>
                    <a:cubicBezTo>
                      <a:pt x="101" y="40"/>
                      <a:pt x="110" y="74"/>
                      <a:pt x="103" y="106"/>
                    </a:cubicBezTo>
                    <a:cubicBezTo>
                      <a:pt x="101" y="118"/>
                      <a:pt x="90" y="133"/>
                      <a:pt x="76" y="130"/>
                    </a:cubicBezTo>
                    <a:cubicBezTo>
                      <a:pt x="53" y="113"/>
                      <a:pt x="45" y="84"/>
                      <a:pt x="30" y="62"/>
                    </a:cubicBezTo>
                    <a:cubicBezTo>
                      <a:pt x="28" y="85"/>
                      <a:pt x="29" y="109"/>
                      <a:pt x="25" y="132"/>
                    </a:cubicBezTo>
                    <a:cubicBezTo>
                      <a:pt x="20" y="144"/>
                      <a:pt x="5" y="135"/>
                      <a:pt x="4" y="125"/>
                    </a:cubicBezTo>
                    <a:cubicBezTo>
                      <a:pt x="0" y="102"/>
                      <a:pt x="5" y="78"/>
                      <a:pt x="10" y="55"/>
                    </a:cubicBezTo>
                    <a:cubicBezTo>
                      <a:pt x="14" y="44"/>
                      <a:pt x="15" y="30"/>
                      <a:pt x="27" y="26"/>
                    </a:cubicBezTo>
                    <a:cubicBezTo>
                      <a:pt x="49" y="46"/>
                      <a:pt x="61" y="74"/>
                      <a:pt x="80" y="97"/>
                    </a:cubicBezTo>
                    <a:cubicBezTo>
                      <a:pt x="83" y="64"/>
                      <a:pt x="67" y="33"/>
                      <a:pt x="64" y="0"/>
                    </a:cubicBezTo>
                    <a:close/>
                  </a:path>
                </a:pathLst>
              </a:custGeom>
              <a:solidFill>
                <a:srgbClr val="FFFFFF"/>
              </a:solidFill>
              <a:ln w="9525">
                <a:noFill/>
                <a:round/>
                <a:headEnd/>
                <a:tailEnd/>
              </a:ln>
            </p:spPr>
            <p:txBody>
              <a:bodyPr/>
              <a:lstStyle/>
              <a:p>
                <a:endParaRPr lang="zh-CN" altLang="en-US"/>
              </a:p>
            </p:txBody>
          </p:sp>
          <p:sp>
            <p:nvSpPr>
              <p:cNvPr id="15371" name="Freeform 8"/>
              <p:cNvSpPr>
                <a:spLocks noEditPoints="1"/>
              </p:cNvSpPr>
              <p:nvPr/>
            </p:nvSpPr>
            <p:spPr bwMode="auto">
              <a:xfrm>
                <a:off x="3672" y="-1427"/>
                <a:ext cx="308" cy="298"/>
              </a:xfrm>
              <a:custGeom>
                <a:avLst/>
                <a:gdLst>
                  <a:gd name="T0" fmla="*/ 40 w 130"/>
                  <a:gd name="T1" fmla="*/ 38 h 126"/>
                  <a:gd name="T2" fmla="*/ 199 w 130"/>
                  <a:gd name="T3" fmla="*/ 0 h 126"/>
                  <a:gd name="T4" fmla="*/ 303 w 130"/>
                  <a:gd name="T5" fmla="*/ 26 h 126"/>
                  <a:gd name="T6" fmla="*/ 270 w 130"/>
                  <a:gd name="T7" fmla="*/ 50 h 126"/>
                  <a:gd name="T8" fmla="*/ 62 w 130"/>
                  <a:gd name="T9" fmla="*/ 80 h 126"/>
                  <a:gd name="T10" fmla="*/ 256 w 130"/>
                  <a:gd name="T11" fmla="*/ 123 h 126"/>
                  <a:gd name="T12" fmla="*/ 244 w 130"/>
                  <a:gd name="T13" fmla="*/ 263 h 126"/>
                  <a:gd name="T14" fmla="*/ 31 w 130"/>
                  <a:gd name="T15" fmla="*/ 213 h 126"/>
                  <a:gd name="T16" fmla="*/ 102 w 130"/>
                  <a:gd name="T17" fmla="*/ 149 h 126"/>
                  <a:gd name="T18" fmla="*/ 33 w 130"/>
                  <a:gd name="T19" fmla="*/ 125 h 126"/>
                  <a:gd name="T20" fmla="*/ 40 w 130"/>
                  <a:gd name="T21" fmla="*/ 38 h 126"/>
                  <a:gd name="T22" fmla="*/ 111 w 130"/>
                  <a:gd name="T23" fmla="*/ 154 h 126"/>
                  <a:gd name="T24" fmla="*/ 220 w 130"/>
                  <a:gd name="T25" fmla="*/ 177 h 126"/>
                  <a:gd name="T26" fmla="*/ 178 w 130"/>
                  <a:gd name="T27" fmla="*/ 201 h 126"/>
                  <a:gd name="T28" fmla="*/ 73 w 130"/>
                  <a:gd name="T29" fmla="*/ 180 h 126"/>
                  <a:gd name="T30" fmla="*/ 59 w 130"/>
                  <a:gd name="T31" fmla="*/ 213 h 126"/>
                  <a:gd name="T32" fmla="*/ 213 w 130"/>
                  <a:gd name="T33" fmla="*/ 203 h 126"/>
                  <a:gd name="T34" fmla="*/ 235 w 130"/>
                  <a:gd name="T35" fmla="*/ 161 h 126"/>
                  <a:gd name="T36" fmla="*/ 109 w 130"/>
                  <a:gd name="T37" fmla="*/ 135 h 126"/>
                  <a:gd name="T38" fmla="*/ 111 w 130"/>
                  <a:gd name="T39" fmla="*/ 154 h 1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0"/>
                  <a:gd name="T61" fmla="*/ 0 h 126"/>
                  <a:gd name="T62" fmla="*/ 130 w 130"/>
                  <a:gd name="T63" fmla="*/ 126 h 1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0" h="126">
                    <a:moveTo>
                      <a:pt x="17" y="16"/>
                    </a:moveTo>
                    <a:cubicBezTo>
                      <a:pt x="37" y="4"/>
                      <a:pt x="61" y="0"/>
                      <a:pt x="84" y="0"/>
                    </a:cubicBezTo>
                    <a:cubicBezTo>
                      <a:pt x="99" y="1"/>
                      <a:pt x="115" y="2"/>
                      <a:pt x="128" y="11"/>
                    </a:cubicBezTo>
                    <a:cubicBezTo>
                      <a:pt x="124" y="15"/>
                      <a:pt x="120" y="21"/>
                      <a:pt x="114" y="21"/>
                    </a:cubicBezTo>
                    <a:cubicBezTo>
                      <a:pt x="85" y="27"/>
                      <a:pt x="54" y="24"/>
                      <a:pt x="26" y="34"/>
                    </a:cubicBezTo>
                    <a:cubicBezTo>
                      <a:pt x="51" y="49"/>
                      <a:pt x="83" y="37"/>
                      <a:pt x="108" y="52"/>
                    </a:cubicBezTo>
                    <a:cubicBezTo>
                      <a:pt x="130" y="64"/>
                      <a:pt x="126" y="102"/>
                      <a:pt x="103" y="111"/>
                    </a:cubicBezTo>
                    <a:cubicBezTo>
                      <a:pt x="74" y="126"/>
                      <a:pt x="30" y="122"/>
                      <a:pt x="13" y="90"/>
                    </a:cubicBezTo>
                    <a:cubicBezTo>
                      <a:pt x="7" y="73"/>
                      <a:pt x="27" y="60"/>
                      <a:pt x="43" y="63"/>
                    </a:cubicBezTo>
                    <a:cubicBezTo>
                      <a:pt x="35" y="55"/>
                      <a:pt x="24" y="55"/>
                      <a:pt x="14" y="53"/>
                    </a:cubicBezTo>
                    <a:cubicBezTo>
                      <a:pt x="0" y="45"/>
                      <a:pt x="5" y="24"/>
                      <a:pt x="17" y="16"/>
                    </a:cubicBezTo>
                    <a:close/>
                    <a:moveTo>
                      <a:pt x="47" y="65"/>
                    </a:moveTo>
                    <a:cubicBezTo>
                      <a:pt x="63" y="62"/>
                      <a:pt x="79" y="68"/>
                      <a:pt x="93" y="75"/>
                    </a:cubicBezTo>
                    <a:cubicBezTo>
                      <a:pt x="88" y="80"/>
                      <a:pt x="83" y="85"/>
                      <a:pt x="75" y="85"/>
                    </a:cubicBezTo>
                    <a:cubicBezTo>
                      <a:pt x="60" y="89"/>
                      <a:pt x="47" y="77"/>
                      <a:pt x="31" y="76"/>
                    </a:cubicBezTo>
                    <a:cubicBezTo>
                      <a:pt x="24" y="76"/>
                      <a:pt x="17" y="86"/>
                      <a:pt x="25" y="90"/>
                    </a:cubicBezTo>
                    <a:cubicBezTo>
                      <a:pt x="46" y="98"/>
                      <a:pt x="70" y="93"/>
                      <a:pt x="90" y="86"/>
                    </a:cubicBezTo>
                    <a:cubicBezTo>
                      <a:pt x="97" y="84"/>
                      <a:pt x="109" y="75"/>
                      <a:pt x="99" y="68"/>
                    </a:cubicBezTo>
                    <a:cubicBezTo>
                      <a:pt x="83" y="59"/>
                      <a:pt x="64" y="59"/>
                      <a:pt x="46" y="57"/>
                    </a:cubicBezTo>
                    <a:cubicBezTo>
                      <a:pt x="46" y="59"/>
                      <a:pt x="47" y="63"/>
                      <a:pt x="47" y="65"/>
                    </a:cubicBezTo>
                    <a:close/>
                  </a:path>
                </a:pathLst>
              </a:custGeom>
              <a:solidFill>
                <a:srgbClr val="FFFFFF"/>
              </a:solidFill>
              <a:ln w="9525">
                <a:noFill/>
                <a:round/>
                <a:headEnd/>
                <a:tailEnd/>
              </a:ln>
            </p:spPr>
            <p:txBody>
              <a:bodyPr/>
              <a:lstStyle/>
              <a:p>
                <a:endParaRPr lang="zh-CN" altLang="en-US"/>
              </a:p>
            </p:txBody>
          </p:sp>
          <p:sp>
            <p:nvSpPr>
              <p:cNvPr id="15372" name="Freeform 9"/>
              <p:cNvSpPr>
                <a:spLocks noEditPoints="1"/>
              </p:cNvSpPr>
              <p:nvPr/>
            </p:nvSpPr>
            <p:spPr bwMode="auto">
              <a:xfrm>
                <a:off x="4455" y="-1439"/>
                <a:ext cx="334" cy="542"/>
              </a:xfrm>
              <a:custGeom>
                <a:avLst/>
                <a:gdLst>
                  <a:gd name="T0" fmla="*/ 64 w 141"/>
                  <a:gd name="T1" fmla="*/ 258 h 229"/>
                  <a:gd name="T2" fmla="*/ 149 w 141"/>
                  <a:gd name="T3" fmla="*/ 0 h 229"/>
                  <a:gd name="T4" fmla="*/ 95 w 141"/>
                  <a:gd name="T5" fmla="*/ 196 h 229"/>
                  <a:gd name="T6" fmla="*/ 246 w 141"/>
                  <a:gd name="T7" fmla="*/ 38 h 229"/>
                  <a:gd name="T8" fmla="*/ 303 w 141"/>
                  <a:gd name="T9" fmla="*/ 62 h 229"/>
                  <a:gd name="T10" fmla="*/ 287 w 141"/>
                  <a:gd name="T11" fmla="*/ 220 h 229"/>
                  <a:gd name="T12" fmla="*/ 128 w 141"/>
                  <a:gd name="T13" fmla="*/ 303 h 229"/>
                  <a:gd name="T14" fmla="*/ 64 w 141"/>
                  <a:gd name="T15" fmla="*/ 542 h 229"/>
                  <a:gd name="T16" fmla="*/ 7 w 141"/>
                  <a:gd name="T17" fmla="*/ 466 h 229"/>
                  <a:gd name="T18" fmla="*/ 64 w 141"/>
                  <a:gd name="T19" fmla="*/ 258 h 229"/>
                  <a:gd name="T20" fmla="*/ 223 w 141"/>
                  <a:gd name="T21" fmla="*/ 137 h 229"/>
                  <a:gd name="T22" fmla="*/ 163 w 141"/>
                  <a:gd name="T23" fmla="*/ 234 h 229"/>
                  <a:gd name="T24" fmla="*/ 270 w 141"/>
                  <a:gd name="T25" fmla="*/ 163 h 229"/>
                  <a:gd name="T26" fmla="*/ 275 w 141"/>
                  <a:gd name="T27" fmla="*/ 85 h 229"/>
                  <a:gd name="T28" fmla="*/ 223 w 141"/>
                  <a:gd name="T29" fmla="*/ 137 h 2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1"/>
                  <a:gd name="T46" fmla="*/ 0 h 229"/>
                  <a:gd name="T47" fmla="*/ 141 w 141"/>
                  <a:gd name="T48" fmla="*/ 229 h 2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1" h="229">
                    <a:moveTo>
                      <a:pt x="27" y="109"/>
                    </a:moveTo>
                    <a:cubicBezTo>
                      <a:pt x="9" y="70"/>
                      <a:pt x="34" y="26"/>
                      <a:pt x="63" y="0"/>
                    </a:cubicBezTo>
                    <a:cubicBezTo>
                      <a:pt x="71" y="31"/>
                      <a:pt x="31" y="52"/>
                      <a:pt x="40" y="83"/>
                    </a:cubicBezTo>
                    <a:cubicBezTo>
                      <a:pt x="58" y="58"/>
                      <a:pt x="76" y="31"/>
                      <a:pt x="104" y="16"/>
                    </a:cubicBezTo>
                    <a:cubicBezTo>
                      <a:pt x="113" y="10"/>
                      <a:pt x="124" y="17"/>
                      <a:pt x="128" y="26"/>
                    </a:cubicBezTo>
                    <a:cubicBezTo>
                      <a:pt x="141" y="47"/>
                      <a:pt x="135" y="74"/>
                      <a:pt x="121" y="93"/>
                    </a:cubicBezTo>
                    <a:cubicBezTo>
                      <a:pt x="105" y="113"/>
                      <a:pt x="81" y="131"/>
                      <a:pt x="54" y="128"/>
                    </a:cubicBezTo>
                    <a:cubicBezTo>
                      <a:pt x="41" y="160"/>
                      <a:pt x="33" y="195"/>
                      <a:pt x="27" y="229"/>
                    </a:cubicBezTo>
                    <a:cubicBezTo>
                      <a:pt x="13" y="226"/>
                      <a:pt x="0" y="212"/>
                      <a:pt x="3" y="197"/>
                    </a:cubicBezTo>
                    <a:cubicBezTo>
                      <a:pt x="6" y="167"/>
                      <a:pt x="15" y="137"/>
                      <a:pt x="27" y="109"/>
                    </a:cubicBezTo>
                    <a:close/>
                    <a:moveTo>
                      <a:pt x="94" y="58"/>
                    </a:moveTo>
                    <a:cubicBezTo>
                      <a:pt x="84" y="70"/>
                      <a:pt x="75" y="84"/>
                      <a:pt x="69" y="99"/>
                    </a:cubicBezTo>
                    <a:cubicBezTo>
                      <a:pt x="87" y="95"/>
                      <a:pt x="105" y="86"/>
                      <a:pt x="114" y="69"/>
                    </a:cubicBezTo>
                    <a:cubicBezTo>
                      <a:pt x="119" y="59"/>
                      <a:pt x="118" y="47"/>
                      <a:pt x="116" y="36"/>
                    </a:cubicBezTo>
                    <a:cubicBezTo>
                      <a:pt x="106" y="40"/>
                      <a:pt x="100" y="49"/>
                      <a:pt x="94" y="58"/>
                    </a:cubicBezTo>
                    <a:close/>
                  </a:path>
                </a:pathLst>
              </a:custGeom>
              <a:solidFill>
                <a:srgbClr val="FFFFFF"/>
              </a:solidFill>
              <a:ln w="9525">
                <a:noFill/>
                <a:round/>
                <a:headEnd/>
                <a:tailEnd/>
              </a:ln>
            </p:spPr>
            <p:txBody>
              <a:bodyPr/>
              <a:lstStyle/>
              <a:p>
                <a:endParaRPr lang="zh-CN" altLang="en-US"/>
              </a:p>
            </p:txBody>
          </p:sp>
          <p:sp>
            <p:nvSpPr>
              <p:cNvPr id="15373" name="Freeform 10"/>
              <p:cNvSpPr>
                <a:spLocks/>
              </p:cNvSpPr>
              <p:nvPr/>
            </p:nvSpPr>
            <p:spPr bwMode="auto">
              <a:xfrm>
                <a:off x="3589" y="-1431"/>
                <a:ext cx="66" cy="295"/>
              </a:xfrm>
              <a:custGeom>
                <a:avLst/>
                <a:gdLst>
                  <a:gd name="T0" fmla="*/ 14 w 28"/>
                  <a:gd name="T1" fmla="*/ 33 h 125"/>
                  <a:gd name="T2" fmla="*/ 40 w 28"/>
                  <a:gd name="T3" fmla="*/ 14 h 125"/>
                  <a:gd name="T4" fmla="*/ 59 w 28"/>
                  <a:gd name="T5" fmla="*/ 59 h 125"/>
                  <a:gd name="T6" fmla="*/ 66 w 28"/>
                  <a:gd name="T7" fmla="*/ 281 h 125"/>
                  <a:gd name="T8" fmla="*/ 26 w 28"/>
                  <a:gd name="T9" fmla="*/ 290 h 125"/>
                  <a:gd name="T10" fmla="*/ 2 w 28"/>
                  <a:gd name="T11" fmla="*/ 241 h 125"/>
                  <a:gd name="T12" fmla="*/ 14 w 28"/>
                  <a:gd name="T13" fmla="*/ 33 h 125"/>
                  <a:gd name="T14" fmla="*/ 0 60000 65536"/>
                  <a:gd name="T15" fmla="*/ 0 60000 65536"/>
                  <a:gd name="T16" fmla="*/ 0 60000 65536"/>
                  <a:gd name="T17" fmla="*/ 0 60000 65536"/>
                  <a:gd name="T18" fmla="*/ 0 60000 65536"/>
                  <a:gd name="T19" fmla="*/ 0 60000 65536"/>
                  <a:gd name="T20" fmla="*/ 0 60000 65536"/>
                  <a:gd name="T21" fmla="*/ 0 w 28"/>
                  <a:gd name="T22" fmla="*/ 0 h 125"/>
                  <a:gd name="T23" fmla="*/ 28 w 28"/>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25">
                    <a:moveTo>
                      <a:pt x="6" y="14"/>
                    </a:moveTo>
                    <a:cubicBezTo>
                      <a:pt x="5" y="8"/>
                      <a:pt x="13" y="0"/>
                      <a:pt x="17" y="6"/>
                    </a:cubicBezTo>
                    <a:cubicBezTo>
                      <a:pt x="23" y="11"/>
                      <a:pt x="24" y="19"/>
                      <a:pt x="25" y="25"/>
                    </a:cubicBezTo>
                    <a:cubicBezTo>
                      <a:pt x="28" y="57"/>
                      <a:pt x="28" y="88"/>
                      <a:pt x="28" y="119"/>
                    </a:cubicBezTo>
                    <a:cubicBezTo>
                      <a:pt x="23" y="122"/>
                      <a:pt x="17" y="125"/>
                      <a:pt x="11" y="123"/>
                    </a:cubicBezTo>
                    <a:cubicBezTo>
                      <a:pt x="1" y="121"/>
                      <a:pt x="1" y="109"/>
                      <a:pt x="1" y="102"/>
                    </a:cubicBezTo>
                    <a:cubicBezTo>
                      <a:pt x="0" y="72"/>
                      <a:pt x="1" y="43"/>
                      <a:pt x="6" y="14"/>
                    </a:cubicBezTo>
                    <a:close/>
                  </a:path>
                </a:pathLst>
              </a:custGeom>
              <a:solidFill>
                <a:srgbClr val="FFFFFF"/>
              </a:solidFill>
              <a:ln w="9525">
                <a:noFill/>
                <a:round/>
                <a:headEnd/>
                <a:tailEnd/>
              </a:ln>
            </p:spPr>
            <p:txBody>
              <a:bodyPr/>
              <a:lstStyle/>
              <a:p>
                <a:endParaRPr lang="zh-CN" altLang="en-US"/>
              </a:p>
            </p:txBody>
          </p:sp>
          <p:sp>
            <p:nvSpPr>
              <p:cNvPr id="15374" name="Freeform 11"/>
              <p:cNvSpPr>
                <a:spLocks/>
              </p:cNvSpPr>
              <p:nvPr/>
            </p:nvSpPr>
            <p:spPr bwMode="auto">
              <a:xfrm>
                <a:off x="4247" y="-1427"/>
                <a:ext cx="258" cy="303"/>
              </a:xfrm>
              <a:custGeom>
                <a:avLst/>
                <a:gdLst>
                  <a:gd name="T0" fmla="*/ 21 w 109"/>
                  <a:gd name="T1" fmla="*/ 24 h 128"/>
                  <a:gd name="T2" fmla="*/ 199 w 109"/>
                  <a:gd name="T3" fmla="*/ 2 h 128"/>
                  <a:gd name="T4" fmla="*/ 251 w 109"/>
                  <a:gd name="T5" fmla="*/ 57 h 128"/>
                  <a:gd name="T6" fmla="*/ 128 w 109"/>
                  <a:gd name="T7" fmla="*/ 71 h 128"/>
                  <a:gd name="T8" fmla="*/ 116 w 109"/>
                  <a:gd name="T9" fmla="*/ 109 h 128"/>
                  <a:gd name="T10" fmla="*/ 204 w 109"/>
                  <a:gd name="T11" fmla="*/ 114 h 128"/>
                  <a:gd name="T12" fmla="*/ 204 w 109"/>
                  <a:gd name="T13" fmla="*/ 152 h 128"/>
                  <a:gd name="T14" fmla="*/ 99 w 109"/>
                  <a:gd name="T15" fmla="*/ 159 h 128"/>
                  <a:gd name="T16" fmla="*/ 80 w 109"/>
                  <a:gd name="T17" fmla="*/ 218 h 128"/>
                  <a:gd name="T18" fmla="*/ 204 w 109"/>
                  <a:gd name="T19" fmla="*/ 204 h 128"/>
                  <a:gd name="T20" fmla="*/ 218 w 109"/>
                  <a:gd name="T21" fmla="*/ 237 h 128"/>
                  <a:gd name="T22" fmla="*/ 69 w 109"/>
                  <a:gd name="T23" fmla="*/ 298 h 128"/>
                  <a:gd name="T24" fmla="*/ 19 w 109"/>
                  <a:gd name="T25" fmla="*/ 253 h 128"/>
                  <a:gd name="T26" fmla="*/ 31 w 109"/>
                  <a:gd name="T27" fmla="*/ 121 h 128"/>
                  <a:gd name="T28" fmla="*/ 59 w 109"/>
                  <a:gd name="T29" fmla="*/ 114 h 128"/>
                  <a:gd name="T30" fmla="*/ 73 w 109"/>
                  <a:gd name="T31" fmla="*/ 66 h 128"/>
                  <a:gd name="T32" fmla="*/ 21 w 109"/>
                  <a:gd name="T33" fmla="*/ 24 h 1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9"/>
                  <a:gd name="T52" fmla="*/ 0 h 128"/>
                  <a:gd name="T53" fmla="*/ 109 w 109"/>
                  <a:gd name="T54" fmla="*/ 128 h 1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9" h="128">
                    <a:moveTo>
                      <a:pt x="9" y="10"/>
                    </a:moveTo>
                    <a:cubicBezTo>
                      <a:pt x="34" y="5"/>
                      <a:pt x="59" y="1"/>
                      <a:pt x="84" y="1"/>
                    </a:cubicBezTo>
                    <a:cubicBezTo>
                      <a:pt x="96" y="0"/>
                      <a:pt x="109" y="13"/>
                      <a:pt x="106" y="24"/>
                    </a:cubicBezTo>
                    <a:cubicBezTo>
                      <a:pt x="90" y="31"/>
                      <a:pt x="71" y="28"/>
                      <a:pt x="54" y="30"/>
                    </a:cubicBezTo>
                    <a:cubicBezTo>
                      <a:pt x="53" y="35"/>
                      <a:pt x="51" y="41"/>
                      <a:pt x="49" y="46"/>
                    </a:cubicBezTo>
                    <a:cubicBezTo>
                      <a:pt x="61" y="46"/>
                      <a:pt x="74" y="46"/>
                      <a:pt x="86" y="48"/>
                    </a:cubicBezTo>
                    <a:cubicBezTo>
                      <a:pt x="86" y="53"/>
                      <a:pt x="86" y="59"/>
                      <a:pt x="86" y="64"/>
                    </a:cubicBezTo>
                    <a:cubicBezTo>
                      <a:pt x="72" y="68"/>
                      <a:pt x="57" y="67"/>
                      <a:pt x="42" y="67"/>
                    </a:cubicBezTo>
                    <a:cubicBezTo>
                      <a:pt x="39" y="75"/>
                      <a:pt x="36" y="84"/>
                      <a:pt x="34" y="92"/>
                    </a:cubicBezTo>
                    <a:cubicBezTo>
                      <a:pt x="51" y="90"/>
                      <a:pt x="68" y="85"/>
                      <a:pt x="86" y="86"/>
                    </a:cubicBezTo>
                    <a:cubicBezTo>
                      <a:pt x="88" y="90"/>
                      <a:pt x="90" y="95"/>
                      <a:pt x="92" y="100"/>
                    </a:cubicBezTo>
                    <a:cubicBezTo>
                      <a:pt x="74" y="114"/>
                      <a:pt x="53" y="128"/>
                      <a:pt x="29" y="126"/>
                    </a:cubicBezTo>
                    <a:cubicBezTo>
                      <a:pt x="19" y="126"/>
                      <a:pt x="12" y="116"/>
                      <a:pt x="8" y="107"/>
                    </a:cubicBezTo>
                    <a:cubicBezTo>
                      <a:pt x="0" y="88"/>
                      <a:pt x="21" y="71"/>
                      <a:pt x="13" y="51"/>
                    </a:cubicBezTo>
                    <a:cubicBezTo>
                      <a:pt x="17" y="50"/>
                      <a:pt x="21" y="49"/>
                      <a:pt x="25" y="48"/>
                    </a:cubicBezTo>
                    <a:cubicBezTo>
                      <a:pt x="27" y="41"/>
                      <a:pt x="29" y="35"/>
                      <a:pt x="31" y="28"/>
                    </a:cubicBezTo>
                    <a:cubicBezTo>
                      <a:pt x="21" y="25"/>
                      <a:pt x="12" y="21"/>
                      <a:pt x="9" y="10"/>
                    </a:cubicBezTo>
                    <a:close/>
                  </a:path>
                </a:pathLst>
              </a:custGeom>
              <a:solidFill>
                <a:srgbClr val="FFFFFF"/>
              </a:solidFill>
              <a:ln w="9525">
                <a:noFill/>
                <a:round/>
                <a:headEnd/>
                <a:tailEnd/>
              </a:ln>
            </p:spPr>
            <p:txBody>
              <a:bodyPr/>
              <a:lstStyle/>
              <a:p>
                <a:endParaRPr lang="zh-CN" altLang="en-US"/>
              </a:p>
            </p:txBody>
          </p:sp>
          <p:sp>
            <p:nvSpPr>
              <p:cNvPr id="15375" name="Freeform 12"/>
              <p:cNvSpPr>
                <a:spLocks noEditPoints="1"/>
              </p:cNvSpPr>
              <p:nvPr/>
            </p:nvSpPr>
            <p:spPr bwMode="auto">
              <a:xfrm>
                <a:off x="1505" y="-717"/>
                <a:ext cx="1971" cy="1943"/>
              </a:xfrm>
              <a:custGeom>
                <a:avLst/>
                <a:gdLst>
                  <a:gd name="T0" fmla="*/ 0 w 833"/>
                  <a:gd name="T1" fmla="*/ 0 h 822"/>
                  <a:gd name="T2" fmla="*/ 1957 w 833"/>
                  <a:gd name="T3" fmla="*/ 0 h 822"/>
                  <a:gd name="T4" fmla="*/ 1801 w 833"/>
                  <a:gd name="T5" fmla="*/ 553 h 822"/>
                  <a:gd name="T6" fmla="*/ 1439 w 833"/>
                  <a:gd name="T7" fmla="*/ 792 h 822"/>
                  <a:gd name="T8" fmla="*/ 1261 w 833"/>
                  <a:gd name="T9" fmla="*/ 827 h 822"/>
                  <a:gd name="T10" fmla="*/ 1952 w 833"/>
                  <a:gd name="T11" fmla="*/ 825 h 822"/>
                  <a:gd name="T12" fmla="*/ 1838 w 833"/>
                  <a:gd name="T13" fmla="*/ 1402 h 822"/>
                  <a:gd name="T14" fmla="*/ 1500 w 833"/>
                  <a:gd name="T15" fmla="*/ 1744 h 822"/>
                  <a:gd name="T16" fmla="*/ 946 w 833"/>
                  <a:gd name="T17" fmla="*/ 1917 h 822"/>
                  <a:gd name="T18" fmla="*/ 350 w 833"/>
                  <a:gd name="T19" fmla="*/ 1936 h 822"/>
                  <a:gd name="T20" fmla="*/ 0 w 833"/>
                  <a:gd name="T21" fmla="*/ 1936 h 822"/>
                  <a:gd name="T22" fmla="*/ 0 w 833"/>
                  <a:gd name="T23" fmla="*/ 0 h 822"/>
                  <a:gd name="T24" fmla="*/ 681 w 833"/>
                  <a:gd name="T25" fmla="*/ 470 h 822"/>
                  <a:gd name="T26" fmla="*/ 681 w 833"/>
                  <a:gd name="T27" fmla="*/ 1709 h 822"/>
                  <a:gd name="T28" fmla="*/ 1193 w 833"/>
                  <a:gd name="T29" fmla="*/ 1553 h 822"/>
                  <a:gd name="T30" fmla="*/ 1313 w 833"/>
                  <a:gd name="T31" fmla="*/ 1298 h 822"/>
                  <a:gd name="T32" fmla="*/ 764 w 833"/>
                  <a:gd name="T33" fmla="*/ 1298 h 822"/>
                  <a:gd name="T34" fmla="*/ 764 w 833"/>
                  <a:gd name="T35" fmla="*/ 827 h 822"/>
                  <a:gd name="T36" fmla="*/ 1105 w 833"/>
                  <a:gd name="T37" fmla="*/ 726 h 822"/>
                  <a:gd name="T38" fmla="*/ 1339 w 833"/>
                  <a:gd name="T39" fmla="*/ 473 h 822"/>
                  <a:gd name="T40" fmla="*/ 681 w 833"/>
                  <a:gd name="T41" fmla="*/ 470 h 8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33"/>
                  <a:gd name="T64" fmla="*/ 0 h 822"/>
                  <a:gd name="T65" fmla="*/ 833 w 833"/>
                  <a:gd name="T66" fmla="*/ 822 h 82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33" h="822">
                    <a:moveTo>
                      <a:pt x="0" y="0"/>
                    </a:moveTo>
                    <a:cubicBezTo>
                      <a:pt x="276" y="0"/>
                      <a:pt x="551" y="0"/>
                      <a:pt x="827" y="0"/>
                    </a:cubicBezTo>
                    <a:cubicBezTo>
                      <a:pt x="830" y="82"/>
                      <a:pt x="811" y="167"/>
                      <a:pt x="761" y="234"/>
                    </a:cubicBezTo>
                    <a:cubicBezTo>
                      <a:pt x="724" y="284"/>
                      <a:pt x="668" y="318"/>
                      <a:pt x="608" y="335"/>
                    </a:cubicBezTo>
                    <a:cubicBezTo>
                      <a:pt x="583" y="342"/>
                      <a:pt x="558" y="345"/>
                      <a:pt x="533" y="350"/>
                    </a:cubicBezTo>
                    <a:cubicBezTo>
                      <a:pt x="630" y="348"/>
                      <a:pt x="728" y="349"/>
                      <a:pt x="825" y="349"/>
                    </a:cubicBezTo>
                    <a:cubicBezTo>
                      <a:pt x="833" y="433"/>
                      <a:pt x="818" y="519"/>
                      <a:pt x="777" y="593"/>
                    </a:cubicBezTo>
                    <a:cubicBezTo>
                      <a:pt x="744" y="654"/>
                      <a:pt x="694" y="704"/>
                      <a:pt x="634" y="738"/>
                    </a:cubicBezTo>
                    <a:cubicBezTo>
                      <a:pt x="563" y="780"/>
                      <a:pt x="481" y="801"/>
                      <a:pt x="400" y="811"/>
                    </a:cubicBezTo>
                    <a:cubicBezTo>
                      <a:pt x="316" y="822"/>
                      <a:pt x="232" y="818"/>
                      <a:pt x="148" y="819"/>
                    </a:cubicBezTo>
                    <a:cubicBezTo>
                      <a:pt x="98" y="819"/>
                      <a:pt x="49" y="819"/>
                      <a:pt x="0" y="819"/>
                    </a:cubicBezTo>
                    <a:cubicBezTo>
                      <a:pt x="0" y="546"/>
                      <a:pt x="0" y="273"/>
                      <a:pt x="0" y="0"/>
                    </a:cubicBezTo>
                    <a:close/>
                    <a:moveTo>
                      <a:pt x="288" y="199"/>
                    </a:moveTo>
                    <a:cubicBezTo>
                      <a:pt x="288" y="374"/>
                      <a:pt x="288" y="548"/>
                      <a:pt x="288" y="723"/>
                    </a:cubicBezTo>
                    <a:cubicBezTo>
                      <a:pt x="364" y="725"/>
                      <a:pt x="448" y="713"/>
                      <a:pt x="504" y="657"/>
                    </a:cubicBezTo>
                    <a:cubicBezTo>
                      <a:pt x="533" y="628"/>
                      <a:pt x="549" y="589"/>
                      <a:pt x="555" y="549"/>
                    </a:cubicBezTo>
                    <a:cubicBezTo>
                      <a:pt x="477" y="549"/>
                      <a:pt x="400" y="549"/>
                      <a:pt x="323" y="549"/>
                    </a:cubicBezTo>
                    <a:cubicBezTo>
                      <a:pt x="323" y="483"/>
                      <a:pt x="323" y="416"/>
                      <a:pt x="323" y="350"/>
                    </a:cubicBezTo>
                    <a:cubicBezTo>
                      <a:pt x="373" y="343"/>
                      <a:pt x="422" y="331"/>
                      <a:pt x="467" y="307"/>
                    </a:cubicBezTo>
                    <a:cubicBezTo>
                      <a:pt x="511" y="284"/>
                      <a:pt x="550" y="248"/>
                      <a:pt x="566" y="200"/>
                    </a:cubicBezTo>
                    <a:cubicBezTo>
                      <a:pt x="473" y="199"/>
                      <a:pt x="381" y="199"/>
                      <a:pt x="288" y="199"/>
                    </a:cubicBezTo>
                    <a:close/>
                  </a:path>
                </a:pathLst>
              </a:custGeom>
              <a:solidFill>
                <a:srgbClr val="FFFFFF"/>
              </a:solidFill>
              <a:ln w="9525">
                <a:noFill/>
                <a:round/>
                <a:headEnd/>
                <a:tailEnd/>
              </a:ln>
            </p:spPr>
            <p:txBody>
              <a:bodyPr/>
              <a:lstStyle/>
              <a:p>
                <a:endParaRPr lang="zh-CN" altLang="en-US"/>
              </a:p>
            </p:txBody>
          </p:sp>
          <p:sp>
            <p:nvSpPr>
              <p:cNvPr id="15376" name="Freeform 13"/>
              <p:cNvSpPr>
                <a:spLocks/>
              </p:cNvSpPr>
              <p:nvPr/>
            </p:nvSpPr>
            <p:spPr bwMode="auto">
              <a:xfrm>
                <a:off x="3540" y="-715"/>
                <a:ext cx="681" cy="1936"/>
              </a:xfrm>
              <a:custGeom>
                <a:avLst/>
                <a:gdLst>
                  <a:gd name="T0" fmla="*/ 0 w 288"/>
                  <a:gd name="T1" fmla="*/ 0 h 819"/>
                  <a:gd name="T2" fmla="*/ 681 w 288"/>
                  <a:gd name="T3" fmla="*/ 0 h 819"/>
                  <a:gd name="T4" fmla="*/ 681 w 288"/>
                  <a:gd name="T5" fmla="*/ 1936 h 819"/>
                  <a:gd name="T6" fmla="*/ 0 w 288"/>
                  <a:gd name="T7" fmla="*/ 1936 h 819"/>
                  <a:gd name="T8" fmla="*/ 0 w 288"/>
                  <a:gd name="T9" fmla="*/ 0 h 819"/>
                  <a:gd name="T10" fmla="*/ 0 60000 65536"/>
                  <a:gd name="T11" fmla="*/ 0 60000 65536"/>
                  <a:gd name="T12" fmla="*/ 0 60000 65536"/>
                  <a:gd name="T13" fmla="*/ 0 60000 65536"/>
                  <a:gd name="T14" fmla="*/ 0 60000 65536"/>
                  <a:gd name="T15" fmla="*/ 0 w 288"/>
                  <a:gd name="T16" fmla="*/ 0 h 819"/>
                  <a:gd name="T17" fmla="*/ 288 w 288"/>
                  <a:gd name="T18" fmla="*/ 819 h 819"/>
                </a:gdLst>
                <a:ahLst/>
                <a:cxnLst>
                  <a:cxn ang="T10">
                    <a:pos x="T0" y="T1"/>
                  </a:cxn>
                  <a:cxn ang="T11">
                    <a:pos x="T2" y="T3"/>
                  </a:cxn>
                  <a:cxn ang="T12">
                    <a:pos x="T4" y="T5"/>
                  </a:cxn>
                  <a:cxn ang="T13">
                    <a:pos x="T6" y="T7"/>
                  </a:cxn>
                  <a:cxn ang="T14">
                    <a:pos x="T8" y="T9"/>
                  </a:cxn>
                </a:cxnLst>
                <a:rect l="T15" t="T16" r="T17" b="T18"/>
                <a:pathLst>
                  <a:path w="288" h="819">
                    <a:moveTo>
                      <a:pt x="0" y="0"/>
                    </a:moveTo>
                    <a:cubicBezTo>
                      <a:pt x="96" y="0"/>
                      <a:pt x="192" y="0"/>
                      <a:pt x="288" y="0"/>
                    </a:cubicBezTo>
                    <a:cubicBezTo>
                      <a:pt x="288" y="273"/>
                      <a:pt x="288" y="546"/>
                      <a:pt x="288" y="819"/>
                    </a:cubicBezTo>
                    <a:cubicBezTo>
                      <a:pt x="192" y="819"/>
                      <a:pt x="96" y="819"/>
                      <a:pt x="0" y="819"/>
                    </a:cubicBezTo>
                    <a:cubicBezTo>
                      <a:pt x="0" y="546"/>
                      <a:pt x="0" y="273"/>
                      <a:pt x="0" y="0"/>
                    </a:cubicBezTo>
                    <a:close/>
                  </a:path>
                </a:pathLst>
              </a:custGeom>
              <a:solidFill>
                <a:srgbClr val="FFFFFF"/>
              </a:solidFill>
              <a:ln w="9525">
                <a:noFill/>
                <a:round/>
                <a:headEnd/>
                <a:tailEnd/>
              </a:ln>
            </p:spPr>
            <p:txBody>
              <a:bodyPr/>
              <a:lstStyle/>
              <a:p>
                <a:endParaRPr lang="zh-CN" altLang="en-US"/>
              </a:p>
            </p:txBody>
          </p:sp>
          <p:sp>
            <p:nvSpPr>
              <p:cNvPr id="15377" name="Freeform 14"/>
              <p:cNvSpPr>
                <a:spLocks/>
              </p:cNvSpPr>
              <p:nvPr/>
            </p:nvSpPr>
            <p:spPr bwMode="auto">
              <a:xfrm>
                <a:off x="4287" y="-715"/>
                <a:ext cx="1843" cy="1936"/>
              </a:xfrm>
              <a:custGeom>
                <a:avLst/>
                <a:gdLst>
                  <a:gd name="T0" fmla="*/ 31 w 779"/>
                  <a:gd name="T1" fmla="*/ 0 h 819"/>
                  <a:gd name="T2" fmla="*/ 1843 w 779"/>
                  <a:gd name="T3" fmla="*/ 0 h 819"/>
                  <a:gd name="T4" fmla="*/ 1843 w 779"/>
                  <a:gd name="T5" fmla="*/ 466 h 819"/>
                  <a:gd name="T6" fmla="*/ 781 w 779"/>
                  <a:gd name="T7" fmla="*/ 468 h 819"/>
                  <a:gd name="T8" fmla="*/ 840 w 779"/>
                  <a:gd name="T9" fmla="*/ 1165 h 819"/>
                  <a:gd name="T10" fmla="*/ 979 w 779"/>
                  <a:gd name="T11" fmla="*/ 1541 h 819"/>
                  <a:gd name="T12" fmla="*/ 1162 w 779"/>
                  <a:gd name="T13" fmla="*/ 1711 h 819"/>
                  <a:gd name="T14" fmla="*/ 1164 w 779"/>
                  <a:gd name="T15" fmla="*/ 1234 h 819"/>
                  <a:gd name="T16" fmla="*/ 1046 w 779"/>
                  <a:gd name="T17" fmla="*/ 1234 h 819"/>
                  <a:gd name="T18" fmla="*/ 1048 w 779"/>
                  <a:gd name="T19" fmla="*/ 726 h 819"/>
                  <a:gd name="T20" fmla="*/ 1843 w 779"/>
                  <a:gd name="T21" fmla="*/ 726 h 819"/>
                  <a:gd name="T22" fmla="*/ 1843 w 779"/>
                  <a:gd name="T23" fmla="*/ 1936 h 819"/>
                  <a:gd name="T24" fmla="*/ 1126 w 779"/>
                  <a:gd name="T25" fmla="*/ 1936 h 819"/>
                  <a:gd name="T26" fmla="*/ 577 w 779"/>
                  <a:gd name="T27" fmla="*/ 1782 h 819"/>
                  <a:gd name="T28" fmla="*/ 241 w 779"/>
                  <a:gd name="T29" fmla="*/ 1411 h 819"/>
                  <a:gd name="T30" fmla="*/ 62 w 779"/>
                  <a:gd name="T31" fmla="*/ 884 h 819"/>
                  <a:gd name="T32" fmla="*/ 31 w 779"/>
                  <a:gd name="T33" fmla="*/ 0 h 8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9"/>
                  <a:gd name="T52" fmla="*/ 0 h 819"/>
                  <a:gd name="T53" fmla="*/ 779 w 779"/>
                  <a:gd name="T54" fmla="*/ 819 h 8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9" h="819">
                    <a:moveTo>
                      <a:pt x="13" y="0"/>
                    </a:moveTo>
                    <a:cubicBezTo>
                      <a:pt x="268" y="0"/>
                      <a:pt x="523" y="0"/>
                      <a:pt x="779" y="0"/>
                    </a:cubicBezTo>
                    <a:cubicBezTo>
                      <a:pt x="779" y="66"/>
                      <a:pt x="779" y="132"/>
                      <a:pt x="779" y="197"/>
                    </a:cubicBezTo>
                    <a:cubicBezTo>
                      <a:pt x="629" y="198"/>
                      <a:pt x="480" y="198"/>
                      <a:pt x="330" y="198"/>
                    </a:cubicBezTo>
                    <a:cubicBezTo>
                      <a:pt x="330" y="297"/>
                      <a:pt x="334" y="396"/>
                      <a:pt x="355" y="493"/>
                    </a:cubicBezTo>
                    <a:cubicBezTo>
                      <a:pt x="367" y="548"/>
                      <a:pt x="384" y="604"/>
                      <a:pt x="414" y="652"/>
                    </a:cubicBezTo>
                    <a:cubicBezTo>
                      <a:pt x="433" y="682"/>
                      <a:pt x="457" y="711"/>
                      <a:pt x="491" y="724"/>
                    </a:cubicBezTo>
                    <a:cubicBezTo>
                      <a:pt x="492" y="656"/>
                      <a:pt x="492" y="589"/>
                      <a:pt x="492" y="522"/>
                    </a:cubicBezTo>
                    <a:cubicBezTo>
                      <a:pt x="475" y="522"/>
                      <a:pt x="459" y="522"/>
                      <a:pt x="442" y="522"/>
                    </a:cubicBezTo>
                    <a:cubicBezTo>
                      <a:pt x="442" y="450"/>
                      <a:pt x="443" y="378"/>
                      <a:pt x="443" y="307"/>
                    </a:cubicBezTo>
                    <a:cubicBezTo>
                      <a:pt x="555" y="306"/>
                      <a:pt x="667" y="307"/>
                      <a:pt x="779" y="307"/>
                    </a:cubicBezTo>
                    <a:cubicBezTo>
                      <a:pt x="779" y="478"/>
                      <a:pt x="779" y="648"/>
                      <a:pt x="779" y="819"/>
                    </a:cubicBezTo>
                    <a:cubicBezTo>
                      <a:pt x="678" y="819"/>
                      <a:pt x="577" y="819"/>
                      <a:pt x="476" y="819"/>
                    </a:cubicBezTo>
                    <a:cubicBezTo>
                      <a:pt x="395" y="818"/>
                      <a:pt x="312" y="798"/>
                      <a:pt x="244" y="754"/>
                    </a:cubicBezTo>
                    <a:cubicBezTo>
                      <a:pt x="183" y="716"/>
                      <a:pt x="136" y="660"/>
                      <a:pt x="102" y="597"/>
                    </a:cubicBezTo>
                    <a:cubicBezTo>
                      <a:pt x="64" y="528"/>
                      <a:pt x="40" y="452"/>
                      <a:pt x="26" y="374"/>
                    </a:cubicBezTo>
                    <a:cubicBezTo>
                      <a:pt x="3" y="251"/>
                      <a:pt x="0" y="124"/>
                      <a:pt x="13" y="0"/>
                    </a:cubicBezTo>
                    <a:close/>
                  </a:path>
                </a:pathLst>
              </a:custGeom>
              <a:solidFill>
                <a:srgbClr val="FFFFFF"/>
              </a:solidFill>
              <a:ln w="9525">
                <a:noFill/>
                <a:round/>
                <a:headEnd/>
                <a:tailEnd/>
              </a:ln>
            </p:spPr>
            <p:txBody>
              <a:bodyPr/>
              <a:lstStyle/>
              <a:p>
                <a:endParaRPr lang="zh-CN" altLang="en-US"/>
              </a:p>
            </p:txBody>
          </p:sp>
          <p:sp>
            <p:nvSpPr>
              <p:cNvPr id="15378" name="Freeform 15"/>
              <p:cNvSpPr>
                <a:spLocks noEditPoints="1"/>
              </p:cNvSpPr>
              <p:nvPr/>
            </p:nvSpPr>
            <p:spPr bwMode="auto">
              <a:xfrm>
                <a:off x="4919" y="1337"/>
                <a:ext cx="1270" cy="1305"/>
              </a:xfrm>
              <a:custGeom>
                <a:avLst/>
                <a:gdLst>
                  <a:gd name="T0" fmla="*/ 518 w 537"/>
                  <a:gd name="T1" fmla="*/ 24 h 552"/>
                  <a:gd name="T2" fmla="*/ 868 w 537"/>
                  <a:gd name="T3" fmla="*/ 59 h 552"/>
                  <a:gd name="T4" fmla="*/ 1201 w 537"/>
                  <a:gd name="T5" fmla="*/ 385 h 552"/>
                  <a:gd name="T6" fmla="*/ 1223 w 537"/>
                  <a:gd name="T7" fmla="*/ 830 h 552"/>
                  <a:gd name="T8" fmla="*/ 955 w 537"/>
                  <a:gd name="T9" fmla="*/ 1168 h 552"/>
                  <a:gd name="T10" fmla="*/ 244 w 537"/>
                  <a:gd name="T11" fmla="*/ 1118 h 552"/>
                  <a:gd name="T12" fmla="*/ 21 w 537"/>
                  <a:gd name="T13" fmla="*/ 726 h 552"/>
                  <a:gd name="T14" fmla="*/ 109 w 537"/>
                  <a:gd name="T15" fmla="*/ 303 h 552"/>
                  <a:gd name="T16" fmla="*/ 518 w 537"/>
                  <a:gd name="T17" fmla="*/ 24 h 552"/>
                  <a:gd name="T18" fmla="*/ 440 w 537"/>
                  <a:gd name="T19" fmla="*/ 444 h 552"/>
                  <a:gd name="T20" fmla="*/ 442 w 537"/>
                  <a:gd name="T21" fmla="*/ 825 h 552"/>
                  <a:gd name="T22" fmla="*/ 823 w 537"/>
                  <a:gd name="T23" fmla="*/ 825 h 552"/>
                  <a:gd name="T24" fmla="*/ 823 w 537"/>
                  <a:gd name="T25" fmla="*/ 444 h 552"/>
                  <a:gd name="T26" fmla="*/ 440 w 537"/>
                  <a:gd name="T27" fmla="*/ 444 h 5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7"/>
                  <a:gd name="T43" fmla="*/ 0 h 552"/>
                  <a:gd name="T44" fmla="*/ 537 w 537"/>
                  <a:gd name="T45" fmla="*/ 552 h 5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7" h="552">
                    <a:moveTo>
                      <a:pt x="219" y="10"/>
                    </a:moveTo>
                    <a:cubicBezTo>
                      <a:pt x="268" y="0"/>
                      <a:pt x="321" y="5"/>
                      <a:pt x="367" y="25"/>
                    </a:cubicBezTo>
                    <a:cubicBezTo>
                      <a:pt x="430" y="50"/>
                      <a:pt x="481" y="101"/>
                      <a:pt x="508" y="163"/>
                    </a:cubicBezTo>
                    <a:cubicBezTo>
                      <a:pt x="534" y="222"/>
                      <a:pt x="537" y="290"/>
                      <a:pt x="517" y="351"/>
                    </a:cubicBezTo>
                    <a:cubicBezTo>
                      <a:pt x="497" y="410"/>
                      <a:pt x="457" y="461"/>
                      <a:pt x="404" y="494"/>
                    </a:cubicBezTo>
                    <a:cubicBezTo>
                      <a:pt x="312" y="552"/>
                      <a:pt x="185" y="543"/>
                      <a:pt x="103" y="473"/>
                    </a:cubicBezTo>
                    <a:cubicBezTo>
                      <a:pt x="52" y="432"/>
                      <a:pt x="18" y="371"/>
                      <a:pt x="9" y="307"/>
                    </a:cubicBezTo>
                    <a:cubicBezTo>
                      <a:pt x="0" y="245"/>
                      <a:pt x="13" y="181"/>
                      <a:pt x="46" y="128"/>
                    </a:cubicBezTo>
                    <a:cubicBezTo>
                      <a:pt x="84" y="67"/>
                      <a:pt x="148" y="23"/>
                      <a:pt x="219" y="10"/>
                    </a:cubicBezTo>
                    <a:close/>
                    <a:moveTo>
                      <a:pt x="186" y="188"/>
                    </a:moveTo>
                    <a:cubicBezTo>
                      <a:pt x="187" y="242"/>
                      <a:pt x="187" y="296"/>
                      <a:pt x="187" y="349"/>
                    </a:cubicBezTo>
                    <a:cubicBezTo>
                      <a:pt x="240" y="350"/>
                      <a:pt x="294" y="350"/>
                      <a:pt x="348" y="349"/>
                    </a:cubicBezTo>
                    <a:cubicBezTo>
                      <a:pt x="348" y="295"/>
                      <a:pt x="348" y="241"/>
                      <a:pt x="348" y="188"/>
                    </a:cubicBezTo>
                    <a:cubicBezTo>
                      <a:pt x="294" y="188"/>
                      <a:pt x="240" y="187"/>
                      <a:pt x="186" y="188"/>
                    </a:cubicBezTo>
                    <a:close/>
                  </a:path>
                </a:pathLst>
              </a:custGeom>
              <a:solidFill>
                <a:srgbClr val="FFFFFF"/>
              </a:solidFill>
              <a:ln w="9525">
                <a:noFill/>
                <a:round/>
                <a:headEnd/>
                <a:tailEnd/>
              </a:ln>
            </p:spPr>
            <p:txBody>
              <a:bodyPr/>
              <a:lstStyle/>
              <a:p>
                <a:endParaRPr lang="zh-CN" altLang="en-US"/>
              </a:p>
            </p:txBody>
          </p:sp>
          <p:sp>
            <p:nvSpPr>
              <p:cNvPr id="15379" name="Freeform 16"/>
              <p:cNvSpPr>
                <a:spLocks/>
              </p:cNvSpPr>
              <p:nvPr/>
            </p:nvSpPr>
            <p:spPr bwMode="auto">
              <a:xfrm>
                <a:off x="1505" y="1377"/>
                <a:ext cx="1093" cy="1187"/>
              </a:xfrm>
              <a:custGeom>
                <a:avLst/>
                <a:gdLst>
                  <a:gd name="T0" fmla="*/ 0 w 462"/>
                  <a:gd name="T1" fmla="*/ 2 h 502"/>
                  <a:gd name="T2" fmla="*/ 400 w 462"/>
                  <a:gd name="T3" fmla="*/ 2 h 502"/>
                  <a:gd name="T4" fmla="*/ 400 w 462"/>
                  <a:gd name="T5" fmla="*/ 454 h 502"/>
                  <a:gd name="T6" fmla="*/ 693 w 462"/>
                  <a:gd name="T7" fmla="*/ 454 h 502"/>
                  <a:gd name="T8" fmla="*/ 693 w 462"/>
                  <a:gd name="T9" fmla="*/ 0 h 502"/>
                  <a:gd name="T10" fmla="*/ 1093 w 462"/>
                  <a:gd name="T11" fmla="*/ 0 h 502"/>
                  <a:gd name="T12" fmla="*/ 1093 w 462"/>
                  <a:gd name="T13" fmla="*/ 1185 h 502"/>
                  <a:gd name="T14" fmla="*/ 693 w 462"/>
                  <a:gd name="T15" fmla="*/ 1187 h 502"/>
                  <a:gd name="T16" fmla="*/ 693 w 462"/>
                  <a:gd name="T17" fmla="*/ 719 h 502"/>
                  <a:gd name="T18" fmla="*/ 400 w 462"/>
                  <a:gd name="T19" fmla="*/ 719 h 502"/>
                  <a:gd name="T20" fmla="*/ 400 w 462"/>
                  <a:gd name="T21" fmla="*/ 1187 h 502"/>
                  <a:gd name="T22" fmla="*/ 0 w 462"/>
                  <a:gd name="T23" fmla="*/ 1187 h 502"/>
                  <a:gd name="T24" fmla="*/ 0 w 462"/>
                  <a:gd name="T25" fmla="*/ 2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2"/>
                  <a:gd name="T40" fmla="*/ 0 h 502"/>
                  <a:gd name="T41" fmla="*/ 462 w 462"/>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2" h="502">
                    <a:moveTo>
                      <a:pt x="0" y="1"/>
                    </a:moveTo>
                    <a:cubicBezTo>
                      <a:pt x="57" y="1"/>
                      <a:pt x="113" y="1"/>
                      <a:pt x="169" y="1"/>
                    </a:cubicBezTo>
                    <a:cubicBezTo>
                      <a:pt x="169" y="65"/>
                      <a:pt x="169" y="128"/>
                      <a:pt x="169" y="192"/>
                    </a:cubicBezTo>
                    <a:cubicBezTo>
                      <a:pt x="211" y="192"/>
                      <a:pt x="252" y="192"/>
                      <a:pt x="293" y="192"/>
                    </a:cubicBezTo>
                    <a:cubicBezTo>
                      <a:pt x="293" y="128"/>
                      <a:pt x="292" y="64"/>
                      <a:pt x="293" y="0"/>
                    </a:cubicBezTo>
                    <a:cubicBezTo>
                      <a:pt x="349" y="1"/>
                      <a:pt x="405" y="1"/>
                      <a:pt x="462" y="0"/>
                    </a:cubicBezTo>
                    <a:cubicBezTo>
                      <a:pt x="462" y="167"/>
                      <a:pt x="461" y="334"/>
                      <a:pt x="462" y="501"/>
                    </a:cubicBezTo>
                    <a:cubicBezTo>
                      <a:pt x="406" y="502"/>
                      <a:pt x="349" y="502"/>
                      <a:pt x="293" y="502"/>
                    </a:cubicBezTo>
                    <a:cubicBezTo>
                      <a:pt x="293" y="436"/>
                      <a:pt x="293" y="370"/>
                      <a:pt x="293" y="304"/>
                    </a:cubicBezTo>
                    <a:cubicBezTo>
                      <a:pt x="252" y="304"/>
                      <a:pt x="210" y="304"/>
                      <a:pt x="169" y="304"/>
                    </a:cubicBezTo>
                    <a:cubicBezTo>
                      <a:pt x="169" y="370"/>
                      <a:pt x="169" y="436"/>
                      <a:pt x="169" y="502"/>
                    </a:cubicBezTo>
                    <a:cubicBezTo>
                      <a:pt x="113" y="502"/>
                      <a:pt x="57" y="502"/>
                      <a:pt x="0" y="502"/>
                    </a:cubicBezTo>
                    <a:cubicBezTo>
                      <a:pt x="0" y="335"/>
                      <a:pt x="0" y="168"/>
                      <a:pt x="0" y="1"/>
                    </a:cubicBezTo>
                    <a:close/>
                  </a:path>
                </a:pathLst>
              </a:custGeom>
              <a:solidFill>
                <a:srgbClr val="FFFFFF"/>
              </a:solidFill>
              <a:ln w="9525">
                <a:noFill/>
                <a:round/>
                <a:headEnd/>
                <a:tailEnd/>
              </a:ln>
            </p:spPr>
            <p:txBody>
              <a:bodyPr/>
              <a:lstStyle/>
              <a:p>
                <a:endParaRPr lang="zh-CN" altLang="en-US"/>
              </a:p>
            </p:txBody>
          </p:sp>
          <p:sp>
            <p:nvSpPr>
              <p:cNvPr id="15380" name="Freeform 17"/>
              <p:cNvSpPr>
                <a:spLocks/>
              </p:cNvSpPr>
              <p:nvPr/>
            </p:nvSpPr>
            <p:spPr bwMode="auto">
              <a:xfrm>
                <a:off x="2645" y="1380"/>
                <a:ext cx="1048" cy="1208"/>
              </a:xfrm>
              <a:custGeom>
                <a:avLst/>
                <a:gdLst>
                  <a:gd name="T0" fmla="*/ 130 w 443"/>
                  <a:gd name="T1" fmla="*/ 745 h 511"/>
                  <a:gd name="T2" fmla="*/ 28 w 443"/>
                  <a:gd name="T3" fmla="*/ 0 h 511"/>
                  <a:gd name="T4" fmla="*/ 1048 w 443"/>
                  <a:gd name="T5" fmla="*/ 0 h 511"/>
                  <a:gd name="T6" fmla="*/ 1048 w 443"/>
                  <a:gd name="T7" fmla="*/ 345 h 511"/>
                  <a:gd name="T8" fmla="*/ 473 w 443"/>
                  <a:gd name="T9" fmla="*/ 345 h 511"/>
                  <a:gd name="T10" fmla="*/ 584 w 443"/>
                  <a:gd name="T11" fmla="*/ 785 h 511"/>
                  <a:gd name="T12" fmla="*/ 1048 w 443"/>
                  <a:gd name="T13" fmla="*/ 993 h 511"/>
                  <a:gd name="T14" fmla="*/ 1048 w 443"/>
                  <a:gd name="T15" fmla="*/ 1191 h 511"/>
                  <a:gd name="T16" fmla="*/ 461 w 443"/>
                  <a:gd name="T17" fmla="*/ 1097 h 511"/>
                  <a:gd name="T18" fmla="*/ 130 w 443"/>
                  <a:gd name="T19" fmla="*/ 745 h 5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3"/>
                  <a:gd name="T31" fmla="*/ 0 h 511"/>
                  <a:gd name="T32" fmla="*/ 443 w 443"/>
                  <a:gd name="T33" fmla="*/ 511 h 5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3" h="511">
                    <a:moveTo>
                      <a:pt x="55" y="315"/>
                    </a:moveTo>
                    <a:cubicBezTo>
                      <a:pt x="10" y="217"/>
                      <a:pt x="0" y="106"/>
                      <a:pt x="12" y="0"/>
                    </a:cubicBezTo>
                    <a:cubicBezTo>
                      <a:pt x="156" y="0"/>
                      <a:pt x="299" y="0"/>
                      <a:pt x="443" y="0"/>
                    </a:cubicBezTo>
                    <a:cubicBezTo>
                      <a:pt x="443" y="48"/>
                      <a:pt x="443" y="97"/>
                      <a:pt x="443" y="146"/>
                    </a:cubicBezTo>
                    <a:cubicBezTo>
                      <a:pt x="362" y="146"/>
                      <a:pt x="281" y="145"/>
                      <a:pt x="200" y="146"/>
                    </a:cubicBezTo>
                    <a:cubicBezTo>
                      <a:pt x="197" y="211"/>
                      <a:pt x="207" y="279"/>
                      <a:pt x="247" y="332"/>
                    </a:cubicBezTo>
                    <a:cubicBezTo>
                      <a:pt x="292" y="392"/>
                      <a:pt x="370" y="420"/>
                      <a:pt x="443" y="420"/>
                    </a:cubicBezTo>
                    <a:cubicBezTo>
                      <a:pt x="443" y="448"/>
                      <a:pt x="443" y="476"/>
                      <a:pt x="443" y="504"/>
                    </a:cubicBezTo>
                    <a:cubicBezTo>
                      <a:pt x="359" y="511"/>
                      <a:pt x="271" y="504"/>
                      <a:pt x="195" y="464"/>
                    </a:cubicBezTo>
                    <a:cubicBezTo>
                      <a:pt x="133" y="432"/>
                      <a:pt x="84" y="378"/>
                      <a:pt x="55" y="315"/>
                    </a:cubicBezTo>
                    <a:close/>
                  </a:path>
                </a:pathLst>
              </a:custGeom>
              <a:solidFill>
                <a:srgbClr val="FFFFFF"/>
              </a:solidFill>
              <a:ln w="9525">
                <a:noFill/>
                <a:round/>
                <a:headEnd/>
                <a:tailEnd/>
              </a:ln>
            </p:spPr>
            <p:txBody>
              <a:bodyPr/>
              <a:lstStyle/>
              <a:p>
                <a:endParaRPr lang="zh-CN" altLang="en-US"/>
              </a:p>
            </p:txBody>
          </p:sp>
          <p:sp>
            <p:nvSpPr>
              <p:cNvPr id="15381" name="Freeform 18"/>
              <p:cNvSpPr>
                <a:spLocks noEditPoints="1"/>
              </p:cNvSpPr>
              <p:nvPr/>
            </p:nvSpPr>
            <p:spPr bwMode="auto">
              <a:xfrm>
                <a:off x="3767" y="1380"/>
                <a:ext cx="1251" cy="1184"/>
              </a:xfrm>
              <a:custGeom>
                <a:avLst/>
                <a:gdLst>
                  <a:gd name="T0" fmla="*/ 2 w 529"/>
                  <a:gd name="T1" fmla="*/ 0 h 501"/>
                  <a:gd name="T2" fmla="*/ 1251 w 529"/>
                  <a:gd name="T3" fmla="*/ 0 h 501"/>
                  <a:gd name="T4" fmla="*/ 1111 w 529"/>
                  <a:gd name="T5" fmla="*/ 404 h 501"/>
                  <a:gd name="T6" fmla="*/ 870 w 529"/>
                  <a:gd name="T7" fmla="*/ 562 h 501"/>
                  <a:gd name="T8" fmla="*/ 1182 w 529"/>
                  <a:gd name="T9" fmla="*/ 907 h 501"/>
                  <a:gd name="T10" fmla="*/ 1227 w 529"/>
                  <a:gd name="T11" fmla="*/ 1184 h 501"/>
                  <a:gd name="T12" fmla="*/ 811 w 529"/>
                  <a:gd name="T13" fmla="*/ 1184 h 501"/>
                  <a:gd name="T14" fmla="*/ 667 w 529"/>
                  <a:gd name="T15" fmla="*/ 789 h 501"/>
                  <a:gd name="T16" fmla="*/ 402 w 529"/>
                  <a:gd name="T17" fmla="*/ 657 h 501"/>
                  <a:gd name="T18" fmla="*/ 402 w 529"/>
                  <a:gd name="T19" fmla="*/ 1184 h 501"/>
                  <a:gd name="T20" fmla="*/ 2 w 529"/>
                  <a:gd name="T21" fmla="*/ 1184 h 501"/>
                  <a:gd name="T22" fmla="*/ 2 w 529"/>
                  <a:gd name="T23" fmla="*/ 0 h 501"/>
                  <a:gd name="T24" fmla="*/ 402 w 529"/>
                  <a:gd name="T25" fmla="*/ 314 h 501"/>
                  <a:gd name="T26" fmla="*/ 402 w 529"/>
                  <a:gd name="T27" fmla="*/ 503 h 501"/>
                  <a:gd name="T28" fmla="*/ 665 w 529"/>
                  <a:gd name="T29" fmla="*/ 449 h 501"/>
                  <a:gd name="T30" fmla="*/ 792 w 529"/>
                  <a:gd name="T31" fmla="*/ 314 h 501"/>
                  <a:gd name="T32" fmla="*/ 402 w 529"/>
                  <a:gd name="T33" fmla="*/ 314 h 5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9"/>
                  <a:gd name="T52" fmla="*/ 0 h 501"/>
                  <a:gd name="T53" fmla="*/ 529 w 529"/>
                  <a:gd name="T54" fmla="*/ 501 h 50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9" h="501">
                    <a:moveTo>
                      <a:pt x="1" y="0"/>
                    </a:moveTo>
                    <a:cubicBezTo>
                      <a:pt x="177" y="0"/>
                      <a:pt x="353" y="0"/>
                      <a:pt x="529" y="0"/>
                    </a:cubicBezTo>
                    <a:cubicBezTo>
                      <a:pt x="526" y="60"/>
                      <a:pt x="509" y="123"/>
                      <a:pt x="470" y="171"/>
                    </a:cubicBezTo>
                    <a:cubicBezTo>
                      <a:pt x="444" y="203"/>
                      <a:pt x="408" y="227"/>
                      <a:pt x="368" y="238"/>
                    </a:cubicBezTo>
                    <a:cubicBezTo>
                      <a:pt x="425" y="272"/>
                      <a:pt x="474" y="322"/>
                      <a:pt x="500" y="384"/>
                    </a:cubicBezTo>
                    <a:cubicBezTo>
                      <a:pt x="516" y="421"/>
                      <a:pt x="521" y="461"/>
                      <a:pt x="519" y="501"/>
                    </a:cubicBezTo>
                    <a:cubicBezTo>
                      <a:pt x="460" y="501"/>
                      <a:pt x="402" y="501"/>
                      <a:pt x="343" y="501"/>
                    </a:cubicBezTo>
                    <a:cubicBezTo>
                      <a:pt x="338" y="441"/>
                      <a:pt x="322" y="380"/>
                      <a:pt x="282" y="334"/>
                    </a:cubicBezTo>
                    <a:cubicBezTo>
                      <a:pt x="254" y="301"/>
                      <a:pt x="213" y="281"/>
                      <a:pt x="170" y="278"/>
                    </a:cubicBezTo>
                    <a:cubicBezTo>
                      <a:pt x="170" y="352"/>
                      <a:pt x="170" y="426"/>
                      <a:pt x="170" y="501"/>
                    </a:cubicBezTo>
                    <a:cubicBezTo>
                      <a:pt x="114" y="501"/>
                      <a:pt x="57" y="501"/>
                      <a:pt x="1" y="501"/>
                    </a:cubicBezTo>
                    <a:cubicBezTo>
                      <a:pt x="0" y="334"/>
                      <a:pt x="1" y="167"/>
                      <a:pt x="1" y="0"/>
                    </a:cubicBezTo>
                    <a:close/>
                    <a:moveTo>
                      <a:pt x="170" y="133"/>
                    </a:moveTo>
                    <a:cubicBezTo>
                      <a:pt x="170" y="159"/>
                      <a:pt x="170" y="186"/>
                      <a:pt x="170" y="213"/>
                    </a:cubicBezTo>
                    <a:cubicBezTo>
                      <a:pt x="208" y="212"/>
                      <a:pt x="247" y="207"/>
                      <a:pt x="281" y="190"/>
                    </a:cubicBezTo>
                    <a:cubicBezTo>
                      <a:pt x="306" y="179"/>
                      <a:pt x="326" y="159"/>
                      <a:pt x="335" y="133"/>
                    </a:cubicBezTo>
                    <a:cubicBezTo>
                      <a:pt x="280" y="132"/>
                      <a:pt x="225" y="133"/>
                      <a:pt x="170" y="133"/>
                    </a:cubicBezTo>
                    <a:close/>
                  </a:path>
                </a:pathLst>
              </a:custGeom>
              <a:solidFill>
                <a:srgbClr val="FFFFFF"/>
              </a:solidFill>
              <a:ln w="9525">
                <a:noFill/>
                <a:round/>
                <a:headEnd/>
                <a:tailEnd/>
              </a:ln>
            </p:spPr>
            <p:txBody>
              <a:bodyPr/>
              <a:lstStyle/>
              <a:p>
                <a:endParaRPr lang="zh-CN" altLang="en-US"/>
              </a:p>
            </p:txBody>
          </p:sp>
          <p:sp>
            <p:nvSpPr>
              <p:cNvPr id="15382" name="Freeform 19"/>
              <p:cNvSpPr>
                <a:spLocks/>
              </p:cNvSpPr>
              <p:nvPr/>
            </p:nvSpPr>
            <p:spPr bwMode="auto">
              <a:xfrm>
                <a:off x="3196" y="1831"/>
                <a:ext cx="497" cy="265"/>
              </a:xfrm>
              <a:custGeom>
                <a:avLst/>
                <a:gdLst>
                  <a:gd name="T0" fmla="*/ 0 w 210"/>
                  <a:gd name="T1" fmla="*/ 0 h 112"/>
                  <a:gd name="T2" fmla="*/ 497 w 210"/>
                  <a:gd name="T3" fmla="*/ 0 h 112"/>
                  <a:gd name="T4" fmla="*/ 497 w 210"/>
                  <a:gd name="T5" fmla="*/ 265 h 112"/>
                  <a:gd name="T6" fmla="*/ 0 w 210"/>
                  <a:gd name="T7" fmla="*/ 265 h 112"/>
                  <a:gd name="T8" fmla="*/ 0 w 210"/>
                  <a:gd name="T9" fmla="*/ 0 h 112"/>
                  <a:gd name="T10" fmla="*/ 0 60000 65536"/>
                  <a:gd name="T11" fmla="*/ 0 60000 65536"/>
                  <a:gd name="T12" fmla="*/ 0 60000 65536"/>
                  <a:gd name="T13" fmla="*/ 0 60000 65536"/>
                  <a:gd name="T14" fmla="*/ 0 60000 65536"/>
                  <a:gd name="T15" fmla="*/ 0 w 210"/>
                  <a:gd name="T16" fmla="*/ 0 h 112"/>
                  <a:gd name="T17" fmla="*/ 210 w 210"/>
                  <a:gd name="T18" fmla="*/ 112 h 112"/>
                </a:gdLst>
                <a:ahLst/>
                <a:cxnLst>
                  <a:cxn ang="T10">
                    <a:pos x="T0" y="T1"/>
                  </a:cxn>
                  <a:cxn ang="T11">
                    <a:pos x="T2" y="T3"/>
                  </a:cxn>
                  <a:cxn ang="T12">
                    <a:pos x="T4" y="T5"/>
                  </a:cxn>
                  <a:cxn ang="T13">
                    <a:pos x="T6" y="T7"/>
                  </a:cxn>
                  <a:cxn ang="T14">
                    <a:pos x="T8" y="T9"/>
                  </a:cxn>
                </a:cxnLst>
                <a:rect l="T15" t="T16" r="T17" b="T18"/>
                <a:pathLst>
                  <a:path w="210" h="112">
                    <a:moveTo>
                      <a:pt x="0" y="0"/>
                    </a:moveTo>
                    <a:cubicBezTo>
                      <a:pt x="70" y="0"/>
                      <a:pt x="140" y="0"/>
                      <a:pt x="210" y="0"/>
                    </a:cubicBezTo>
                    <a:cubicBezTo>
                      <a:pt x="210" y="37"/>
                      <a:pt x="210" y="74"/>
                      <a:pt x="210" y="112"/>
                    </a:cubicBezTo>
                    <a:cubicBezTo>
                      <a:pt x="140" y="112"/>
                      <a:pt x="70" y="112"/>
                      <a:pt x="0" y="112"/>
                    </a:cubicBezTo>
                    <a:cubicBezTo>
                      <a:pt x="0" y="74"/>
                      <a:pt x="0" y="37"/>
                      <a:pt x="0" y="0"/>
                    </a:cubicBezTo>
                    <a:close/>
                  </a:path>
                </a:pathLst>
              </a:custGeom>
              <a:solidFill>
                <a:srgbClr val="FFFFFF"/>
              </a:solidFill>
              <a:ln w="9525">
                <a:noFill/>
                <a:round/>
                <a:headEnd/>
                <a:tailEnd/>
              </a:ln>
            </p:spPr>
            <p:txBody>
              <a:bodyPr/>
              <a:lstStyle/>
              <a:p>
                <a:endParaRPr lang="zh-CN" altLang="en-US"/>
              </a:p>
            </p:txBody>
          </p:sp>
          <p:sp>
            <p:nvSpPr>
              <p:cNvPr id="15383" name="Freeform 20"/>
              <p:cNvSpPr>
                <a:spLocks noEditPoints="1"/>
              </p:cNvSpPr>
              <p:nvPr/>
            </p:nvSpPr>
            <p:spPr bwMode="auto">
              <a:xfrm>
                <a:off x="1500" y="2758"/>
                <a:ext cx="4630" cy="3280"/>
              </a:xfrm>
              <a:custGeom>
                <a:avLst/>
                <a:gdLst>
                  <a:gd name="T0" fmla="*/ 76 w 1957"/>
                  <a:gd name="T1" fmla="*/ 170 h 1387"/>
                  <a:gd name="T2" fmla="*/ 457 w 1957"/>
                  <a:gd name="T3" fmla="*/ 0 h 1387"/>
                  <a:gd name="T4" fmla="*/ 4630 w 1957"/>
                  <a:gd name="T5" fmla="*/ 0 h 1387"/>
                  <a:gd name="T6" fmla="*/ 4630 w 1957"/>
                  <a:gd name="T7" fmla="*/ 759 h 1387"/>
                  <a:gd name="T8" fmla="*/ 1188 w 1957"/>
                  <a:gd name="T9" fmla="*/ 757 h 1387"/>
                  <a:gd name="T10" fmla="*/ 1024 w 1957"/>
                  <a:gd name="T11" fmla="*/ 790 h 1387"/>
                  <a:gd name="T12" fmla="*/ 984 w 1957"/>
                  <a:gd name="T13" fmla="*/ 903 h 1387"/>
                  <a:gd name="T14" fmla="*/ 984 w 1957"/>
                  <a:gd name="T15" fmla="*/ 1175 h 1387"/>
                  <a:gd name="T16" fmla="*/ 4204 w 1957"/>
                  <a:gd name="T17" fmla="*/ 1175 h 1387"/>
                  <a:gd name="T18" fmla="*/ 4542 w 1957"/>
                  <a:gd name="T19" fmla="*/ 1322 h 1387"/>
                  <a:gd name="T20" fmla="*/ 4630 w 1957"/>
                  <a:gd name="T21" fmla="*/ 1613 h 1387"/>
                  <a:gd name="T22" fmla="*/ 4630 w 1957"/>
                  <a:gd name="T23" fmla="*/ 2871 h 1387"/>
                  <a:gd name="T24" fmla="*/ 4531 w 1957"/>
                  <a:gd name="T25" fmla="*/ 3148 h 1387"/>
                  <a:gd name="T26" fmla="*/ 4197 w 1957"/>
                  <a:gd name="T27" fmla="*/ 3280 h 1387"/>
                  <a:gd name="T28" fmla="*/ 440 w 1957"/>
                  <a:gd name="T29" fmla="*/ 3280 h 1387"/>
                  <a:gd name="T30" fmla="*/ 132 w 1957"/>
                  <a:gd name="T31" fmla="*/ 3176 h 1387"/>
                  <a:gd name="T32" fmla="*/ 14 w 1957"/>
                  <a:gd name="T33" fmla="*/ 2961 h 1387"/>
                  <a:gd name="T34" fmla="*/ 7 w 1957"/>
                  <a:gd name="T35" fmla="*/ 2720 h 1387"/>
                  <a:gd name="T36" fmla="*/ 7 w 1957"/>
                  <a:gd name="T37" fmla="*/ 449 h 1387"/>
                  <a:gd name="T38" fmla="*/ 76 w 1957"/>
                  <a:gd name="T39" fmla="*/ 170 h 1387"/>
                  <a:gd name="T40" fmla="*/ 982 w 1957"/>
                  <a:gd name="T41" fmla="*/ 2438 h 1387"/>
                  <a:gd name="T42" fmla="*/ 1074 w 1957"/>
                  <a:gd name="T43" fmla="*/ 2438 h 1387"/>
                  <a:gd name="T44" fmla="*/ 3658 w 1957"/>
                  <a:gd name="T45" fmla="*/ 2438 h 1387"/>
                  <a:gd name="T46" fmla="*/ 3658 w 1957"/>
                  <a:gd name="T47" fmla="*/ 2015 h 1387"/>
                  <a:gd name="T48" fmla="*/ 982 w 1957"/>
                  <a:gd name="T49" fmla="*/ 2015 h 1387"/>
                  <a:gd name="T50" fmla="*/ 982 w 1957"/>
                  <a:gd name="T51" fmla="*/ 2438 h 138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57"/>
                  <a:gd name="T79" fmla="*/ 0 h 1387"/>
                  <a:gd name="T80" fmla="*/ 1957 w 1957"/>
                  <a:gd name="T81" fmla="*/ 1387 h 138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57" h="1387">
                    <a:moveTo>
                      <a:pt x="32" y="72"/>
                    </a:moveTo>
                    <a:cubicBezTo>
                      <a:pt x="67" y="20"/>
                      <a:pt x="133" y="0"/>
                      <a:pt x="193" y="0"/>
                    </a:cubicBezTo>
                    <a:cubicBezTo>
                      <a:pt x="781" y="0"/>
                      <a:pt x="1369" y="0"/>
                      <a:pt x="1957" y="0"/>
                    </a:cubicBezTo>
                    <a:cubicBezTo>
                      <a:pt x="1956" y="107"/>
                      <a:pt x="1957" y="214"/>
                      <a:pt x="1957" y="321"/>
                    </a:cubicBezTo>
                    <a:cubicBezTo>
                      <a:pt x="1472" y="320"/>
                      <a:pt x="987" y="320"/>
                      <a:pt x="502" y="320"/>
                    </a:cubicBezTo>
                    <a:cubicBezTo>
                      <a:pt x="479" y="321"/>
                      <a:pt x="454" y="321"/>
                      <a:pt x="433" y="334"/>
                    </a:cubicBezTo>
                    <a:cubicBezTo>
                      <a:pt x="417" y="344"/>
                      <a:pt x="416" y="364"/>
                      <a:pt x="416" y="382"/>
                    </a:cubicBezTo>
                    <a:cubicBezTo>
                      <a:pt x="416" y="420"/>
                      <a:pt x="416" y="459"/>
                      <a:pt x="416" y="497"/>
                    </a:cubicBezTo>
                    <a:cubicBezTo>
                      <a:pt x="870" y="498"/>
                      <a:pt x="1324" y="497"/>
                      <a:pt x="1777" y="497"/>
                    </a:cubicBezTo>
                    <a:cubicBezTo>
                      <a:pt x="1830" y="499"/>
                      <a:pt x="1886" y="517"/>
                      <a:pt x="1920" y="559"/>
                    </a:cubicBezTo>
                    <a:cubicBezTo>
                      <a:pt x="1949" y="593"/>
                      <a:pt x="1957" y="638"/>
                      <a:pt x="1957" y="682"/>
                    </a:cubicBezTo>
                    <a:cubicBezTo>
                      <a:pt x="1957" y="859"/>
                      <a:pt x="1957" y="1036"/>
                      <a:pt x="1957" y="1214"/>
                    </a:cubicBezTo>
                    <a:cubicBezTo>
                      <a:pt x="1956" y="1256"/>
                      <a:pt x="1944" y="1300"/>
                      <a:pt x="1915" y="1331"/>
                    </a:cubicBezTo>
                    <a:cubicBezTo>
                      <a:pt x="1879" y="1370"/>
                      <a:pt x="1825" y="1386"/>
                      <a:pt x="1774" y="1387"/>
                    </a:cubicBezTo>
                    <a:cubicBezTo>
                      <a:pt x="1244" y="1387"/>
                      <a:pt x="715" y="1387"/>
                      <a:pt x="186" y="1387"/>
                    </a:cubicBezTo>
                    <a:cubicBezTo>
                      <a:pt x="140" y="1386"/>
                      <a:pt x="92" y="1373"/>
                      <a:pt x="56" y="1343"/>
                    </a:cubicBezTo>
                    <a:cubicBezTo>
                      <a:pt x="29" y="1320"/>
                      <a:pt x="13" y="1286"/>
                      <a:pt x="6" y="1252"/>
                    </a:cubicBezTo>
                    <a:cubicBezTo>
                      <a:pt x="0" y="1218"/>
                      <a:pt x="3" y="1184"/>
                      <a:pt x="3" y="1150"/>
                    </a:cubicBezTo>
                    <a:cubicBezTo>
                      <a:pt x="4" y="830"/>
                      <a:pt x="3" y="510"/>
                      <a:pt x="3" y="190"/>
                    </a:cubicBezTo>
                    <a:cubicBezTo>
                      <a:pt x="2" y="149"/>
                      <a:pt x="8" y="106"/>
                      <a:pt x="32" y="72"/>
                    </a:cubicBezTo>
                    <a:close/>
                    <a:moveTo>
                      <a:pt x="415" y="1031"/>
                    </a:moveTo>
                    <a:cubicBezTo>
                      <a:pt x="428" y="1031"/>
                      <a:pt x="441" y="1031"/>
                      <a:pt x="454" y="1031"/>
                    </a:cubicBezTo>
                    <a:cubicBezTo>
                      <a:pt x="818" y="1031"/>
                      <a:pt x="1182" y="1031"/>
                      <a:pt x="1546" y="1031"/>
                    </a:cubicBezTo>
                    <a:cubicBezTo>
                      <a:pt x="1546" y="971"/>
                      <a:pt x="1546" y="912"/>
                      <a:pt x="1546" y="852"/>
                    </a:cubicBezTo>
                    <a:cubicBezTo>
                      <a:pt x="1169" y="852"/>
                      <a:pt x="792" y="853"/>
                      <a:pt x="415" y="852"/>
                    </a:cubicBezTo>
                    <a:cubicBezTo>
                      <a:pt x="414" y="912"/>
                      <a:pt x="414" y="972"/>
                      <a:pt x="415" y="1031"/>
                    </a:cubicBezTo>
                    <a:close/>
                  </a:path>
                </a:pathLst>
              </a:custGeom>
              <a:solidFill>
                <a:srgbClr val="FFFFFF"/>
              </a:solidFill>
              <a:ln w="9525">
                <a:noFill/>
                <a:round/>
                <a:headEnd/>
                <a:tailEnd/>
              </a:ln>
            </p:spPr>
            <p:txBody>
              <a:bodyPr/>
              <a:lstStyle/>
              <a:p>
                <a:endParaRPr lang="zh-CN" altLang="en-US"/>
              </a:p>
            </p:txBody>
          </p:sp>
        </p:grpSp>
      </p:grpSp>
      <p:sp>
        <p:nvSpPr>
          <p:cNvPr id="15364" name="矩形 22"/>
          <p:cNvSpPr>
            <a:spLocks noChangeArrowheads="1"/>
          </p:cNvSpPr>
          <p:nvPr/>
        </p:nvSpPr>
        <p:spPr bwMode="auto">
          <a:xfrm>
            <a:off x="1084263" y="2733675"/>
            <a:ext cx="3394075" cy="2643188"/>
          </a:xfrm>
          <a:prstGeom prst="rect">
            <a:avLst/>
          </a:prstGeom>
          <a:noFill/>
          <a:ln w="9525">
            <a:noFill/>
            <a:miter lim="800000"/>
            <a:headEnd/>
            <a:tailEnd/>
          </a:ln>
        </p:spPr>
        <p:txBody>
          <a:bodyPr>
            <a:spAutoFit/>
          </a:bodyPr>
          <a:lstStyle/>
          <a:p>
            <a:pPr>
              <a:lnSpc>
                <a:spcPct val="120000"/>
              </a:lnSpc>
            </a:pPr>
            <a:r>
              <a:rPr lang="en-US" sz="2000">
                <a:solidFill>
                  <a:schemeClr val="bg1"/>
                </a:solidFill>
                <a:latin typeface="Segoe UI Light" pitchFamily="34" charset="0"/>
                <a:ea typeface="PMingLiU" pitchFamily="18" charset="-120"/>
              </a:rPr>
              <a:t>Disney have come up with a memorable superhero, in the highly improbable form of Baymax, a huge robot who is like the Michelin Man crossed with Florence Nightingale — a caring, sharing blob.</a:t>
            </a:r>
            <a:endParaRPr lang="zh-CN" altLang="en-US" sz="2000">
              <a:solidFill>
                <a:schemeClr val="bg1"/>
              </a:solidFill>
              <a:latin typeface="Segoe UI Light" pitchFamily="34" charset="0"/>
              <a:ea typeface="PMingLiU" pitchFamily="18" charset="-120"/>
            </a:endParaRPr>
          </a:p>
        </p:txBody>
      </p:sp>
      <p:sp>
        <p:nvSpPr>
          <p:cNvPr id="15365" name="矩形 23"/>
          <p:cNvSpPr>
            <a:spLocks noChangeArrowheads="1"/>
          </p:cNvSpPr>
          <p:nvPr/>
        </p:nvSpPr>
        <p:spPr bwMode="auto">
          <a:xfrm>
            <a:off x="754063" y="1779588"/>
            <a:ext cx="4197350" cy="831850"/>
          </a:xfrm>
          <a:prstGeom prst="rect">
            <a:avLst/>
          </a:prstGeom>
          <a:noFill/>
          <a:ln w="9525">
            <a:noFill/>
            <a:miter lim="800000"/>
            <a:headEnd/>
            <a:tailEnd/>
          </a:ln>
        </p:spPr>
        <p:txBody>
          <a:bodyPr>
            <a:spAutoFit/>
          </a:bodyPr>
          <a:lstStyle/>
          <a:p>
            <a:pPr algn="ctr"/>
            <a:r>
              <a:rPr lang="en-US" sz="4800">
                <a:solidFill>
                  <a:schemeClr val="bg1"/>
                </a:solidFill>
                <a:latin typeface="Big Hero 6 "/>
                <a:ea typeface="PMingLiU" pitchFamily="18" charset="-120"/>
              </a:rPr>
              <a:t>Baymax</a:t>
            </a:r>
            <a:endParaRPr lang="zh-CN" altLang="en-US" sz="4800">
              <a:solidFill>
                <a:schemeClr val="bg1"/>
              </a:solidFill>
              <a:latin typeface="Big Hero 6 "/>
              <a:ea typeface="PMingLiU" pitchFamily="18" charset="-12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大白-木先生"/>
          <p:cNvPicPr>
            <a:picLocks noChangeAspect="1"/>
          </p:cNvPicPr>
          <p:nvPr/>
        </p:nvPicPr>
        <p:blipFill>
          <a:blip r:embed="rId3"/>
          <a:srcRect/>
          <a:stretch>
            <a:fillRect/>
          </a:stretch>
        </p:blipFill>
        <p:spPr bwMode="auto">
          <a:xfrm>
            <a:off x="4902200" y="2455863"/>
            <a:ext cx="2368550" cy="2852737"/>
          </a:xfrm>
          <a:prstGeom prst="rect">
            <a:avLst/>
          </a:prstGeom>
          <a:noFill/>
          <a:ln w="9525">
            <a:noFill/>
            <a:miter lim="800000"/>
            <a:headEnd/>
            <a:tailEnd/>
          </a:ln>
          <a:effectLst>
            <a:outerShdw sy="23000" kx="-1199993" algn="bl" rotWithShape="0">
              <a:srgbClr val="000000">
                <a:alpha val="15999"/>
              </a:srgbClr>
            </a:outerShdw>
          </a:effectLst>
        </p:spPr>
      </p:pic>
      <p:sp>
        <p:nvSpPr>
          <p:cNvPr id="16386" name="椭圆 2"/>
          <p:cNvSpPr>
            <a:spLocks noChangeArrowheads="1"/>
          </p:cNvSpPr>
          <p:nvPr/>
        </p:nvSpPr>
        <p:spPr bwMode="auto">
          <a:xfrm>
            <a:off x="4146550" y="1989138"/>
            <a:ext cx="3898900" cy="3897312"/>
          </a:xfrm>
          <a:prstGeom prst="ellipse">
            <a:avLst/>
          </a:prstGeom>
          <a:noFill/>
          <a:ln w="19050">
            <a:solidFill>
              <a:schemeClr val="bg1"/>
            </a:solidFill>
            <a:round/>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4" name="椭圆 3"/>
          <p:cNvSpPr/>
          <p:nvPr/>
        </p:nvSpPr>
        <p:spPr>
          <a:xfrm>
            <a:off x="4143375" y="4533900"/>
            <a:ext cx="935038" cy="936625"/>
          </a:xfrm>
          <a:prstGeom prst="ellipse">
            <a:avLst/>
          </a:prstGeom>
          <a:solidFill>
            <a:srgbClr val="FAD36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kumimoji="1" lang="en-US" sz="2400">
                <a:solidFill>
                  <a:srgbClr val="C51C23"/>
                </a:solidFill>
                <a:ea typeface="PMingLiU" pitchFamily="18" charset="-120"/>
              </a:rPr>
              <a:t>TEXT</a:t>
            </a:r>
            <a:endParaRPr kumimoji="1" lang="zh-CN" altLang="en-US" sz="2400">
              <a:solidFill>
                <a:srgbClr val="C51C23"/>
              </a:solidFill>
              <a:ea typeface="PMingLiU" pitchFamily="18" charset="-120"/>
            </a:endParaRPr>
          </a:p>
        </p:txBody>
      </p:sp>
      <p:sp>
        <p:nvSpPr>
          <p:cNvPr id="5" name="椭圆 4"/>
          <p:cNvSpPr/>
          <p:nvPr/>
        </p:nvSpPr>
        <p:spPr>
          <a:xfrm>
            <a:off x="7335838" y="3611563"/>
            <a:ext cx="1176337" cy="1174750"/>
          </a:xfrm>
          <a:prstGeom prst="ellipse">
            <a:avLst/>
          </a:prstGeom>
          <a:solidFill>
            <a:srgbClr val="FAD36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kumimoji="1" lang="en-US" sz="2800">
                <a:solidFill>
                  <a:srgbClr val="C51C23"/>
                </a:solidFill>
                <a:ea typeface="PMingLiU" pitchFamily="18" charset="-120"/>
              </a:rPr>
              <a:t>TEXT</a:t>
            </a:r>
            <a:endParaRPr kumimoji="1" lang="zh-CN" altLang="en-US" sz="2800">
              <a:solidFill>
                <a:srgbClr val="C51C23"/>
              </a:solidFill>
              <a:ea typeface="PMingLiU" pitchFamily="18" charset="-120"/>
            </a:endParaRPr>
          </a:p>
        </p:txBody>
      </p:sp>
      <p:sp>
        <p:nvSpPr>
          <p:cNvPr id="6" name="椭圆 5"/>
          <p:cNvSpPr/>
          <p:nvPr/>
        </p:nvSpPr>
        <p:spPr>
          <a:xfrm>
            <a:off x="4187825" y="2259013"/>
            <a:ext cx="855663" cy="855662"/>
          </a:xfrm>
          <a:prstGeom prst="ellipse">
            <a:avLst/>
          </a:prstGeom>
          <a:solidFill>
            <a:srgbClr val="FAD36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kumimoji="1" lang="en-US" sz="2000">
                <a:solidFill>
                  <a:srgbClr val="C51C23"/>
                </a:solidFill>
                <a:ea typeface="PMingLiU" pitchFamily="18" charset="-120"/>
              </a:rPr>
              <a:t>TEXT</a:t>
            </a:r>
            <a:endParaRPr kumimoji="1" lang="zh-CN" altLang="en-US" sz="2000">
              <a:solidFill>
                <a:srgbClr val="C51C23"/>
              </a:solidFill>
              <a:ea typeface="PMingLiU" pitchFamily="18" charset="-120"/>
            </a:endParaRPr>
          </a:p>
        </p:txBody>
      </p:sp>
      <p:sp>
        <p:nvSpPr>
          <p:cNvPr id="16390" name="矩形 6"/>
          <p:cNvSpPr>
            <a:spLocks noChangeArrowheads="1"/>
          </p:cNvSpPr>
          <p:nvPr/>
        </p:nvSpPr>
        <p:spPr bwMode="auto">
          <a:xfrm>
            <a:off x="2197100" y="4638675"/>
            <a:ext cx="1885950" cy="831850"/>
          </a:xfrm>
          <a:prstGeom prst="rect">
            <a:avLst/>
          </a:prstGeom>
          <a:noFill/>
          <a:ln w="9525">
            <a:noFill/>
            <a:miter lim="800000"/>
            <a:headEnd/>
            <a:tailEnd/>
          </a:ln>
        </p:spPr>
        <p:txBody>
          <a:bodyPr>
            <a:spAutoFit/>
          </a:bodyPr>
          <a:lstStyle/>
          <a:p>
            <a:r>
              <a:rPr lang="en-US" sz="1600">
                <a:solidFill>
                  <a:schemeClr val="bg1"/>
                </a:solidFill>
                <a:latin typeface="Segoe UI Light" pitchFamily="34" charset="0"/>
                <a:ea typeface="PMingLiU" pitchFamily="18" charset="-120"/>
              </a:rPr>
              <a:t>On a scale of 1 to 10, how would you rate your pain?</a:t>
            </a:r>
            <a:endParaRPr lang="zh-CN" altLang="en-US" sz="1600">
              <a:solidFill>
                <a:schemeClr val="bg1"/>
              </a:solidFill>
              <a:latin typeface="Segoe UI Light" pitchFamily="34" charset="0"/>
              <a:ea typeface="PMingLiU" pitchFamily="18" charset="-120"/>
            </a:endParaRPr>
          </a:p>
        </p:txBody>
      </p:sp>
      <p:sp>
        <p:nvSpPr>
          <p:cNvPr id="16391" name="矩形 7"/>
          <p:cNvSpPr>
            <a:spLocks noChangeArrowheads="1"/>
          </p:cNvSpPr>
          <p:nvPr/>
        </p:nvSpPr>
        <p:spPr bwMode="auto">
          <a:xfrm>
            <a:off x="8577263" y="3586163"/>
            <a:ext cx="2024062" cy="1200150"/>
          </a:xfrm>
          <a:prstGeom prst="rect">
            <a:avLst/>
          </a:prstGeom>
          <a:noFill/>
          <a:ln w="9525">
            <a:noFill/>
            <a:miter lim="800000"/>
            <a:headEnd/>
            <a:tailEnd/>
          </a:ln>
        </p:spPr>
        <p:txBody>
          <a:bodyPr>
            <a:spAutoFit/>
          </a:bodyPr>
          <a:lstStyle/>
          <a:p>
            <a:r>
              <a:rPr lang="en-US">
                <a:solidFill>
                  <a:schemeClr val="bg1"/>
                </a:solidFill>
                <a:latin typeface="Segoe UI Light" pitchFamily="34" charset="0"/>
                <a:ea typeface="PMingLiU" pitchFamily="18" charset="-120"/>
              </a:rPr>
              <a:t>I cannot deactivate until you say you are satisfied with your care.</a:t>
            </a:r>
          </a:p>
        </p:txBody>
      </p:sp>
      <p:sp>
        <p:nvSpPr>
          <p:cNvPr id="9" name="矩形 8"/>
          <p:cNvSpPr/>
          <p:nvPr/>
        </p:nvSpPr>
        <p:spPr>
          <a:xfrm>
            <a:off x="4781550" y="795338"/>
            <a:ext cx="3187700" cy="654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algn="ctr"/>
            <a:r>
              <a:rPr kumimoji="1" lang="en-US" sz="2800">
                <a:solidFill>
                  <a:srgbClr val="C51C23"/>
                </a:solidFill>
                <a:latin typeface="Big Hero 6 "/>
                <a:ea typeface="PMingLiU" pitchFamily="18" charset="-120"/>
              </a:rPr>
              <a:t>There There</a:t>
            </a:r>
            <a:endParaRPr kumimoji="1" lang="zh-CN" altLang="en-US" sz="2800">
              <a:solidFill>
                <a:srgbClr val="C51C23"/>
              </a:solidFill>
              <a:latin typeface="Big Hero 6 "/>
              <a:ea typeface="PMingLiU" pitchFamily="18" charset="-120"/>
            </a:endParaRPr>
          </a:p>
        </p:txBody>
      </p:sp>
      <p:sp>
        <p:nvSpPr>
          <p:cNvPr id="16393" name="矩形 9"/>
          <p:cNvSpPr>
            <a:spLocks noChangeArrowheads="1"/>
          </p:cNvSpPr>
          <p:nvPr/>
        </p:nvSpPr>
        <p:spPr bwMode="auto">
          <a:xfrm>
            <a:off x="2889250" y="2376488"/>
            <a:ext cx="1282700" cy="584200"/>
          </a:xfrm>
          <a:prstGeom prst="rect">
            <a:avLst/>
          </a:prstGeom>
          <a:noFill/>
          <a:ln w="9525">
            <a:noFill/>
            <a:miter lim="800000"/>
            <a:headEnd/>
            <a:tailEnd/>
          </a:ln>
        </p:spPr>
        <p:txBody>
          <a:bodyPr>
            <a:spAutoFit/>
          </a:bodyPr>
          <a:lstStyle/>
          <a:p>
            <a:r>
              <a:rPr lang="en-US" sz="1600">
                <a:solidFill>
                  <a:schemeClr val="bg1"/>
                </a:solidFill>
                <a:latin typeface="Segoe UI Light" pitchFamily="34" charset="0"/>
                <a:ea typeface="PMingLiU" pitchFamily="18" charset="-120"/>
              </a:rPr>
              <a:t>I will always be with you.</a:t>
            </a:r>
            <a:endParaRPr lang="zh-CN" altLang="en-US" sz="1600">
              <a:solidFill>
                <a:schemeClr val="bg1"/>
              </a:solidFill>
              <a:latin typeface="Segoe UI Light" pitchFamily="34" charset="0"/>
              <a:ea typeface="PMingLiU" pitchFamily="18" charset="-120"/>
            </a:endParaRPr>
          </a:p>
        </p:txBody>
      </p:sp>
      <p:grpSp>
        <p:nvGrpSpPr>
          <p:cNvPr id="16394" name="Group 4"/>
          <p:cNvGrpSpPr>
            <a:grpSpLocks noChangeAspect="1"/>
          </p:cNvGrpSpPr>
          <p:nvPr/>
        </p:nvGrpSpPr>
        <p:grpSpPr bwMode="auto">
          <a:xfrm>
            <a:off x="4206875" y="693738"/>
            <a:ext cx="455613" cy="755650"/>
            <a:chOff x="1500" y="-1760"/>
            <a:chExt cx="4689" cy="7798"/>
          </a:xfrm>
        </p:grpSpPr>
        <p:sp>
          <p:nvSpPr>
            <p:cNvPr id="16395" name="Freeform 5"/>
            <p:cNvSpPr>
              <a:spLocks noEditPoints="1"/>
            </p:cNvSpPr>
            <p:nvPr/>
          </p:nvSpPr>
          <p:spPr bwMode="auto">
            <a:xfrm>
              <a:off x="2745" y="-1760"/>
              <a:ext cx="825" cy="707"/>
            </a:xfrm>
            <a:custGeom>
              <a:avLst/>
              <a:gdLst>
                <a:gd name="T0" fmla="*/ 40 w 349"/>
                <a:gd name="T1" fmla="*/ 61 h 299"/>
                <a:gd name="T2" fmla="*/ 634 w 349"/>
                <a:gd name="T3" fmla="*/ 189 h 299"/>
                <a:gd name="T4" fmla="*/ 801 w 349"/>
                <a:gd name="T5" fmla="*/ 400 h 299"/>
                <a:gd name="T6" fmla="*/ 733 w 349"/>
                <a:gd name="T7" fmla="*/ 603 h 299"/>
                <a:gd name="T8" fmla="*/ 383 w 349"/>
                <a:gd name="T9" fmla="*/ 657 h 299"/>
                <a:gd name="T10" fmla="*/ 350 w 349"/>
                <a:gd name="T11" fmla="*/ 700 h 299"/>
                <a:gd name="T12" fmla="*/ 305 w 349"/>
                <a:gd name="T13" fmla="*/ 629 h 299"/>
                <a:gd name="T14" fmla="*/ 128 w 349"/>
                <a:gd name="T15" fmla="*/ 480 h 299"/>
                <a:gd name="T16" fmla="*/ 139 w 349"/>
                <a:gd name="T17" fmla="*/ 423 h 299"/>
                <a:gd name="T18" fmla="*/ 312 w 349"/>
                <a:gd name="T19" fmla="*/ 357 h 299"/>
                <a:gd name="T20" fmla="*/ 336 w 349"/>
                <a:gd name="T21" fmla="*/ 208 h 299"/>
                <a:gd name="T22" fmla="*/ 378 w 349"/>
                <a:gd name="T23" fmla="*/ 350 h 299"/>
                <a:gd name="T24" fmla="*/ 591 w 349"/>
                <a:gd name="T25" fmla="*/ 393 h 299"/>
                <a:gd name="T26" fmla="*/ 619 w 349"/>
                <a:gd name="T27" fmla="*/ 468 h 299"/>
                <a:gd name="T28" fmla="*/ 530 w 349"/>
                <a:gd name="T29" fmla="*/ 497 h 299"/>
                <a:gd name="T30" fmla="*/ 565 w 349"/>
                <a:gd name="T31" fmla="*/ 452 h 299"/>
                <a:gd name="T32" fmla="*/ 381 w 349"/>
                <a:gd name="T33" fmla="*/ 414 h 299"/>
                <a:gd name="T34" fmla="*/ 383 w 349"/>
                <a:gd name="T35" fmla="*/ 603 h 299"/>
                <a:gd name="T36" fmla="*/ 678 w 349"/>
                <a:gd name="T37" fmla="*/ 558 h 299"/>
                <a:gd name="T38" fmla="*/ 721 w 349"/>
                <a:gd name="T39" fmla="*/ 393 h 299"/>
                <a:gd name="T40" fmla="*/ 560 w 349"/>
                <a:gd name="T41" fmla="*/ 215 h 299"/>
                <a:gd name="T42" fmla="*/ 130 w 349"/>
                <a:gd name="T43" fmla="*/ 87 h 299"/>
                <a:gd name="T44" fmla="*/ 33 w 349"/>
                <a:gd name="T45" fmla="*/ 104 h 299"/>
                <a:gd name="T46" fmla="*/ 76 w 349"/>
                <a:gd name="T47" fmla="*/ 121 h 299"/>
                <a:gd name="T48" fmla="*/ 0 w 349"/>
                <a:gd name="T49" fmla="*/ 118 h 299"/>
                <a:gd name="T50" fmla="*/ 40 w 349"/>
                <a:gd name="T51" fmla="*/ 61 h 299"/>
                <a:gd name="T52" fmla="*/ 139 w 349"/>
                <a:gd name="T53" fmla="*/ 456 h 299"/>
                <a:gd name="T54" fmla="*/ 303 w 349"/>
                <a:gd name="T55" fmla="*/ 579 h 299"/>
                <a:gd name="T56" fmla="*/ 310 w 349"/>
                <a:gd name="T57" fmla="*/ 419 h 299"/>
                <a:gd name="T58" fmla="*/ 139 w 349"/>
                <a:gd name="T59" fmla="*/ 456 h 2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49"/>
                <a:gd name="T91" fmla="*/ 0 h 299"/>
                <a:gd name="T92" fmla="*/ 349 w 349"/>
                <a:gd name="T93" fmla="*/ 299 h 29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49" h="299">
                  <a:moveTo>
                    <a:pt x="17" y="26"/>
                  </a:moveTo>
                  <a:cubicBezTo>
                    <a:pt x="103" y="0"/>
                    <a:pt x="196" y="30"/>
                    <a:pt x="268" y="80"/>
                  </a:cubicBezTo>
                  <a:cubicBezTo>
                    <a:pt x="299" y="103"/>
                    <a:pt x="328" y="132"/>
                    <a:pt x="339" y="169"/>
                  </a:cubicBezTo>
                  <a:cubicBezTo>
                    <a:pt x="349" y="200"/>
                    <a:pt x="336" y="236"/>
                    <a:pt x="310" y="255"/>
                  </a:cubicBezTo>
                  <a:cubicBezTo>
                    <a:pt x="268" y="286"/>
                    <a:pt x="211" y="292"/>
                    <a:pt x="162" y="278"/>
                  </a:cubicBezTo>
                  <a:cubicBezTo>
                    <a:pt x="161" y="286"/>
                    <a:pt x="159" y="297"/>
                    <a:pt x="148" y="296"/>
                  </a:cubicBezTo>
                  <a:cubicBezTo>
                    <a:pt x="131" y="299"/>
                    <a:pt x="132" y="277"/>
                    <a:pt x="129" y="266"/>
                  </a:cubicBezTo>
                  <a:cubicBezTo>
                    <a:pt x="100" y="251"/>
                    <a:pt x="71" y="232"/>
                    <a:pt x="54" y="203"/>
                  </a:cubicBezTo>
                  <a:cubicBezTo>
                    <a:pt x="48" y="196"/>
                    <a:pt x="51" y="185"/>
                    <a:pt x="59" y="179"/>
                  </a:cubicBezTo>
                  <a:cubicBezTo>
                    <a:pt x="79" y="162"/>
                    <a:pt x="106" y="156"/>
                    <a:pt x="132" y="151"/>
                  </a:cubicBezTo>
                  <a:cubicBezTo>
                    <a:pt x="133" y="130"/>
                    <a:pt x="135" y="108"/>
                    <a:pt x="142" y="88"/>
                  </a:cubicBezTo>
                  <a:cubicBezTo>
                    <a:pt x="165" y="98"/>
                    <a:pt x="158" y="128"/>
                    <a:pt x="160" y="148"/>
                  </a:cubicBezTo>
                  <a:cubicBezTo>
                    <a:pt x="190" y="148"/>
                    <a:pt x="224" y="148"/>
                    <a:pt x="250" y="166"/>
                  </a:cubicBezTo>
                  <a:cubicBezTo>
                    <a:pt x="260" y="173"/>
                    <a:pt x="267" y="187"/>
                    <a:pt x="262" y="198"/>
                  </a:cubicBezTo>
                  <a:cubicBezTo>
                    <a:pt x="255" y="211"/>
                    <a:pt x="237" y="219"/>
                    <a:pt x="224" y="210"/>
                  </a:cubicBezTo>
                  <a:cubicBezTo>
                    <a:pt x="229" y="204"/>
                    <a:pt x="241" y="200"/>
                    <a:pt x="239" y="191"/>
                  </a:cubicBezTo>
                  <a:cubicBezTo>
                    <a:pt x="214" y="179"/>
                    <a:pt x="187" y="177"/>
                    <a:pt x="161" y="175"/>
                  </a:cubicBezTo>
                  <a:cubicBezTo>
                    <a:pt x="160" y="202"/>
                    <a:pt x="161" y="228"/>
                    <a:pt x="162" y="255"/>
                  </a:cubicBezTo>
                  <a:cubicBezTo>
                    <a:pt x="204" y="262"/>
                    <a:pt x="251" y="261"/>
                    <a:pt x="287" y="236"/>
                  </a:cubicBezTo>
                  <a:cubicBezTo>
                    <a:pt x="309" y="221"/>
                    <a:pt x="315" y="190"/>
                    <a:pt x="305" y="166"/>
                  </a:cubicBezTo>
                  <a:cubicBezTo>
                    <a:pt x="292" y="135"/>
                    <a:pt x="265" y="110"/>
                    <a:pt x="237" y="91"/>
                  </a:cubicBezTo>
                  <a:cubicBezTo>
                    <a:pt x="183" y="58"/>
                    <a:pt x="120" y="36"/>
                    <a:pt x="55" y="37"/>
                  </a:cubicBezTo>
                  <a:cubicBezTo>
                    <a:pt x="41" y="38"/>
                    <a:pt x="27" y="38"/>
                    <a:pt x="14" y="44"/>
                  </a:cubicBezTo>
                  <a:cubicBezTo>
                    <a:pt x="20" y="46"/>
                    <a:pt x="26" y="48"/>
                    <a:pt x="32" y="51"/>
                  </a:cubicBezTo>
                  <a:cubicBezTo>
                    <a:pt x="24" y="59"/>
                    <a:pt x="9" y="56"/>
                    <a:pt x="0" y="50"/>
                  </a:cubicBezTo>
                  <a:cubicBezTo>
                    <a:pt x="4" y="42"/>
                    <a:pt x="6" y="29"/>
                    <a:pt x="17" y="26"/>
                  </a:cubicBezTo>
                  <a:close/>
                  <a:moveTo>
                    <a:pt x="59" y="193"/>
                  </a:moveTo>
                  <a:cubicBezTo>
                    <a:pt x="72" y="220"/>
                    <a:pt x="102" y="234"/>
                    <a:pt x="128" y="245"/>
                  </a:cubicBezTo>
                  <a:cubicBezTo>
                    <a:pt x="129" y="222"/>
                    <a:pt x="130" y="200"/>
                    <a:pt x="131" y="177"/>
                  </a:cubicBezTo>
                  <a:cubicBezTo>
                    <a:pt x="106" y="180"/>
                    <a:pt x="81" y="181"/>
                    <a:pt x="59" y="193"/>
                  </a:cubicBezTo>
                  <a:close/>
                </a:path>
              </a:pathLst>
            </a:custGeom>
            <a:solidFill>
              <a:srgbClr val="FFFFFF"/>
            </a:solidFill>
            <a:ln w="9525">
              <a:noFill/>
              <a:round/>
              <a:headEnd/>
              <a:tailEnd/>
            </a:ln>
          </p:spPr>
          <p:txBody>
            <a:bodyPr/>
            <a:lstStyle/>
            <a:p>
              <a:endParaRPr lang="zh-CN" altLang="en-US"/>
            </a:p>
          </p:txBody>
        </p:sp>
        <p:sp>
          <p:nvSpPr>
            <p:cNvPr id="16396" name="Freeform 6"/>
            <p:cNvSpPr>
              <a:spLocks noEditPoints="1"/>
            </p:cNvSpPr>
            <p:nvPr/>
          </p:nvSpPr>
          <p:spPr bwMode="auto">
            <a:xfrm>
              <a:off x="3518" y="-1687"/>
              <a:ext cx="284" cy="244"/>
            </a:xfrm>
            <a:custGeom>
              <a:avLst/>
              <a:gdLst>
                <a:gd name="T0" fmla="*/ 104 w 120"/>
                <a:gd name="T1" fmla="*/ 21 h 103"/>
                <a:gd name="T2" fmla="*/ 232 w 120"/>
                <a:gd name="T3" fmla="*/ 36 h 103"/>
                <a:gd name="T4" fmla="*/ 279 w 120"/>
                <a:gd name="T5" fmla="*/ 88 h 103"/>
                <a:gd name="T6" fmla="*/ 175 w 120"/>
                <a:gd name="T7" fmla="*/ 206 h 103"/>
                <a:gd name="T8" fmla="*/ 69 w 120"/>
                <a:gd name="T9" fmla="*/ 213 h 103"/>
                <a:gd name="T10" fmla="*/ 40 w 120"/>
                <a:gd name="T11" fmla="*/ 237 h 103"/>
                <a:gd name="T12" fmla="*/ 17 w 120"/>
                <a:gd name="T13" fmla="*/ 178 h 103"/>
                <a:gd name="T14" fmla="*/ 7 w 120"/>
                <a:gd name="T15" fmla="*/ 114 h 103"/>
                <a:gd name="T16" fmla="*/ 104 w 120"/>
                <a:gd name="T17" fmla="*/ 21 h 103"/>
                <a:gd name="T18" fmla="*/ 40 w 120"/>
                <a:gd name="T19" fmla="*/ 137 h 103"/>
                <a:gd name="T20" fmla="*/ 128 w 120"/>
                <a:gd name="T21" fmla="*/ 64 h 103"/>
                <a:gd name="T22" fmla="*/ 40 w 120"/>
                <a:gd name="T23" fmla="*/ 137 h 103"/>
                <a:gd name="T24" fmla="*/ 95 w 120"/>
                <a:gd name="T25" fmla="*/ 171 h 103"/>
                <a:gd name="T26" fmla="*/ 234 w 120"/>
                <a:gd name="T27" fmla="*/ 116 h 103"/>
                <a:gd name="T28" fmla="*/ 220 w 120"/>
                <a:gd name="T29" fmla="*/ 73 h 103"/>
                <a:gd name="T30" fmla="*/ 95 w 120"/>
                <a:gd name="T31" fmla="*/ 171 h 10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103"/>
                <a:gd name="T50" fmla="*/ 120 w 120"/>
                <a:gd name="T51" fmla="*/ 103 h 10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103">
                  <a:moveTo>
                    <a:pt x="44" y="9"/>
                  </a:moveTo>
                  <a:cubicBezTo>
                    <a:pt x="61" y="2"/>
                    <a:pt x="84" y="0"/>
                    <a:pt x="98" y="15"/>
                  </a:cubicBezTo>
                  <a:cubicBezTo>
                    <a:pt x="109" y="17"/>
                    <a:pt x="120" y="25"/>
                    <a:pt x="118" y="37"/>
                  </a:cubicBezTo>
                  <a:cubicBezTo>
                    <a:pt x="115" y="61"/>
                    <a:pt x="94" y="77"/>
                    <a:pt x="74" y="87"/>
                  </a:cubicBezTo>
                  <a:cubicBezTo>
                    <a:pt x="60" y="95"/>
                    <a:pt x="44" y="94"/>
                    <a:pt x="29" y="90"/>
                  </a:cubicBezTo>
                  <a:cubicBezTo>
                    <a:pt x="25" y="93"/>
                    <a:pt x="23" y="103"/>
                    <a:pt x="17" y="100"/>
                  </a:cubicBezTo>
                  <a:cubicBezTo>
                    <a:pt x="10" y="93"/>
                    <a:pt x="12" y="82"/>
                    <a:pt x="7" y="75"/>
                  </a:cubicBezTo>
                  <a:cubicBezTo>
                    <a:pt x="3" y="67"/>
                    <a:pt x="0" y="57"/>
                    <a:pt x="3" y="48"/>
                  </a:cubicBezTo>
                  <a:cubicBezTo>
                    <a:pt x="10" y="29"/>
                    <a:pt x="27" y="17"/>
                    <a:pt x="44" y="9"/>
                  </a:cubicBezTo>
                  <a:close/>
                  <a:moveTo>
                    <a:pt x="17" y="58"/>
                  </a:moveTo>
                  <a:cubicBezTo>
                    <a:pt x="31" y="51"/>
                    <a:pt x="41" y="37"/>
                    <a:pt x="54" y="27"/>
                  </a:cubicBezTo>
                  <a:cubicBezTo>
                    <a:pt x="36" y="29"/>
                    <a:pt x="21" y="42"/>
                    <a:pt x="17" y="58"/>
                  </a:cubicBezTo>
                  <a:close/>
                  <a:moveTo>
                    <a:pt x="40" y="72"/>
                  </a:moveTo>
                  <a:cubicBezTo>
                    <a:pt x="62" y="73"/>
                    <a:pt x="87" y="68"/>
                    <a:pt x="99" y="49"/>
                  </a:cubicBezTo>
                  <a:cubicBezTo>
                    <a:pt x="104" y="42"/>
                    <a:pt x="103" y="29"/>
                    <a:pt x="93" y="31"/>
                  </a:cubicBezTo>
                  <a:cubicBezTo>
                    <a:pt x="70" y="34"/>
                    <a:pt x="53" y="53"/>
                    <a:pt x="40" y="72"/>
                  </a:cubicBezTo>
                  <a:close/>
                </a:path>
              </a:pathLst>
            </a:custGeom>
            <a:solidFill>
              <a:srgbClr val="FFFFFF"/>
            </a:solidFill>
            <a:ln w="9525">
              <a:noFill/>
              <a:round/>
              <a:headEnd/>
              <a:tailEnd/>
            </a:ln>
          </p:spPr>
          <p:txBody>
            <a:bodyPr/>
            <a:lstStyle/>
            <a:p>
              <a:endParaRPr lang="zh-CN" altLang="en-US"/>
            </a:p>
          </p:txBody>
        </p:sp>
        <p:sp>
          <p:nvSpPr>
            <p:cNvPr id="16397" name="Freeform 7"/>
            <p:cNvSpPr>
              <a:spLocks/>
            </p:cNvSpPr>
            <p:nvPr/>
          </p:nvSpPr>
          <p:spPr bwMode="auto">
            <a:xfrm>
              <a:off x="3984" y="-1469"/>
              <a:ext cx="261" cy="340"/>
            </a:xfrm>
            <a:custGeom>
              <a:avLst/>
              <a:gdLst>
                <a:gd name="T0" fmla="*/ 152 w 110"/>
                <a:gd name="T1" fmla="*/ 0 h 144"/>
                <a:gd name="T2" fmla="*/ 197 w 110"/>
                <a:gd name="T3" fmla="*/ 33 h 144"/>
                <a:gd name="T4" fmla="*/ 244 w 110"/>
                <a:gd name="T5" fmla="*/ 250 h 144"/>
                <a:gd name="T6" fmla="*/ 180 w 110"/>
                <a:gd name="T7" fmla="*/ 307 h 144"/>
                <a:gd name="T8" fmla="*/ 71 w 110"/>
                <a:gd name="T9" fmla="*/ 146 h 144"/>
                <a:gd name="T10" fmla="*/ 59 w 110"/>
                <a:gd name="T11" fmla="*/ 312 h 144"/>
                <a:gd name="T12" fmla="*/ 9 w 110"/>
                <a:gd name="T13" fmla="*/ 295 h 144"/>
                <a:gd name="T14" fmla="*/ 24 w 110"/>
                <a:gd name="T15" fmla="*/ 130 h 144"/>
                <a:gd name="T16" fmla="*/ 64 w 110"/>
                <a:gd name="T17" fmla="*/ 61 h 144"/>
                <a:gd name="T18" fmla="*/ 190 w 110"/>
                <a:gd name="T19" fmla="*/ 229 h 144"/>
                <a:gd name="T20" fmla="*/ 152 w 110"/>
                <a:gd name="T21" fmla="*/ 0 h 1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
                <a:gd name="T34" fmla="*/ 0 h 144"/>
                <a:gd name="T35" fmla="*/ 110 w 110"/>
                <a:gd name="T36" fmla="*/ 144 h 1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 h="144">
                  <a:moveTo>
                    <a:pt x="64" y="0"/>
                  </a:moveTo>
                  <a:cubicBezTo>
                    <a:pt x="72" y="0"/>
                    <a:pt x="79" y="7"/>
                    <a:pt x="83" y="14"/>
                  </a:cubicBezTo>
                  <a:cubicBezTo>
                    <a:pt x="101" y="40"/>
                    <a:pt x="110" y="74"/>
                    <a:pt x="103" y="106"/>
                  </a:cubicBezTo>
                  <a:cubicBezTo>
                    <a:pt x="101" y="118"/>
                    <a:pt x="90" y="133"/>
                    <a:pt x="76" y="130"/>
                  </a:cubicBezTo>
                  <a:cubicBezTo>
                    <a:pt x="53" y="113"/>
                    <a:pt x="45" y="84"/>
                    <a:pt x="30" y="62"/>
                  </a:cubicBezTo>
                  <a:cubicBezTo>
                    <a:pt x="28" y="85"/>
                    <a:pt x="29" y="109"/>
                    <a:pt x="25" y="132"/>
                  </a:cubicBezTo>
                  <a:cubicBezTo>
                    <a:pt x="20" y="144"/>
                    <a:pt x="5" y="135"/>
                    <a:pt x="4" y="125"/>
                  </a:cubicBezTo>
                  <a:cubicBezTo>
                    <a:pt x="0" y="102"/>
                    <a:pt x="5" y="78"/>
                    <a:pt x="10" y="55"/>
                  </a:cubicBezTo>
                  <a:cubicBezTo>
                    <a:pt x="14" y="44"/>
                    <a:pt x="15" y="30"/>
                    <a:pt x="27" y="26"/>
                  </a:cubicBezTo>
                  <a:cubicBezTo>
                    <a:pt x="49" y="46"/>
                    <a:pt x="61" y="74"/>
                    <a:pt x="80" y="97"/>
                  </a:cubicBezTo>
                  <a:cubicBezTo>
                    <a:pt x="83" y="64"/>
                    <a:pt x="67" y="33"/>
                    <a:pt x="64" y="0"/>
                  </a:cubicBezTo>
                  <a:close/>
                </a:path>
              </a:pathLst>
            </a:custGeom>
            <a:solidFill>
              <a:srgbClr val="FFFFFF"/>
            </a:solidFill>
            <a:ln w="9525">
              <a:noFill/>
              <a:round/>
              <a:headEnd/>
              <a:tailEnd/>
            </a:ln>
          </p:spPr>
          <p:txBody>
            <a:bodyPr/>
            <a:lstStyle/>
            <a:p>
              <a:endParaRPr lang="zh-CN" altLang="en-US"/>
            </a:p>
          </p:txBody>
        </p:sp>
        <p:sp>
          <p:nvSpPr>
            <p:cNvPr id="16398" name="Freeform 8"/>
            <p:cNvSpPr>
              <a:spLocks noEditPoints="1"/>
            </p:cNvSpPr>
            <p:nvPr/>
          </p:nvSpPr>
          <p:spPr bwMode="auto">
            <a:xfrm>
              <a:off x="3672" y="-1427"/>
              <a:ext cx="308" cy="298"/>
            </a:xfrm>
            <a:custGeom>
              <a:avLst/>
              <a:gdLst>
                <a:gd name="T0" fmla="*/ 40 w 130"/>
                <a:gd name="T1" fmla="*/ 38 h 126"/>
                <a:gd name="T2" fmla="*/ 199 w 130"/>
                <a:gd name="T3" fmla="*/ 0 h 126"/>
                <a:gd name="T4" fmla="*/ 303 w 130"/>
                <a:gd name="T5" fmla="*/ 26 h 126"/>
                <a:gd name="T6" fmla="*/ 270 w 130"/>
                <a:gd name="T7" fmla="*/ 50 h 126"/>
                <a:gd name="T8" fmla="*/ 62 w 130"/>
                <a:gd name="T9" fmla="*/ 80 h 126"/>
                <a:gd name="T10" fmla="*/ 256 w 130"/>
                <a:gd name="T11" fmla="*/ 123 h 126"/>
                <a:gd name="T12" fmla="*/ 244 w 130"/>
                <a:gd name="T13" fmla="*/ 263 h 126"/>
                <a:gd name="T14" fmla="*/ 31 w 130"/>
                <a:gd name="T15" fmla="*/ 213 h 126"/>
                <a:gd name="T16" fmla="*/ 102 w 130"/>
                <a:gd name="T17" fmla="*/ 149 h 126"/>
                <a:gd name="T18" fmla="*/ 33 w 130"/>
                <a:gd name="T19" fmla="*/ 125 h 126"/>
                <a:gd name="T20" fmla="*/ 40 w 130"/>
                <a:gd name="T21" fmla="*/ 38 h 126"/>
                <a:gd name="T22" fmla="*/ 111 w 130"/>
                <a:gd name="T23" fmla="*/ 154 h 126"/>
                <a:gd name="T24" fmla="*/ 220 w 130"/>
                <a:gd name="T25" fmla="*/ 177 h 126"/>
                <a:gd name="T26" fmla="*/ 178 w 130"/>
                <a:gd name="T27" fmla="*/ 201 h 126"/>
                <a:gd name="T28" fmla="*/ 73 w 130"/>
                <a:gd name="T29" fmla="*/ 180 h 126"/>
                <a:gd name="T30" fmla="*/ 59 w 130"/>
                <a:gd name="T31" fmla="*/ 213 h 126"/>
                <a:gd name="T32" fmla="*/ 213 w 130"/>
                <a:gd name="T33" fmla="*/ 203 h 126"/>
                <a:gd name="T34" fmla="*/ 235 w 130"/>
                <a:gd name="T35" fmla="*/ 161 h 126"/>
                <a:gd name="T36" fmla="*/ 109 w 130"/>
                <a:gd name="T37" fmla="*/ 135 h 126"/>
                <a:gd name="T38" fmla="*/ 111 w 130"/>
                <a:gd name="T39" fmla="*/ 154 h 1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0"/>
                <a:gd name="T61" fmla="*/ 0 h 126"/>
                <a:gd name="T62" fmla="*/ 130 w 130"/>
                <a:gd name="T63" fmla="*/ 126 h 1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0" h="126">
                  <a:moveTo>
                    <a:pt x="17" y="16"/>
                  </a:moveTo>
                  <a:cubicBezTo>
                    <a:pt x="37" y="4"/>
                    <a:pt x="61" y="0"/>
                    <a:pt x="84" y="0"/>
                  </a:cubicBezTo>
                  <a:cubicBezTo>
                    <a:pt x="99" y="1"/>
                    <a:pt x="115" y="2"/>
                    <a:pt x="128" y="11"/>
                  </a:cubicBezTo>
                  <a:cubicBezTo>
                    <a:pt x="124" y="15"/>
                    <a:pt x="120" y="21"/>
                    <a:pt x="114" y="21"/>
                  </a:cubicBezTo>
                  <a:cubicBezTo>
                    <a:pt x="85" y="27"/>
                    <a:pt x="54" y="24"/>
                    <a:pt x="26" y="34"/>
                  </a:cubicBezTo>
                  <a:cubicBezTo>
                    <a:pt x="51" y="49"/>
                    <a:pt x="83" y="37"/>
                    <a:pt x="108" y="52"/>
                  </a:cubicBezTo>
                  <a:cubicBezTo>
                    <a:pt x="130" y="64"/>
                    <a:pt x="126" y="102"/>
                    <a:pt x="103" y="111"/>
                  </a:cubicBezTo>
                  <a:cubicBezTo>
                    <a:pt x="74" y="126"/>
                    <a:pt x="30" y="122"/>
                    <a:pt x="13" y="90"/>
                  </a:cubicBezTo>
                  <a:cubicBezTo>
                    <a:pt x="7" y="73"/>
                    <a:pt x="27" y="60"/>
                    <a:pt x="43" y="63"/>
                  </a:cubicBezTo>
                  <a:cubicBezTo>
                    <a:pt x="35" y="55"/>
                    <a:pt x="24" y="55"/>
                    <a:pt x="14" y="53"/>
                  </a:cubicBezTo>
                  <a:cubicBezTo>
                    <a:pt x="0" y="45"/>
                    <a:pt x="5" y="24"/>
                    <a:pt x="17" y="16"/>
                  </a:cubicBezTo>
                  <a:close/>
                  <a:moveTo>
                    <a:pt x="47" y="65"/>
                  </a:moveTo>
                  <a:cubicBezTo>
                    <a:pt x="63" y="62"/>
                    <a:pt x="79" y="68"/>
                    <a:pt x="93" y="75"/>
                  </a:cubicBezTo>
                  <a:cubicBezTo>
                    <a:pt x="88" y="80"/>
                    <a:pt x="83" y="85"/>
                    <a:pt x="75" y="85"/>
                  </a:cubicBezTo>
                  <a:cubicBezTo>
                    <a:pt x="60" y="89"/>
                    <a:pt x="47" y="77"/>
                    <a:pt x="31" y="76"/>
                  </a:cubicBezTo>
                  <a:cubicBezTo>
                    <a:pt x="24" y="76"/>
                    <a:pt x="17" y="86"/>
                    <a:pt x="25" y="90"/>
                  </a:cubicBezTo>
                  <a:cubicBezTo>
                    <a:pt x="46" y="98"/>
                    <a:pt x="70" y="93"/>
                    <a:pt x="90" y="86"/>
                  </a:cubicBezTo>
                  <a:cubicBezTo>
                    <a:pt x="97" y="84"/>
                    <a:pt x="109" y="75"/>
                    <a:pt x="99" y="68"/>
                  </a:cubicBezTo>
                  <a:cubicBezTo>
                    <a:pt x="83" y="59"/>
                    <a:pt x="64" y="59"/>
                    <a:pt x="46" y="57"/>
                  </a:cubicBezTo>
                  <a:cubicBezTo>
                    <a:pt x="46" y="59"/>
                    <a:pt x="47" y="63"/>
                    <a:pt x="47" y="65"/>
                  </a:cubicBezTo>
                  <a:close/>
                </a:path>
              </a:pathLst>
            </a:custGeom>
            <a:solidFill>
              <a:srgbClr val="FFFFFF"/>
            </a:solidFill>
            <a:ln w="9525">
              <a:noFill/>
              <a:round/>
              <a:headEnd/>
              <a:tailEnd/>
            </a:ln>
          </p:spPr>
          <p:txBody>
            <a:bodyPr/>
            <a:lstStyle/>
            <a:p>
              <a:endParaRPr lang="zh-CN" altLang="en-US"/>
            </a:p>
          </p:txBody>
        </p:sp>
        <p:sp>
          <p:nvSpPr>
            <p:cNvPr id="16399" name="Freeform 9"/>
            <p:cNvSpPr>
              <a:spLocks noEditPoints="1"/>
            </p:cNvSpPr>
            <p:nvPr/>
          </p:nvSpPr>
          <p:spPr bwMode="auto">
            <a:xfrm>
              <a:off x="4455" y="-1439"/>
              <a:ext cx="334" cy="542"/>
            </a:xfrm>
            <a:custGeom>
              <a:avLst/>
              <a:gdLst>
                <a:gd name="T0" fmla="*/ 64 w 141"/>
                <a:gd name="T1" fmla="*/ 258 h 229"/>
                <a:gd name="T2" fmla="*/ 149 w 141"/>
                <a:gd name="T3" fmla="*/ 0 h 229"/>
                <a:gd name="T4" fmla="*/ 95 w 141"/>
                <a:gd name="T5" fmla="*/ 196 h 229"/>
                <a:gd name="T6" fmla="*/ 246 w 141"/>
                <a:gd name="T7" fmla="*/ 38 h 229"/>
                <a:gd name="T8" fmla="*/ 303 w 141"/>
                <a:gd name="T9" fmla="*/ 62 h 229"/>
                <a:gd name="T10" fmla="*/ 287 w 141"/>
                <a:gd name="T11" fmla="*/ 220 h 229"/>
                <a:gd name="T12" fmla="*/ 128 w 141"/>
                <a:gd name="T13" fmla="*/ 303 h 229"/>
                <a:gd name="T14" fmla="*/ 64 w 141"/>
                <a:gd name="T15" fmla="*/ 542 h 229"/>
                <a:gd name="T16" fmla="*/ 7 w 141"/>
                <a:gd name="T17" fmla="*/ 466 h 229"/>
                <a:gd name="T18" fmla="*/ 64 w 141"/>
                <a:gd name="T19" fmla="*/ 258 h 229"/>
                <a:gd name="T20" fmla="*/ 223 w 141"/>
                <a:gd name="T21" fmla="*/ 137 h 229"/>
                <a:gd name="T22" fmla="*/ 163 w 141"/>
                <a:gd name="T23" fmla="*/ 234 h 229"/>
                <a:gd name="T24" fmla="*/ 270 w 141"/>
                <a:gd name="T25" fmla="*/ 163 h 229"/>
                <a:gd name="T26" fmla="*/ 275 w 141"/>
                <a:gd name="T27" fmla="*/ 85 h 229"/>
                <a:gd name="T28" fmla="*/ 223 w 141"/>
                <a:gd name="T29" fmla="*/ 137 h 2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1"/>
                <a:gd name="T46" fmla="*/ 0 h 229"/>
                <a:gd name="T47" fmla="*/ 141 w 141"/>
                <a:gd name="T48" fmla="*/ 229 h 2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1" h="229">
                  <a:moveTo>
                    <a:pt x="27" y="109"/>
                  </a:moveTo>
                  <a:cubicBezTo>
                    <a:pt x="9" y="70"/>
                    <a:pt x="34" y="26"/>
                    <a:pt x="63" y="0"/>
                  </a:cubicBezTo>
                  <a:cubicBezTo>
                    <a:pt x="71" y="31"/>
                    <a:pt x="31" y="52"/>
                    <a:pt x="40" y="83"/>
                  </a:cubicBezTo>
                  <a:cubicBezTo>
                    <a:pt x="58" y="58"/>
                    <a:pt x="76" y="31"/>
                    <a:pt x="104" y="16"/>
                  </a:cubicBezTo>
                  <a:cubicBezTo>
                    <a:pt x="113" y="10"/>
                    <a:pt x="124" y="17"/>
                    <a:pt x="128" y="26"/>
                  </a:cubicBezTo>
                  <a:cubicBezTo>
                    <a:pt x="141" y="47"/>
                    <a:pt x="135" y="74"/>
                    <a:pt x="121" y="93"/>
                  </a:cubicBezTo>
                  <a:cubicBezTo>
                    <a:pt x="105" y="113"/>
                    <a:pt x="81" y="131"/>
                    <a:pt x="54" y="128"/>
                  </a:cubicBezTo>
                  <a:cubicBezTo>
                    <a:pt x="41" y="160"/>
                    <a:pt x="33" y="195"/>
                    <a:pt x="27" y="229"/>
                  </a:cubicBezTo>
                  <a:cubicBezTo>
                    <a:pt x="13" y="226"/>
                    <a:pt x="0" y="212"/>
                    <a:pt x="3" y="197"/>
                  </a:cubicBezTo>
                  <a:cubicBezTo>
                    <a:pt x="6" y="167"/>
                    <a:pt x="15" y="137"/>
                    <a:pt x="27" y="109"/>
                  </a:cubicBezTo>
                  <a:close/>
                  <a:moveTo>
                    <a:pt x="94" y="58"/>
                  </a:moveTo>
                  <a:cubicBezTo>
                    <a:pt x="84" y="70"/>
                    <a:pt x="75" y="84"/>
                    <a:pt x="69" y="99"/>
                  </a:cubicBezTo>
                  <a:cubicBezTo>
                    <a:pt x="87" y="95"/>
                    <a:pt x="105" y="86"/>
                    <a:pt x="114" y="69"/>
                  </a:cubicBezTo>
                  <a:cubicBezTo>
                    <a:pt x="119" y="59"/>
                    <a:pt x="118" y="47"/>
                    <a:pt x="116" y="36"/>
                  </a:cubicBezTo>
                  <a:cubicBezTo>
                    <a:pt x="106" y="40"/>
                    <a:pt x="100" y="49"/>
                    <a:pt x="94" y="58"/>
                  </a:cubicBezTo>
                  <a:close/>
                </a:path>
              </a:pathLst>
            </a:custGeom>
            <a:solidFill>
              <a:srgbClr val="FFFFFF"/>
            </a:solidFill>
            <a:ln w="9525">
              <a:noFill/>
              <a:round/>
              <a:headEnd/>
              <a:tailEnd/>
            </a:ln>
          </p:spPr>
          <p:txBody>
            <a:bodyPr/>
            <a:lstStyle/>
            <a:p>
              <a:endParaRPr lang="zh-CN" altLang="en-US"/>
            </a:p>
          </p:txBody>
        </p:sp>
        <p:sp>
          <p:nvSpPr>
            <p:cNvPr id="16400" name="Freeform 10"/>
            <p:cNvSpPr>
              <a:spLocks/>
            </p:cNvSpPr>
            <p:nvPr/>
          </p:nvSpPr>
          <p:spPr bwMode="auto">
            <a:xfrm>
              <a:off x="3589" y="-1431"/>
              <a:ext cx="66" cy="295"/>
            </a:xfrm>
            <a:custGeom>
              <a:avLst/>
              <a:gdLst>
                <a:gd name="T0" fmla="*/ 14 w 28"/>
                <a:gd name="T1" fmla="*/ 33 h 125"/>
                <a:gd name="T2" fmla="*/ 40 w 28"/>
                <a:gd name="T3" fmla="*/ 14 h 125"/>
                <a:gd name="T4" fmla="*/ 59 w 28"/>
                <a:gd name="T5" fmla="*/ 59 h 125"/>
                <a:gd name="T6" fmla="*/ 66 w 28"/>
                <a:gd name="T7" fmla="*/ 281 h 125"/>
                <a:gd name="T8" fmla="*/ 26 w 28"/>
                <a:gd name="T9" fmla="*/ 290 h 125"/>
                <a:gd name="T10" fmla="*/ 2 w 28"/>
                <a:gd name="T11" fmla="*/ 241 h 125"/>
                <a:gd name="T12" fmla="*/ 14 w 28"/>
                <a:gd name="T13" fmla="*/ 33 h 125"/>
                <a:gd name="T14" fmla="*/ 0 60000 65536"/>
                <a:gd name="T15" fmla="*/ 0 60000 65536"/>
                <a:gd name="T16" fmla="*/ 0 60000 65536"/>
                <a:gd name="T17" fmla="*/ 0 60000 65536"/>
                <a:gd name="T18" fmla="*/ 0 60000 65536"/>
                <a:gd name="T19" fmla="*/ 0 60000 65536"/>
                <a:gd name="T20" fmla="*/ 0 60000 65536"/>
                <a:gd name="T21" fmla="*/ 0 w 28"/>
                <a:gd name="T22" fmla="*/ 0 h 125"/>
                <a:gd name="T23" fmla="*/ 28 w 28"/>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25">
                  <a:moveTo>
                    <a:pt x="6" y="14"/>
                  </a:moveTo>
                  <a:cubicBezTo>
                    <a:pt x="5" y="8"/>
                    <a:pt x="13" y="0"/>
                    <a:pt x="17" y="6"/>
                  </a:cubicBezTo>
                  <a:cubicBezTo>
                    <a:pt x="23" y="11"/>
                    <a:pt x="24" y="19"/>
                    <a:pt x="25" y="25"/>
                  </a:cubicBezTo>
                  <a:cubicBezTo>
                    <a:pt x="28" y="57"/>
                    <a:pt x="28" y="88"/>
                    <a:pt x="28" y="119"/>
                  </a:cubicBezTo>
                  <a:cubicBezTo>
                    <a:pt x="23" y="122"/>
                    <a:pt x="17" y="125"/>
                    <a:pt x="11" y="123"/>
                  </a:cubicBezTo>
                  <a:cubicBezTo>
                    <a:pt x="1" y="121"/>
                    <a:pt x="1" y="109"/>
                    <a:pt x="1" y="102"/>
                  </a:cubicBezTo>
                  <a:cubicBezTo>
                    <a:pt x="0" y="72"/>
                    <a:pt x="1" y="43"/>
                    <a:pt x="6" y="14"/>
                  </a:cubicBezTo>
                  <a:close/>
                </a:path>
              </a:pathLst>
            </a:custGeom>
            <a:solidFill>
              <a:srgbClr val="FFFFFF"/>
            </a:solidFill>
            <a:ln w="9525">
              <a:noFill/>
              <a:round/>
              <a:headEnd/>
              <a:tailEnd/>
            </a:ln>
          </p:spPr>
          <p:txBody>
            <a:bodyPr/>
            <a:lstStyle/>
            <a:p>
              <a:endParaRPr lang="zh-CN" altLang="en-US"/>
            </a:p>
          </p:txBody>
        </p:sp>
        <p:sp>
          <p:nvSpPr>
            <p:cNvPr id="16401" name="Freeform 11"/>
            <p:cNvSpPr>
              <a:spLocks/>
            </p:cNvSpPr>
            <p:nvPr/>
          </p:nvSpPr>
          <p:spPr bwMode="auto">
            <a:xfrm>
              <a:off x="4247" y="-1427"/>
              <a:ext cx="258" cy="303"/>
            </a:xfrm>
            <a:custGeom>
              <a:avLst/>
              <a:gdLst>
                <a:gd name="T0" fmla="*/ 21 w 109"/>
                <a:gd name="T1" fmla="*/ 24 h 128"/>
                <a:gd name="T2" fmla="*/ 199 w 109"/>
                <a:gd name="T3" fmla="*/ 2 h 128"/>
                <a:gd name="T4" fmla="*/ 251 w 109"/>
                <a:gd name="T5" fmla="*/ 57 h 128"/>
                <a:gd name="T6" fmla="*/ 128 w 109"/>
                <a:gd name="T7" fmla="*/ 71 h 128"/>
                <a:gd name="T8" fmla="*/ 116 w 109"/>
                <a:gd name="T9" fmla="*/ 109 h 128"/>
                <a:gd name="T10" fmla="*/ 204 w 109"/>
                <a:gd name="T11" fmla="*/ 114 h 128"/>
                <a:gd name="T12" fmla="*/ 204 w 109"/>
                <a:gd name="T13" fmla="*/ 152 h 128"/>
                <a:gd name="T14" fmla="*/ 99 w 109"/>
                <a:gd name="T15" fmla="*/ 159 h 128"/>
                <a:gd name="T16" fmla="*/ 80 w 109"/>
                <a:gd name="T17" fmla="*/ 218 h 128"/>
                <a:gd name="T18" fmla="*/ 204 w 109"/>
                <a:gd name="T19" fmla="*/ 204 h 128"/>
                <a:gd name="T20" fmla="*/ 218 w 109"/>
                <a:gd name="T21" fmla="*/ 237 h 128"/>
                <a:gd name="T22" fmla="*/ 69 w 109"/>
                <a:gd name="T23" fmla="*/ 298 h 128"/>
                <a:gd name="T24" fmla="*/ 19 w 109"/>
                <a:gd name="T25" fmla="*/ 253 h 128"/>
                <a:gd name="T26" fmla="*/ 31 w 109"/>
                <a:gd name="T27" fmla="*/ 121 h 128"/>
                <a:gd name="T28" fmla="*/ 59 w 109"/>
                <a:gd name="T29" fmla="*/ 114 h 128"/>
                <a:gd name="T30" fmla="*/ 73 w 109"/>
                <a:gd name="T31" fmla="*/ 66 h 128"/>
                <a:gd name="T32" fmla="*/ 21 w 109"/>
                <a:gd name="T33" fmla="*/ 24 h 1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9"/>
                <a:gd name="T52" fmla="*/ 0 h 128"/>
                <a:gd name="T53" fmla="*/ 109 w 109"/>
                <a:gd name="T54" fmla="*/ 128 h 1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9" h="128">
                  <a:moveTo>
                    <a:pt x="9" y="10"/>
                  </a:moveTo>
                  <a:cubicBezTo>
                    <a:pt x="34" y="5"/>
                    <a:pt x="59" y="1"/>
                    <a:pt x="84" y="1"/>
                  </a:cubicBezTo>
                  <a:cubicBezTo>
                    <a:pt x="96" y="0"/>
                    <a:pt x="109" y="13"/>
                    <a:pt x="106" y="24"/>
                  </a:cubicBezTo>
                  <a:cubicBezTo>
                    <a:pt x="90" y="31"/>
                    <a:pt x="71" y="28"/>
                    <a:pt x="54" y="30"/>
                  </a:cubicBezTo>
                  <a:cubicBezTo>
                    <a:pt x="53" y="35"/>
                    <a:pt x="51" y="41"/>
                    <a:pt x="49" y="46"/>
                  </a:cubicBezTo>
                  <a:cubicBezTo>
                    <a:pt x="61" y="46"/>
                    <a:pt x="74" y="46"/>
                    <a:pt x="86" y="48"/>
                  </a:cubicBezTo>
                  <a:cubicBezTo>
                    <a:pt x="86" y="53"/>
                    <a:pt x="86" y="59"/>
                    <a:pt x="86" y="64"/>
                  </a:cubicBezTo>
                  <a:cubicBezTo>
                    <a:pt x="72" y="68"/>
                    <a:pt x="57" y="67"/>
                    <a:pt x="42" y="67"/>
                  </a:cubicBezTo>
                  <a:cubicBezTo>
                    <a:pt x="39" y="75"/>
                    <a:pt x="36" y="84"/>
                    <a:pt x="34" y="92"/>
                  </a:cubicBezTo>
                  <a:cubicBezTo>
                    <a:pt x="51" y="90"/>
                    <a:pt x="68" y="85"/>
                    <a:pt x="86" y="86"/>
                  </a:cubicBezTo>
                  <a:cubicBezTo>
                    <a:pt x="88" y="90"/>
                    <a:pt x="90" y="95"/>
                    <a:pt x="92" y="100"/>
                  </a:cubicBezTo>
                  <a:cubicBezTo>
                    <a:pt x="74" y="114"/>
                    <a:pt x="53" y="128"/>
                    <a:pt x="29" y="126"/>
                  </a:cubicBezTo>
                  <a:cubicBezTo>
                    <a:pt x="19" y="126"/>
                    <a:pt x="12" y="116"/>
                    <a:pt x="8" y="107"/>
                  </a:cubicBezTo>
                  <a:cubicBezTo>
                    <a:pt x="0" y="88"/>
                    <a:pt x="21" y="71"/>
                    <a:pt x="13" y="51"/>
                  </a:cubicBezTo>
                  <a:cubicBezTo>
                    <a:pt x="17" y="50"/>
                    <a:pt x="21" y="49"/>
                    <a:pt x="25" y="48"/>
                  </a:cubicBezTo>
                  <a:cubicBezTo>
                    <a:pt x="27" y="41"/>
                    <a:pt x="29" y="35"/>
                    <a:pt x="31" y="28"/>
                  </a:cubicBezTo>
                  <a:cubicBezTo>
                    <a:pt x="21" y="25"/>
                    <a:pt x="12" y="21"/>
                    <a:pt x="9" y="10"/>
                  </a:cubicBezTo>
                  <a:close/>
                </a:path>
              </a:pathLst>
            </a:custGeom>
            <a:solidFill>
              <a:srgbClr val="FFFFFF"/>
            </a:solidFill>
            <a:ln w="9525">
              <a:noFill/>
              <a:round/>
              <a:headEnd/>
              <a:tailEnd/>
            </a:ln>
          </p:spPr>
          <p:txBody>
            <a:bodyPr/>
            <a:lstStyle/>
            <a:p>
              <a:endParaRPr lang="zh-CN" altLang="en-US"/>
            </a:p>
          </p:txBody>
        </p:sp>
        <p:sp>
          <p:nvSpPr>
            <p:cNvPr id="16402" name="Freeform 12"/>
            <p:cNvSpPr>
              <a:spLocks noEditPoints="1"/>
            </p:cNvSpPr>
            <p:nvPr/>
          </p:nvSpPr>
          <p:spPr bwMode="auto">
            <a:xfrm>
              <a:off x="1505" y="-717"/>
              <a:ext cx="1971" cy="1943"/>
            </a:xfrm>
            <a:custGeom>
              <a:avLst/>
              <a:gdLst>
                <a:gd name="T0" fmla="*/ 0 w 833"/>
                <a:gd name="T1" fmla="*/ 0 h 822"/>
                <a:gd name="T2" fmla="*/ 1957 w 833"/>
                <a:gd name="T3" fmla="*/ 0 h 822"/>
                <a:gd name="T4" fmla="*/ 1801 w 833"/>
                <a:gd name="T5" fmla="*/ 553 h 822"/>
                <a:gd name="T6" fmla="*/ 1439 w 833"/>
                <a:gd name="T7" fmla="*/ 792 h 822"/>
                <a:gd name="T8" fmla="*/ 1261 w 833"/>
                <a:gd name="T9" fmla="*/ 827 h 822"/>
                <a:gd name="T10" fmla="*/ 1952 w 833"/>
                <a:gd name="T11" fmla="*/ 825 h 822"/>
                <a:gd name="T12" fmla="*/ 1838 w 833"/>
                <a:gd name="T13" fmla="*/ 1402 h 822"/>
                <a:gd name="T14" fmla="*/ 1500 w 833"/>
                <a:gd name="T15" fmla="*/ 1744 h 822"/>
                <a:gd name="T16" fmla="*/ 946 w 833"/>
                <a:gd name="T17" fmla="*/ 1917 h 822"/>
                <a:gd name="T18" fmla="*/ 350 w 833"/>
                <a:gd name="T19" fmla="*/ 1936 h 822"/>
                <a:gd name="T20" fmla="*/ 0 w 833"/>
                <a:gd name="T21" fmla="*/ 1936 h 822"/>
                <a:gd name="T22" fmla="*/ 0 w 833"/>
                <a:gd name="T23" fmla="*/ 0 h 822"/>
                <a:gd name="T24" fmla="*/ 681 w 833"/>
                <a:gd name="T25" fmla="*/ 470 h 822"/>
                <a:gd name="T26" fmla="*/ 681 w 833"/>
                <a:gd name="T27" fmla="*/ 1709 h 822"/>
                <a:gd name="T28" fmla="*/ 1193 w 833"/>
                <a:gd name="T29" fmla="*/ 1553 h 822"/>
                <a:gd name="T30" fmla="*/ 1313 w 833"/>
                <a:gd name="T31" fmla="*/ 1298 h 822"/>
                <a:gd name="T32" fmla="*/ 764 w 833"/>
                <a:gd name="T33" fmla="*/ 1298 h 822"/>
                <a:gd name="T34" fmla="*/ 764 w 833"/>
                <a:gd name="T35" fmla="*/ 827 h 822"/>
                <a:gd name="T36" fmla="*/ 1105 w 833"/>
                <a:gd name="T37" fmla="*/ 726 h 822"/>
                <a:gd name="T38" fmla="*/ 1339 w 833"/>
                <a:gd name="T39" fmla="*/ 473 h 822"/>
                <a:gd name="T40" fmla="*/ 681 w 833"/>
                <a:gd name="T41" fmla="*/ 470 h 8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33"/>
                <a:gd name="T64" fmla="*/ 0 h 822"/>
                <a:gd name="T65" fmla="*/ 833 w 833"/>
                <a:gd name="T66" fmla="*/ 822 h 82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33" h="822">
                  <a:moveTo>
                    <a:pt x="0" y="0"/>
                  </a:moveTo>
                  <a:cubicBezTo>
                    <a:pt x="276" y="0"/>
                    <a:pt x="551" y="0"/>
                    <a:pt x="827" y="0"/>
                  </a:cubicBezTo>
                  <a:cubicBezTo>
                    <a:pt x="830" y="82"/>
                    <a:pt x="811" y="167"/>
                    <a:pt x="761" y="234"/>
                  </a:cubicBezTo>
                  <a:cubicBezTo>
                    <a:pt x="724" y="284"/>
                    <a:pt x="668" y="318"/>
                    <a:pt x="608" y="335"/>
                  </a:cubicBezTo>
                  <a:cubicBezTo>
                    <a:pt x="583" y="342"/>
                    <a:pt x="558" y="345"/>
                    <a:pt x="533" y="350"/>
                  </a:cubicBezTo>
                  <a:cubicBezTo>
                    <a:pt x="630" y="348"/>
                    <a:pt x="728" y="349"/>
                    <a:pt x="825" y="349"/>
                  </a:cubicBezTo>
                  <a:cubicBezTo>
                    <a:pt x="833" y="433"/>
                    <a:pt x="818" y="519"/>
                    <a:pt x="777" y="593"/>
                  </a:cubicBezTo>
                  <a:cubicBezTo>
                    <a:pt x="744" y="654"/>
                    <a:pt x="694" y="704"/>
                    <a:pt x="634" y="738"/>
                  </a:cubicBezTo>
                  <a:cubicBezTo>
                    <a:pt x="563" y="780"/>
                    <a:pt x="481" y="801"/>
                    <a:pt x="400" y="811"/>
                  </a:cubicBezTo>
                  <a:cubicBezTo>
                    <a:pt x="316" y="822"/>
                    <a:pt x="232" y="818"/>
                    <a:pt x="148" y="819"/>
                  </a:cubicBezTo>
                  <a:cubicBezTo>
                    <a:pt x="98" y="819"/>
                    <a:pt x="49" y="819"/>
                    <a:pt x="0" y="819"/>
                  </a:cubicBezTo>
                  <a:cubicBezTo>
                    <a:pt x="0" y="546"/>
                    <a:pt x="0" y="273"/>
                    <a:pt x="0" y="0"/>
                  </a:cubicBezTo>
                  <a:close/>
                  <a:moveTo>
                    <a:pt x="288" y="199"/>
                  </a:moveTo>
                  <a:cubicBezTo>
                    <a:pt x="288" y="374"/>
                    <a:pt x="288" y="548"/>
                    <a:pt x="288" y="723"/>
                  </a:cubicBezTo>
                  <a:cubicBezTo>
                    <a:pt x="364" y="725"/>
                    <a:pt x="448" y="713"/>
                    <a:pt x="504" y="657"/>
                  </a:cubicBezTo>
                  <a:cubicBezTo>
                    <a:pt x="533" y="628"/>
                    <a:pt x="549" y="589"/>
                    <a:pt x="555" y="549"/>
                  </a:cubicBezTo>
                  <a:cubicBezTo>
                    <a:pt x="477" y="549"/>
                    <a:pt x="400" y="549"/>
                    <a:pt x="323" y="549"/>
                  </a:cubicBezTo>
                  <a:cubicBezTo>
                    <a:pt x="323" y="483"/>
                    <a:pt x="323" y="416"/>
                    <a:pt x="323" y="350"/>
                  </a:cubicBezTo>
                  <a:cubicBezTo>
                    <a:pt x="373" y="343"/>
                    <a:pt x="422" y="331"/>
                    <a:pt x="467" y="307"/>
                  </a:cubicBezTo>
                  <a:cubicBezTo>
                    <a:pt x="511" y="284"/>
                    <a:pt x="550" y="248"/>
                    <a:pt x="566" y="200"/>
                  </a:cubicBezTo>
                  <a:cubicBezTo>
                    <a:pt x="473" y="199"/>
                    <a:pt x="381" y="199"/>
                    <a:pt x="288" y="199"/>
                  </a:cubicBezTo>
                  <a:close/>
                </a:path>
              </a:pathLst>
            </a:custGeom>
            <a:solidFill>
              <a:srgbClr val="FFFFFF"/>
            </a:solidFill>
            <a:ln w="9525">
              <a:noFill/>
              <a:round/>
              <a:headEnd/>
              <a:tailEnd/>
            </a:ln>
          </p:spPr>
          <p:txBody>
            <a:bodyPr/>
            <a:lstStyle/>
            <a:p>
              <a:endParaRPr lang="zh-CN" altLang="en-US"/>
            </a:p>
          </p:txBody>
        </p:sp>
        <p:sp>
          <p:nvSpPr>
            <p:cNvPr id="16403" name="Freeform 13"/>
            <p:cNvSpPr>
              <a:spLocks/>
            </p:cNvSpPr>
            <p:nvPr/>
          </p:nvSpPr>
          <p:spPr bwMode="auto">
            <a:xfrm>
              <a:off x="3540" y="-715"/>
              <a:ext cx="681" cy="1936"/>
            </a:xfrm>
            <a:custGeom>
              <a:avLst/>
              <a:gdLst>
                <a:gd name="T0" fmla="*/ 0 w 288"/>
                <a:gd name="T1" fmla="*/ 0 h 819"/>
                <a:gd name="T2" fmla="*/ 681 w 288"/>
                <a:gd name="T3" fmla="*/ 0 h 819"/>
                <a:gd name="T4" fmla="*/ 681 w 288"/>
                <a:gd name="T5" fmla="*/ 1936 h 819"/>
                <a:gd name="T6" fmla="*/ 0 w 288"/>
                <a:gd name="T7" fmla="*/ 1936 h 819"/>
                <a:gd name="T8" fmla="*/ 0 w 288"/>
                <a:gd name="T9" fmla="*/ 0 h 819"/>
                <a:gd name="T10" fmla="*/ 0 60000 65536"/>
                <a:gd name="T11" fmla="*/ 0 60000 65536"/>
                <a:gd name="T12" fmla="*/ 0 60000 65536"/>
                <a:gd name="T13" fmla="*/ 0 60000 65536"/>
                <a:gd name="T14" fmla="*/ 0 60000 65536"/>
                <a:gd name="T15" fmla="*/ 0 w 288"/>
                <a:gd name="T16" fmla="*/ 0 h 819"/>
                <a:gd name="T17" fmla="*/ 288 w 288"/>
                <a:gd name="T18" fmla="*/ 819 h 819"/>
              </a:gdLst>
              <a:ahLst/>
              <a:cxnLst>
                <a:cxn ang="T10">
                  <a:pos x="T0" y="T1"/>
                </a:cxn>
                <a:cxn ang="T11">
                  <a:pos x="T2" y="T3"/>
                </a:cxn>
                <a:cxn ang="T12">
                  <a:pos x="T4" y="T5"/>
                </a:cxn>
                <a:cxn ang="T13">
                  <a:pos x="T6" y="T7"/>
                </a:cxn>
                <a:cxn ang="T14">
                  <a:pos x="T8" y="T9"/>
                </a:cxn>
              </a:cxnLst>
              <a:rect l="T15" t="T16" r="T17" b="T18"/>
              <a:pathLst>
                <a:path w="288" h="819">
                  <a:moveTo>
                    <a:pt x="0" y="0"/>
                  </a:moveTo>
                  <a:cubicBezTo>
                    <a:pt x="96" y="0"/>
                    <a:pt x="192" y="0"/>
                    <a:pt x="288" y="0"/>
                  </a:cubicBezTo>
                  <a:cubicBezTo>
                    <a:pt x="288" y="273"/>
                    <a:pt x="288" y="546"/>
                    <a:pt x="288" y="819"/>
                  </a:cubicBezTo>
                  <a:cubicBezTo>
                    <a:pt x="192" y="819"/>
                    <a:pt x="96" y="819"/>
                    <a:pt x="0" y="819"/>
                  </a:cubicBezTo>
                  <a:cubicBezTo>
                    <a:pt x="0" y="546"/>
                    <a:pt x="0" y="273"/>
                    <a:pt x="0" y="0"/>
                  </a:cubicBezTo>
                  <a:close/>
                </a:path>
              </a:pathLst>
            </a:custGeom>
            <a:solidFill>
              <a:srgbClr val="FFFFFF"/>
            </a:solidFill>
            <a:ln w="9525">
              <a:noFill/>
              <a:round/>
              <a:headEnd/>
              <a:tailEnd/>
            </a:ln>
          </p:spPr>
          <p:txBody>
            <a:bodyPr/>
            <a:lstStyle/>
            <a:p>
              <a:endParaRPr lang="zh-CN" altLang="en-US"/>
            </a:p>
          </p:txBody>
        </p:sp>
        <p:sp>
          <p:nvSpPr>
            <p:cNvPr id="16404" name="Freeform 14"/>
            <p:cNvSpPr>
              <a:spLocks/>
            </p:cNvSpPr>
            <p:nvPr/>
          </p:nvSpPr>
          <p:spPr bwMode="auto">
            <a:xfrm>
              <a:off x="4287" y="-715"/>
              <a:ext cx="1843" cy="1936"/>
            </a:xfrm>
            <a:custGeom>
              <a:avLst/>
              <a:gdLst>
                <a:gd name="T0" fmla="*/ 31 w 779"/>
                <a:gd name="T1" fmla="*/ 0 h 819"/>
                <a:gd name="T2" fmla="*/ 1843 w 779"/>
                <a:gd name="T3" fmla="*/ 0 h 819"/>
                <a:gd name="T4" fmla="*/ 1843 w 779"/>
                <a:gd name="T5" fmla="*/ 466 h 819"/>
                <a:gd name="T6" fmla="*/ 781 w 779"/>
                <a:gd name="T7" fmla="*/ 468 h 819"/>
                <a:gd name="T8" fmla="*/ 840 w 779"/>
                <a:gd name="T9" fmla="*/ 1165 h 819"/>
                <a:gd name="T10" fmla="*/ 979 w 779"/>
                <a:gd name="T11" fmla="*/ 1541 h 819"/>
                <a:gd name="T12" fmla="*/ 1162 w 779"/>
                <a:gd name="T13" fmla="*/ 1711 h 819"/>
                <a:gd name="T14" fmla="*/ 1164 w 779"/>
                <a:gd name="T15" fmla="*/ 1234 h 819"/>
                <a:gd name="T16" fmla="*/ 1046 w 779"/>
                <a:gd name="T17" fmla="*/ 1234 h 819"/>
                <a:gd name="T18" fmla="*/ 1048 w 779"/>
                <a:gd name="T19" fmla="*/ 726 h 819"/>
                <a:gd name="T20" fmla="*/ 1843 w 779"/>
                <a:gd name="T21" fmla="*/ 726 h 819"/>
                <a:gd name="T22" fmla="*/ 1843 w 779"/>
                <a:gd name="T23" fmla="*/ 1936 h 819"/>
                <a:gd name="T24" fmla="*/ 1126 w 779"/>
                <a:gd name="T25" fmla="*/ 1936 h 819"/>
                <a:gd name="T26" fmla="*/ 577 w 779"/>
                <a:gd name="T27" fmla="*/ 1782 h 819"/>
                <a:gd name="T28" fmla="*/ 241 w 779"/>
                <a:gd name="T29" fmla="*/ 1411 h 819"/>
                <a:gd name="T30" fmla="*/ 62 w 779"/>
                <a:gd name="T31" fmla="*/ 884 h 819"/>
                <a:gd name="T32" fmla="*/ 31 w 779"/>
                <a:gd name="T33" fmla="*/ 0 h 8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9"/>
                <a:gd name="T52" fmla="*/ 0 h 819"/>
                <a:gd name="T53" fmla="*/ 779 w 779"/>
                <a:gd name="T54" fmla="*/ 819 h 8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9" h="819">
                  <a:moveTo>
                    <a:pt x="13" y="0"/>
                  </a:moveTo>
                  <a:cubicBezTo>
                    <a:pt x="268" y="0"/>
                    <a:pt x="523" y="0"/>
                    <a:pt x="779" y="0"/>
                  </a:cubicBezTo>
                  <a:cubicBezTo>
                    <a:pt x="779" y="66"/>
                    <a:pt x="779" y="132"/>
                    <a:pt x="779" y="197"/>
                  </a:cubicBezTo>
                  <a:cubicBezTo>
                    <a:pt x="629" y="198"/>
                    <a:pt x="480" y="198"/>
                    <a:pt x="330" y="198"/>
                  </a:cubicBezTo>
                  <a:cubicBezTo>
                    <a:pt x="330" y="297"/>
                    <a:pt x="334" y="396"/>
                    <a:pt x="355" y="493"/>
                  </a:cubicBezTo>
                  <a:cubicBezTo>
                    <a:pt x="367" y="548"/>
                    <a:pt x="384" y="604"/>
                    <a:pt x="414" y="652"/>
                  </a:cubicBezTo>
                  <a:cubicBezTo>
                    <a:pt x="433" y="682"/>
                    <a:pt x="457" y="711"/>
                    <a:pt x="491" y="724"/>
                  </a:cubicBezTo>
                  <a:cubicBezTo>
                    <a:pt x="492" y="656"/>
                    <a:pt x="492" y="589"/>
                    <a:pt x="492" y="522"/>
                  </a:cubicBezTo>
                  <a:cubicBezTo>
                    <a:pt x="475" y="522"/>
                    <a:pt x="459" y="522"/>
                    <a:pt x="442" y="522"/>
                  </a:cubicBezTo>
                  <a:cubicBezTo>
                    <a:pt x="442" y="450"/>
                    <a:pt x="443" y="378"/>
                    <a:pt x="443" y="307"/>
                  </a:cubicBezTo>
                  <a:cubicBezTo>
                    <a:pt x="555" y="306"/>
                    <a:pt x="667" y="307"/>
                    <a:pt x="779" y="307"/>
                  </a:cubicBezTo>
                  <a:cubicBezTo>
                    <a:pt x="779" y="478"/>
                    <a:pt x="779" y="648"/>
                    <a:pt x="779" y="819"/>
                  </a:cubicBezTo>
                  <a:cubicBezTo>
                    <a:pt x="678" y="819"/>
                    <a:pt x="577" y="819"/>
                    <a:pt x="476" y="819"/>
                  </a:cubicBezTo>
                  <a:cubicBezTo>
                    <a:pt x="395" y="818"/>
                    <a:pt x="312" y="798"/>
                    <a:pt x="244" y="754"/>
                  </a:cubicBezTo>
                  <a:cubicBezTo>
                    <a:pt x="183" y="716"/>
                    <a:pt x="136" y="660"/>
                    <a:pt x="102" y="597"/>
                  </a:cubicBezTo>
                  <a:cubicBezTo>
                    <a:pt x="64" y="528"/>
                    <a:pt x="40" y="452"/>
                    <a:pt x="26" y="374"/>
                  </a:cubicBezTo>
                  <a:cubicBezTo>
                    <a:pt x="3" y="251"/>
                    <a:pt x="0" y="124"/>
                    <a:pt x="13" y="0"/>
                  </a:cubicBezTo>
                  <a:close/>
                </a:path>
              </a:pathLst>
            </a:custGeom>
            <a:solidFill>
              <a:srgbClr val="FFFFFF"/>
            </a:solidFill>
            <a:ln w="9525">
              <a:noFill/>
              <a:round/>
              <a:headEnd/>
              <a:tailEnd/>
            </a:ln>
          </p:spPr>
          <p:txBody>
            <a:bodyPr/>
            <a:lstStyle/>
            <a:p>
              <a:endParaRPr lang="zh-CN" altLang="en-US"/>
            </a:p>
          </p:txBody>
        </p:sp>
        <p:sp>
          <p:nvSpPr>
            <p:cNvPr id="16405" name="Freeform 15"/>
            <p:cNvSpPr>
              <a:spLocks noEditPoints="1"/>
            </p:cNvSpPr>
            <p:nvPr/>
          </p:nvSpPr>
          <p:spPr bwMode="auto">
            <a:xfrm>
              <a:off x="4919" y="1337"/>
              <a:ext cx="1270" cy="1305"/>
            </a:xfrm>
            <a:custGeom>
              <a:avLst/>
              <a:gdLst>
                <a:gd name="T0" fmla="*/ 518 w 537"/>
                <a:gd name="T1" fmla="*/ 24 h 552"/>
                <a:gd name="T2" fmla="*/ 868 w 537"/>
                <a:gd name="T3" fmla="*/ 59 h 552"/>
                <a:gd name="T4" fmla="*/ 1201 w 537"/>
                <a:gd name="T5" fmla="*/ 385 h 552"/>
                <a:gd name="T6" fmla="*/ 1223 w 537"/>
                <a:gd name="T7" fmla="*/ 830 h 552"/>
                <a:gd name="T8" fmla="*/ 955 w 537"/>
                <a:gd name="T9" fmla="*/ 1168 h 552"/>
                <a:gd name="T10" fmla="*/ 244 w 537"/>
                <a:gd name="T11" fmla="*/ 1118 h 552"/>
                <a:gd name="T12" fmla="*/ 21 w 537"/>
                <a:gd name="T13" fmla="*/ 726 h 552"/>
                <a:gd name="T14" fmla="*/ 109 w 537"/>
                <a:gd name="T15" fmla="*/ 303 h 552"/>
                <a:gd name="T16" fmla="*/ 518 w 537"/>
                <a:gd name="T17" fmla="*/ 24 h 552"/>
                <a:gd name="T18" fmla="*/ 440 w 537"/>
                <a:gd name="T19" fmla="*/ 444 h 552"/>
                <a:gd name="T20" fmla="*/ 442 w 537"/>
                <a:gd name="T21" fmla="*/ 825 h 552"/>
                <a:gd name="T22" fmla="*/ 823 w 537"/>
                <a:gd name="T23" fmla="*/ 825 h 552"/>
                <a:gd name="T24" fmla="*/ 823 w 537"/>
                <a:gd name="T25" fmla="*/ 444 h 552"/>
                <a:gd name="T26" fmla="*/ 440 w 537"/>
                <a:gd name="T27" fmla="*/ 444 h 5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7"/>
                <a:gd name="T43" fmla="*/ 0 h 552"/>
                <a:gd name="T44" fmla="*/ 537 w 537"/>
                <a:gd name="T45" fmla="*/ 552 h 5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7" h="552">
                  <a:moveTo>
                    <a:pt x="219" y="10"/>
                  </a:moveTo>
                  <a:cubicBezTo>
                    <a:pt x="268" y="0"/>
                    <a:pt x="321" y="5"/>
                    <a:pt x="367" y="25"/>
                  </a:cubicBezTo>
                  <a:cubicBezTo>
                    <a:pt x="430" y="50"/>
                    <a:pt x="481" y="101"/>
                    <a:pt x="508" y="163"/>
                  </a:cubicBezTo>
                  <a:cubicBezTo>
                    <a:pt x="534" y="222"/>
                    <a:pt x="537" y="290"/>
                    <a:pt x="517" y="351"/>
                  </a:cubicBezTo>
                  <a:cubicBezTo>
                    <a:pt x="497" y="410"/>
                    <a:pt x="457" y="461"/>
                    <a:pt x="404" y="494"/>
                  </a:cubicBezTo>
                  <a:cubicBezTo>
                    <a:pt x="312" y="552"/>
                    <a:pt x="185" y="543"/>
                    <a:pt x="103" y="473"/>
                  </a:cubicBezTo>
                  <a:cubicBezTo>
                    <a:pt x="52" y="432"/>
                    <a:pt x="18" y="371"/>
                    <a:pt x="9" y="307"/>
                  </a:cubicBezTo>
                  <a:cubicBezTo>
                    <a:pt x="0" y="245"/>
                    <a:pt x="13" y="181"/>
                    <a:pt x="46" y="128"/>
                  </a:cubicBezTo>
                  <a:cubicBezTo>
                    <a:pt x="84" y="67"/>
                    <a:pt x="148" y="23"/>
                    <a:pt x="219" y="10"/>
                  </a:cubicBezTo>
                  <a:close/>
                  <a:moveTo>
                    <a:pt x="186" y="188"/>
                  </a:moveTo>
                  <a:cubicBezTo>
                    <a:pt x="187" y="242"/>
                    <a:pt x="187" y="296"/>
                    <a:pt x="187" y="349"/>
                  </a:cubicBezTo>
                  <a:cubicBezTo>
                    <a:pt x="240" y="350"/>
                    <a:pt x="294" y="350"/>
                    <a:pt x="348" y="349"/>
                  </a:cubicBezTo>
                  <a:cubicBezTo>
                    <a:pt x="348" y="295"/>
                    <a:pt x="348" y="241"/>
                    <a:pt x="348" y="188"/>
                  </a:cubicBezTo>
                  <a:cubicBezTo>
                    <a:pt x="294" y="188"/>
                    <a:pt x="240" y="187"/>
                    <a:pt x="186" y="188"/>
                  </a:cubicBezTo>
                  <a:close/>
                </a:path>
              </a:pathLst>
            </a:custGeom>
            <a:solidFill>
              <a:srgbClr val="FFFFFF"/>
            </a:solidFill>
            <a:ln w="9525">
              <a:noFill/>
              <a:round/>
              <a:headEnd/>
              <a:tailEnd/>
            </a:ln>
          </p:spPr>
          <p:txBody>
            <a:bodyPr/>
            <a:lstStyle/>
            <a:p>
              <a:endParaRPr lang="zh-CN" altLang="en-US"/>
            </a:p>
          </p:txBody>
        </p:sp>
        <p:sp>
          <p:nvSpPr>
            <p:cNvPr id="16406" name="Freeform 16"/>
            <p:cNvSpPr>
              <a:spLocks/>
            </p:cNvSpPr>
            <p:nvPr/>
          </p:nvSpPr>
          <p:spPr bwMode="auto">
            <a:xfrm>
              <a:off x="1505" y="1377"/>
              <a:ext cx="1093" cy="1187"/>
            </a:xfrm>
            <a:custGeom>
              <a:avLst/>
              <a:gdLst>
                <a:gd name="T0" fmla="*/ 0 w 462"/>
                <a:gd name="T1" fmla="*/ 2 h 502"/>
                <a:gd name="T2" fmla="*/ 400 w 462"/>
                <a:gd name="T3" fmla="*/ 2 h 502"/>
                <a:gd name="T4" fmla="*/ 400 w 462"/>
                <a:gd name="T5" fmla="*/ 454 h 502"/>
                <a:gd name="T6" fmla="*/ 693 w 462"/>
                <a:gd name="T7" fmla="*/ 454 h 502"/>
                <a:gd name="T8" fmla="*/ 693 w 462"/>
                <a:gd name="T9" fmla="*/ 0 h 502"/>
                <a:gd name="T10" fmla="*/ 1093 w 462"/>
                <a:gd name="T11" fmla="*/ 0 h 502"/>
                <a:gd name="T12" fmla="*/ 1093 w 462"/>
                <a:gd name="T13" fmla="*/ 1185 h 502"/>
                <a:gd name="T14" fmla="*/ 693 w 462"/>
                <a:gd name="T15" fmla="*/ 1187 h 502"/>
                <a:gd name="T16" fmla="*/ 693 w 462"/>
                <a:gd name="T17" fmla="*/ 719 h 502"/>
                <a:gd name="T18" fmla="*/ 400 w 462"/>
                <a:gd name="T19" fmla="*/ 719 h 502"/>
                <a:gd name="T20" fmla="*/ 400 w 462"/>
                <a:gd name="T21" fmla="*/ 1187 h 502"/>
                <a:gd name="T22" fmla="*/ 0 w 462"/>
                <a:gd name="T23" fmla="*/ 1187 h 502"/>
                <a:gd name="T24" fmla="*/ 0 w 462"/>
                <a:gd name="T25" fmla="*/ 2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2"/>
                <a:gd name="T40" fmla="*/ 0 h 502"/>
                <a:gd name="T41" fmla="*/ 462 w 462"/>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2" h="502">
                  <a:moveTo>
                    <a:pt x="0" y="1"/>
                  </a:moveTo>
                  <a:cubicBezTo>
                    <a:pt x="57" y="1"/>
                    <a:pt x="113" y="1"/>
                    <a:pt x="169" y="1"/>
                  </a:cubicBezTo>
                  <a:cubicBezTo>
                    <a:pt x="169" y="65"/>
                    <a:pt x="169" y="128"/>
                    <a:pt x="169" y="192"/>
                  </a:cubicBezTo>
                  <a:cubicBezTo>
                    <a:pt x="211" y="192"/>
                    <a:pt x="252" y="192"/>
                    <a:pt x="293" y="192"/>
                  </a:cubicBezTo>
                  <a:cubicBezTo>
                    <a:pt x="293" y="128"/>
                    <a:pt x="292" y="64"/>
                    <a:pt x="293" y="0"/>
                  </a:cubicBezTo>
                  <a:cubicBezTo>
                    <a:pt x="349" y="1"/>
                    <a:pt x="405" y="1"/>
                    <a:pt x="462" y="0"/>
                  </a:cubicBezTo>
                  <a:cubicBezTo>
                    <a:pt x="462" y="167"/>
                    <a:pt x="461" y="334"/>
                    <a:pt x="462" y="501"/>
                  </a:cubicBezTo>
                  <a:cubicBezTo>
                    <a:pt x="406" y="502"/>
                    <a:pt x="349" y="502"/>
                    <a:pt x="293" y="502"/>
                  </a:cubicBezTo>
                  <a:cubicBezTo>
                    <a:pt x="293" y="436"/>
                    <a:pt x="293" y="370"/>
                    <a:pt x="293" y="304"/>
                  </a:cubicBezTo>
                  <a:cubicBezTo>
                    <a:pt x="252" y="304"/>
                    <a:pt x="210" y="304"/>
                    <a:pt x="169" y="304"/>
                  </a:cubicBezTo>
                  <a:cubicBezTo>
                    <a:pt x="169" y="370"/>
                    <a:pt x="169" y="436"/>
                    <a:pt x="169" y="502"/>
                  </a:cubicBezTo>
                  <a:cubicBezTo>
                    <a:pt x="113" y="502"/>
                    <a:pt x="57" y="502"/>
                    <a:pt x="0" y="502"/>
                  </a:cubicBezTo>
                  <a:cubicBezTo>
                    <a:pt x="0" y="335"/>
                    <a:pt x="0" y="168"/>
                    <a:pt x="0" y="1"/>
                  </a:cubicBezTo>
                  <a:close/>
                </a:path>
              </a:pathLst>
            </a:custGeom>
            <a:solidFill>
              <a:srgbClr val="FFFFFF"/>
            </a:solidFill>
            <a:ln w="9525">
              <a:noFill/>
              <a:round/>
              <a:headEnd/>
              <a:tailEnd/>
            </a:ln>
          </p:spPr>
          <p:txBody>
            <a:bodyPr/>
            <a:lstStyle/>
            <a:p>
              <a:endParaRPr lang="zh-CN" altLang="en-US"/>
            </a:p>
          </p:txBody>
        </p:sp>
        <p:sp>
          <p:nvSpPr>
            <p:cNvPr id="16407" name="Freeform 17"/>
            <p:cNvSpPr>
              <a:spLocks/>
            </p:cNvSpPr>
            <p:nvPr/>
          </p:nvSpPr>
          <p:spPr bwMode="auto">
            <a:xfrm>
              <a:off x="2645" y="1380"/>
              <a:ext cx="1048" cy="1208"/>
            </a:xfrm>
            <a:custGeom>
              <a:avLst/>
              <a:gdLst>
                <a:gd name="T0" fmla="*/ 130 w 443"/>
                <a:gd name="T1" fmla="*/ 745 h 511"/>
                <a:gd name="T2" fmla="*/ 28 w 443"/>
                <a:gd name="T3" fmla="*/ 0 h 511"/>
                <a:gd name="T4" fmla="*/ 1048 w 443"/>
                <a:gd name="T5" fmla="*/ 0 h 511"/>
                <a:gd name="T6" fmla="*/ 1048 w 443"/>
                <a:gd name="T7" fmla="*/ 345 h 511"/>
                <a:gd name="T8" fmla="*/ 473 w 443"/>
                <a:gd name="T9" fmla="*/ 345 h 511"/>
                <a:gd name="T10" fmla="*/ 584 w 443"/>
                <a:gd name="T11" fmla="*/ 785 h 511"/>
                <a:gd name="T12" fmla="*/ 1048 w 443"/>
                <a:gd name="T13" fmla="*/ 993 h 511"/>
                <a:gd name="T14" fmla="*/ 1048 w 443"/>
                <a:gd name="T15" fmla="*/ 1191 h 511"/>
                <a:gd name="T16" fmla="*/ 461 w 443"/>
                <a:gd name="T17" fmla="*/ 1097 h 511"/>
                <a:gd name="T18" fmla="*/ 130 w 443"/>
                <a:gd name="T19" fmla="*/ 745 h 5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3"/>
                <a:gd name="T31" fmla="*/ 0 h 511"/>
                <a:gd name="T32" fmla="*/ 443 w 443"/>
                <a:gd name="T33" fmla="*/ 511 h 5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3" h="511">
                  <a:moveTo>
                    <a:pt x="55" y="315"/>
                  </a:moveTo>
                  <a:cubicBezTo>
                    <a:pt x="10" y="217"/>
                    <a:pt x="0" y="106"/>
                    <a:pt x="12" y="0"/>
                  </a:cubicBezTo>
                  <a:cubicBezTo>
                    <a:pt x="156" y="0"/>
                    <a:pt x="299" y="0"/>
                    <a:pt x="443" y="0"/>
                  </a:cubicBezTo>
                  <a:cubicBezTo>
                    <a:pt x="443" y="48"/>
                    <a:pt x="443" y="97"/>
                    <a:pt x="443" y="146"/>
                  </a:cubicBezTo>
                  <a:cubicBezTo>
                    <a:pt x="362" y="146"/>
                    <a:pt x="281" y="145"/>
                    <a:pt x="200" y="146"/>
                  </a:cubicBezTo>
                  <a:cubicBezTo>
                    <a:pt x="197" y="211"/>
                    <a:pt x="207" y="279"/>
                    <a:pt x="247" y="332"/>
                  </a:cubicBezTo>
                  <a:cubicBezTo>
                    <a:pt x="292" y="392"/>
                    <a:pt x="370" y="420"/>
                    <a:pt x="443" y="420"/>
                  </a:cubicBezTo>
                  <a:cubicBezTo>
                    <a:pt x="443" y="448"/>
                    <a:pt x="443" y="476"/>
                    <a:pt x="443" y="504"/>
                  </a:cubicBezTo>
                  <a:cubicBezTo>
                    <a:pt x="359" y="511"/>
                    <a:pt x="271" y="504"/>
                    <a:pt x="195" y="464"/>
                  </a:cubicBezTo>
                  <a:cubicBezTo>
                    <a:pt x="133" y="432"/>
                    <a:pt x="84" y="378"/>
                    <a:pt x="55" y="315"/>
                  </a:cubicBezTo>
                  <a:close/>
                </a:path>
              </a:pathLst>
            </a:custGeom>
            <a:solidFill>
              <a:srgbClr val="FFFFFF"/>
            </a:solidFill>
            <a:ln w="9525">
              <a:noFill/>
              <a:round/>
              <a:headEnd/>
              <a:tailEnd/>
            </a:ln>
          </p:spPr>
          <p:txBody>
            <a:bodyPr/>
            <a:lstStyle/>
            <a:p>
              <a:endParaRPr lang="zh-CN" altLang="en-US"/>
            </a:p>
          </p:txBody>
        </p:sp>
        <p:sp>
          <p:nvSpPr>
            <p:cNvPr id="16408" name="Freeform 18"/>
            <p:cNvSpPr>
              <a:spLocks noEditPoints="1"/>
            </p:cNvSpPr>
            <p:nvPr/>
          </p:nvSpPr>
          <p:spPr bwMode="auto">
            <a:xfrm>
              <a:off x="3767" y="1380"/>
              <a:ext cx="1251" cy="1184"/>
            </a:xfrm>
            <a:custGeom>
              <a:avLst/>
              <a:gdLst>
                <a:gd name="T0" fmla="*/ 2 w 529"/>
                <a:gd name="T1" fmla="*/ 0 h 501"/>
                <a:gd name="T2" fmla="*/ 1251 w 529"/>
                <a:gd name="T3" fmla="*/ 0 h 501"/>
                <a:gd name="T4" fmla="*/ 1111 w 529"/>
                <a:gd name="T5" fmla="*/ 404 h 501"/>
                <a:gd name="T6" fmla="*/ 870 w 529"/>
                <a:gd name="T7" fmla="*/ 562 h 501"/>
                <a:gd name="T8" fmla="*/ 1182 w 529"/>
                <a:gd name="T9" fmla="*/ 907 h 501"/>
                <a:gd name="T10" fmla="*/ 1227 w 529"/>
                <a:gd name="T11" fmla="*/ 1184 h 501"/>
                <a:gd name="T12" fmla="*/ 811 w 529"/>
                <a:gd name="T13" fmla="*/ 1184 h 501"/>
                <a:gd name="T14" fmla="*/ 667 w 529"/>
                <a:gd name="T15" fmla="*/ 789 h 501"/>
                <a:gd name="T16" fmla="*/ 402 w 529"/>
                <a:gd name="T17" fmla="*/ 657 h 501"/>
                <a:gd name="T18" fmla="*/ 402 w 529"/>
                <a:gd name="T19" fmla="*/ 1184 h 501"/>
                <a:gd name="T20" fmla="*/ 2 w 529"/>
                <a:gd name="T21" fmla="*/ 1184 h 501"/>
                <a:gd name="T22" fmla="*/ 2 w 529"/>
                <a:gd name="T23" fmla="*/ 0 h 501"/>
                <a:gd name="T24" fmla="*/ 402 w 529"/>
                <a:gd name="T25" fmla="*/ 314 h 501"/>
                <a:gd name="T26" fmla="*/ 402 w 529"/>
                <a:gd name="T27" fmla="*/ 503 h 501"/>
                <a:gd name="T28" fmla="*/ 665 w 529"/>
                <a:gd name="T29" fmla="*/ 449 h 501"/>
                <a:gd name="T30" fmla="*/ 792 w 529"/>
                <a:gd name="T31" fmla="*/ 314 h 501"/>
                <a:gd name="T32" fmla="*/ 402 w 529"/>
                <a:gd name="T33" fmla="*/ 314 h 5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9"/>
                <a:gd name="T52" fmla="*/ 0 h 501"/>
                <a:gd name="T53" fmla="*/ 529 w 529"/>
                <a:gd name="T54" fmla="*/ 501 h 50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9" h="501">
                  <a:moveTo>
                    <a:pt x="1" y="0"/>
                  </a:moveTo>
                  <a:cubicBezTo>
                    <a:pt x="177" y="0"/>
                    <a:pt x="353" y="0"/>
                    <a:pt x="529" y="0"/>
                  </a:cubicBezTo>
                  <a:cubicBezTo>
                    <a:pt x="526" y="60"/>
                    <a:pt x="509" y="123"/>
                    <a:pt x="470" y="171"/>
                  </a:cubicBezTo>
                  <a:cubicBezTo>
                    <a:pt x="444" y="203"/>
                    <a:pt x="408" y="227"/>
                    <a:pt x="368" y="238"/>
                  </a:cubicBezTo>
                  <a:cubicBezTo>
                    <a:pt x="425" y="272"/>
                    <a:pt x="474" y="322"/>
                    <a:pt x="500" y="384"/>
                  </a:cubicBezTo>
                  <a:cubicBezTo>
                    <a:pt x="516" y="421"/>
                    <a:pt x="521" y="461"/>
                    <a:pt x="519" y="501"/>
                  </a:cubicBezTo>
                  <a:cubicBezTo>
                    <a:pt x="460" y="501"/>
                    <a:pt x="402" y="501"/>
                    <a:pt x="343" y="501"/>
                  </a:cubicBezTo>
                  <a:cubicBezTo>
                    <a:pt x="338" y="441"/>
                    <a:pt x="322" y="380"/>
                    <a:pt x="282" y="334"/>
                  </a:cubicBezTo>
                  <a:cubicBezTo>
                    <a:pt x="254" y="301"/>
                    <a:pt x="213" y="281"/>
                    <a:pt x="170" y="278"/>
                  </a:cubicBezTo>
                  <a:cubicBezTo>
                    <a:pt x="170" y="352"/>
                    <a:pt x="170" y="426"/>
                    <a:pt x="170" y="501"/>
                  </a:cubicBezTo>
                  <a:cubicBezTo>
                    <a:pt x="114" y="501"/>
                    <a:pt x="57" y="501"/>
                    <a:pt x="1" y="501"/>
                  </a:cubicBezTo>
                  <a:cubicBezTo>
                    <a:pt x="0" y="334"/>
                    <a:pt x="1" y="167"/>
                    <a:pt x="1" y="0"/>
                  </a:cubicBezTo>
                  <a:close/>
                  <a:moveTo>
                    <a:pt x="170" y="133"/>
                  </a:moveTo>
                  <a:cubicBezTo>
                    <a:pt x="170" y="159"/>
                    <a:pt x="170" y="186"/>
                    <a:pt x="170" y="213"/>
                  </a:cubicBezTo>
                  <a:cubicBezTo>
                    <a:pt x="208" y="212"/>
                    <a:pt x="247" y="207"/>
                    <a:pt x="281" y="190"/>
                  </a:cubicBezTo>
                  <a:cubicBezTo>
                    <a:pt x="306" y="179"/>
                    <a:pt x="326" y="159"/>
                    <a:pt x="335" y="133"/>
                  </a:cubicBezTo>
                  <a:cubicBezTo>
                    <a:pt x="280" y="132"/>
                    <a:pt x="225" y="133"/>
                    <a:pt x="170" y="133"/>
                  </a:cubicBezTo>
                  <a:close/>
                </a:path>
              </a:pathLst>
            </a:custGeom>
            <a:solidFill>
              <a:srgbClr val="FFFFFF"/>
            </a:solidFill>
            <a:ln w="9525">
              <a:noFill/>
              <a:round/>
              <a:headEnd/>
              <a:tailEnd/>
            </a:ln>
          </p:spPr>
          <p:txBody>
            <a:bodyPr/>
            <a:lstStyle/>
            <a:p>
              <a:endParaRPr lang="zh-CN" altLang="en-US"/>
            </a:p>
          </p:txBody>
        </p:sp>
        <p:sp>
          <p:nvSpPr>
            <p:cNvPr id="16409" name="Freeform 19"/>
            <p:cNvSpPr>
              <a:spLocks/>
            </p:cNvSpPr>
            <p:nvPr/>
          </p:nvSpPr>
          <p:spPr bwMode="auto">
            <a:xfrm>
              <a:off x="3196" y="1831"/>
              <a:ext cx="497" cy="265"/>
            </a:xfrm>
            <a:custGeom>
              <a:avLst/>
              <a:gdLst>
                <a:gd name="T0" fmla="*/ 0 w 210"/>
                <a:gd name="T1" fmla="*/ 0 h 112"/>
                <a:gd name="T2" fmla="*/ 497 w 210"/>
                <a:gd name="T3" fmla="*/ 0 h 112"/>
                <a:gd name="T4" fmla="*/ 497 w 210"/>
                <a:gd name="T5" fmla="*/ 265 h 112"/>
                <a:gd name="T6" fmla="*/ 0 w 210"/>
                <a:gd name="T7" fmla="*/ 265 h 112"/>
                <a:gd name="T8" fmla="*/ 0 w 210"/>
                <a:gd name="T9" fmla="*/ 0 h 112"/>
                <a:gd name="T10" fmla="*/ 0 60000 65536"/>
                <a:gd name="T11" fmla="*/ 0 60000 65536"/>
                <a:gd name="T12" fmla="*/ 0 60000 65536"/>
                <a:gd name="T13" fmla="*/ 0 60000 65536"/>
                <a:gd name="T14" fmla="*/ 0 60000 65536"/>
                <a:gd name="T15" fmla="*/ 0 w 210"/>
                <a:gd name="T16" fmla="*/ 0 h 112"/>
                <a:gd name="T17" fmla="*/ 210 w 210"/>
                <a:gd name="T18" fmla="*/ 112 h 112"/>
              </a:gdLst>
              <a:ahLst/>
              <a:cxnLst>
                <a:cxn ang="T10">
                  <a:pos x="T0" y="T1"/>
                </a:cxn>
                <a:cxn ang="T11">
                  <a:pos x="T2" y="T3"/>
                </a:cxn>
                <a:cxn ang="T12">
                  <a:pos x="T4" y="T5"/>
                </a:cxn>
                <a:cxn ang="T13">
                  <a:pos x="T6" y="T7"/>
                </a:cxn>
                <a:cxn ang="T14">
                  <a:pos x="T8" y="T9"/>
                </a:cxn>
              </a:cxnLst>
              <a:rect l="T15" t="T16" r="T17" b="T18"/>
              <a:pathLst>
                <a:path w="210" h="112">
                  <a:moveTo>
                    <a:pt x="0" y="0"/>
                  </a:moveTo>
                  <a:cubicBezTo>
                    <a:pt x="70" y="0"/>
                    <a:pt x="140" y="0"/>
                    <a:pt x="210" y="0"/>
                  </a:cubicBezTo>
                  <a:cubicBezTo>
                    <a:pt x="210" y="37"/>
                    <a:pt x="210" y="74"/>
                    <a:pt x="210" y="112"/>
                  </a:cubicBezTo>
                  <a:cubicBezTo>
                    <a:pt x="140" y="112"/>
                    <a:pt x="70" y="112"/>
                    <a:pt x="0" y="112"/>
                  </a:cubicBezTo>
                  <a:cubicBezTo>
                    <a:pt x="0" y="74"/>
                    <a:pt x="0" y="37"/>
                    <a:pt x="0" y="0"/>
                  </a:cubicBezTo>
                  <a:close/>
                </a:path>
              </a:pathLst>
            </a:custGeom>
            <a:solidFill>
              <a:srgbClr val="FFFFFF"/>
            </a:solidFill>
            <a:ln w="9525">
              <a:noFill/>
              <a:round/>
              <a:headEnd/>
              <a:tailEnd/>
            </a:ln>
          </p:spPr>
          <p:txBody>
            <a:bodyPr/>
            <a:lstStyle/>
            <a:p>
              <a:endParaRPr lang="zh-CN" altLang="en-US"/>
            </a:p>
          </p:txBody>
        </p:sp>
        <p:sp>
          <p:nvSpPr>
            <p:cNvPr id="16410" name="Freeform 20"/>
            <p:cNvSpPr>
              <a:spLocks noEditPoints="1"/>
            </p:cNvSpPr>
            <p:nvPr/>
          </p:nvSpPr>
          <p:spPr bwMode="auto">
            <a:xfrm>
              <a:off x="1500" y="2758"/>
              <a:ext cx="4630" cy="3280"/>
            </a:xfrm>
            <a:custGeom>
              <a:avLst/>
              <a:gdLst>
                <a:gd name="T0" fmla="*/ 76 w 1957"/>
                <a:gd name="T1" fmla="*/ 170 h 1387"/>
                <a:gd name="T2" fmla="*/ 457 w 1957"/>
                <a:gd name="T3" fmla="*/ 0 h 1387"/>
                <a:gd name="T4" fmla="*/ 4630 w 1957"/>
                <a:gd name="T5" fmla="*/ 0 h 1387"/>
                <a:gd name="T6" fmla="*/ 4630 w 1957"/>
                <a:gd name="T7" fmla="*/ 759 h 1387"/>
                <a:gd name="T8" fmla="*/ 1188 w 1957"/>
                <a:gd name="T9" fmla="*/ 757 h 1387"/>
                <a:gd name="T10" fmla="*/ 1024 w 1957"/>
                <a:gd name="T11" fmla="*/ 790 h 1387"/>
                <a:gd name="T12" fmla="*/ 984 w 1957"/>
                <a:gd name="T13" fmla="*/ 903 h 1387"/>
                <a:gd name="T14" fmla="*/ 984 w 1957"/>
                <a:gd name="T15" fmla="*/ 1175 h 1387"/>
                <a:gd name="T16" fmla="*/ 4204 w 1957"/>
                <a:gd name="T17" fmla="*/ 1175 h 1387"/>
                <a:gd name="T18" fmla="*/ 4542 w 1957"/>
                <a:gd name="T19" fmla="*/ 1322 h 1387"/>
                <a:gd name="T20" fmla="*/ 4630 w 1957"/>
                <a:gd name="T21" fmla="*/ 1613 h 1387"/>
                <a:gd name="T22" fmla="*/ 4630 w 1957"/>
                <a:gd name="T23" fmla="*/ 2871 h 1387"/>
                <a:gd name="T24" fmla="*/ 4531 w 1957"/>
                <a:gd name="T25" fmla="*/ 3148 h 1387"/>
                <a:gd name="T26" fmla="*/ 4197 w 1957"/>
                <a:gd name="T27" fmla="*/ 3280 h 1387"/>
                <a:gd name="T28" fmla="*/ 440 w 1957"/>
                <a:gd name="T29" fmla="*/ 3280 h 1387"/>
                <a:gd name="T30" fmla="*/ 132 w 1957"/>
                <a:gd name="T31" fmla="*/ 3176 h 1387"/>
                <a:gd name="T32" fmla="*/ 14 w 1957"/>
                <a:gd name="T33" fmla="*/ 2961 h 1387"/>
                <a:gd name="T34" fmla="*/ 7 w 1957"/>
                <a:gd name="T35" fmla="*/ 2720 h 1387"/>
                <a:gd name="T36" fmla="*/ 7 w 1957"/>
                <a:gd name="T37" fmla="*/ 449 h 1387"/>
                <a:gd name="T38" fmla="*/ 76 w 1957"/>
                <a:gd name="T39" fmla="*/ 170 h 1387"/>
                <a:gd name="T40" fmla="*/ 982 w 1957"/>
                <a:gd name="T41" fmla="*/ 2438 h 1387"/>
                <a:gd name="T42" fmla="*/ 1074 w 1957"/>
                <a:gd name="T43" fmla="*/ 2438 h 1387"/>
                <a:gd name="T44" fmla="*/ 3658 w 1957"/>
                <a:gd name="T45" fmla="*/ 2438 h 1387"/>
                <a:gd name="T46" fmla="*/ 3658 w 1957"/>
                <a:gd name="T47" fmla="*/ 2015 h 1387"/>
                <a:gd name="T48" fmla="*/ 982 w 1957"/>
                <a:gd name="T49" fmla="*/ 2015 h 1387"/>
                <a:gd name="T50" fmla="*/ 982 w 1957"/>
                <a:gd name="T51" fmla="*/ 2438 h 138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57"/>
                <a:gd name="T79" fmla="*/ 0 h 1387"/>
                <a:gd name="T80" fmla="*/ 1957 w 1957"/>
                <a:gd name="T81" fmla="*/ 1387 h 138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57" h="1387">
                  <a:moveTo>
                    <a:pt x="32" y="72"/>
                  </a:moveTo>
                  <a:cubicBezTo>
                    <a:pt x="67" y="20"/>
                    <a:pt x="133" y="0"/>
                    <a:pt x="193" y="0"/>
                  </a:cubicBezTo>
                  <a:cubicBezTo>
                    <a:pt x="781" y="0"/>
                    <a:pt x="1369" y="0"/>
                    <a:pt x="1957" y="0"/>
                  </a:cubicBezTo>
                  <a:cubicBezTo>
                    <a:pt x="1956" y="107"/>
                    <a:pt x="1957" y="214"/>
                    <a:pt x="1957" y="321"/>
                  </a:cubicBezTo>
                  <a:cubicBezTo>
                    <a:pt x="1472" y="320"/>
                    <a:pt x="987" y="320"/>
                    <a:pt x="502" y="320"/>
                  </a:cubicBezTo>
                  <a:cubicBezTo>
                    <a:pt x="479" y="321"/>
                    <a:pt x="454" y="321"/>
                    <a:pt x="433" y="334"/>
                  </a:cubicBezTo>
                  <a:cubicBezTo>
                    <a:pt x="417" y="344"/>
                    <a:pt x="416" y="364"/>
                    <a:pt x="416" y="382"/>
                  </a:cubicBezTo>
                  <a:cubicBezTo>
                    <a:pt x="416" y="420"/>
                    <a:pt x="416" y="459"/>
                    <a:pt x="416" y="497"/>
                  </a:cubicBezTo>
                  <a:cubicBezTo>
                    <a:pt x="870" y="498"/>
                    <a:pt x="1324" y="497"/>
                    <a:pt x="1777" y="497"/>
                  </a:cubicBezTo>
                  <a:cubicBezTo>
                    <a:pt x="1830" y="499"/>
                    <a:pt x="1886" y="517"/>
                    <a:pt x="1920" y="559"/>
                  </a:cubicBezTo>
                  <a:cubicBezTo>
                    <a:pt x="1949" y="593"/>
                    <a:pt x="1957" y="638"/>
                    <a:pt x="1957" y="682"/>
                  </a:cubicBezTo>
                  <a:cubicBezTo>
                    <a:pt x="1957" y="859"/>
                    <a:pt x="1957" y="1036"/>
                    <a:pt x="1957" y="1214"/>
                  </a:cubicBezTo>
                  <a:cubicBezTo>
                    <a:pt x="1956" y="1256"/>
                    <a:pt x="1944" y="1300"/>
                    <a:pt x="1915" y="1331"/>
                  </a:cubicBezTo>
                  <a:cubicBezTo>
                    <a:pt x="1879" y="1370"/>
                    <a:pt x="1825" y="1386"/>
                    <a:pt x="1774" y="1387"/>
                  </a:cubicBezTo>
                  <a:cubicBezTo>
                    <a:pt x="1244" y="1387"/>
                    <a:pt x="715" y="1387"/>
                    <a:pt x="186" y="1387"/>
                  </a:cubicBezTo>
                  <a:cubicBezTo>
                    <a:pt x="140" y="1386"/>
                    <a:pt x="92" y="1373"/>
                    <a:pt x="56" y="1343"/>
                  </a:cubicBezTo>
                  <a:cubicBezTo>
                    <a:pt x="29" y="1320"/>
                    <a:pt x="13" y="1286"/>
                    <a:pt x="6" y="1252"/>
                  </a:cubicBezTo>
                  <a:cubicBezTo>
                    <a:pt x="0" y="1218"/>
                    <a:pt x="3" y="1184"/>
                    <a:pt x="3" y="1150"/>
                  </a:cubicBezTo>
                  <a:cubicBezTo>
                    <a:pt x="4" y="830"/>
                    <a:pt x="3" y="510"/>
                    <a:pt x="3" y="190"/>
                  </a:cubicBezTo>
                  <a:cubicBezTo>
                    <a:pt x="2" y="149"/>
                    <a:pt x="8" y="106"/>
                    <a:pt x="32" y="72"/>
                  </a:cubicBezTo>
                  <a:close/>
                  <a:moveTo>
                    <a:pt x="415" y="1031"/>
                  </a:moveTo>
                  <a:cubicBezTo>
                    <a:pt x="428" y="1031"/>
                    <a:pt x="441" y="1031"/>
                    <a:pt x="454" y="1031"/>
                  </a:cubicBezTo>
                  <a:cubicBezTo>
                    <a:pt x="818" y="1031"/>
                    <a:pt x="1182" y="1031"/>
                    <a:pt x="1546" y="1031"/>
                  </a:cubicBezTo>
                  <a:cubicBezTo>
                    <a:pt x="1546" y="971"/>
                    <a:pt x="1546" y="912"/>
                    <a:pt x="1546" y="852"/>
                  </a:cubicBezTo>
                  <a:cubicBezTo>
                    <a:pt x="1169" y="852"/>
                    <a:pt x="792" y="853"/>
                    <a:pt x="415" y="852"/>
                  </a:cubicBezTo>
                  <a:cubicBezTo>
                    <a:pt x="414" y="912"/>
                    <a:pt x="414" y="972"/>
                    <a:pt x="415" y="1031"/>
                  </a:cubicBezTo>
                  <a:close/>
                </a:path>
              </a:pathLst>
            </a:custGeom>
            <a:solidFill>
              <a:srgbClr val="FFFFFF"/>
            </a:solidFill>
            <a:ln w="9525">
              <a:noFill/>
              <a:round/>
              <a:headEnd/>
              <a:tailEnd/>
            </a:ln>
          </p:spPr>
          <p:txBody>
            <a:bodyPr/>
            <a:lstStyle/>
            <a:p>
              <a:endParaRPr lang="zh-CN" alt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9" name="组合 2"/>
          <p:cNvGrpSpPr>
            <a:grpSpLocks noChangeAspect="1"/>
          </p:cNvGrpSpPr>
          <p:nvPr/>
        </p:nvGrpSpPr>
        <p:grpSpPr bwMode="auto">
          <a:xfrm>
            <a:off x="4818063" y="2682875"/>
            <a:ext cx="1865312" cy="1800225"/>
            <a:chOff x="4853557" y="2724575"/>
            <a:chExt cx="1479180" cy="1427584"/>
          </a:xfrm>
        </p:grpSpPr>
        <p:sp>
          <p:nvSpPr>
            <p:cNvPr id="2" name="椭圆 1"/>
            <p:cNvSpPr/>
            <p:nvPr/>
          </p:nvSpPr>
          <p:spPr>
            <a:xfrm>
              <a:off x="4853557" y="2724575"/>
              <a:ext cx="1427566" cy="1427584"/>
            </a:xfrm>
            <a:prstGeom prst="ellipse">
              <a:avLst/>
            </a:prstGeom>
            <a:noFill/>
            <a:ln w="28575">
              <a:solidFill>
                <a:srgbClr val="FAD36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1" lang="en-US" sz="9600">
                  <a:solidFill>
                    <a:srgbClr val="FAD361"/>
                  </a:solidFill>
                  <a:latin typeface="Broadway"/>
                  <a:ea typeface="PMingLiU" pitchFamily="18" charset="-120"/>
                </a:rPr>
                <a:t>2</a:t>
              </a:r>
              <a:endParaRPr kumimoji="1" lang="zh-CN" altLang="en-US" sz="9600">
                <a:solidFill>
                  <a:srgbClr val="FAD361"/>
                </a:solidFill>
                <a:latin typeface="Broadway"/>
                <a:ea typeface="PMingLiU" pitchFamily="18" charset="-120"/>
              </a:endParaRPr>
            </a:p>
          </p:txBody>
        </p:sp>
        <p:grpSp>
          <p:nvGrpSpPr>
            <p:cNvPr id="17413" name="组合 12"/>
            <p:cNvGrpSpPr>
              <a:grpSpLocks/>
            </p:cNvGrpSpPr>
            <p:nvPr/>
          </p:nvGrpSpPr>
          <p:grpSpPr bwMode="auto">
            <a:xfrm>
              <a:off x="5891566" y="2799183"/>
              <a:ext cx="441171" cy="411517"/>
              <a:chOff x="6944286" y="2687253"/>
              <a:chExt cx="521155" cy="486125"/>
            </a:xfrm>
          </p:grpSpPr>
          <p:sp>
            <p:nvSpPr>
              <p:cNvPr id="12" name="椭圆 11"/>
              <p:cNvSpPr/>
              <p:nvPr/>
            </p:nvSpPr>
            <p:spPr>
              <a:xfrm>
                <a:off x="6944952" y="2686860"/>
                <a:ext cx="520489" cy="486291"/>
              </a:xfrm>
              <a:prstGeom prst="ellipse">
                <a:avLst/>
              </a:prstGeom>
              <a:solidFill>
                <a:srgbClr val="C125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sz="2400">
                  <a:solidFill>
                    <a:srgbClr val="FFFFFF"/>
                  </a:solidFill>
                  <a:ea typeface="PMingLiU" pitchFamily="18" charset="-120"/>
                </a:endParaRPr>
              </a:p>
            </p:txBody>
          </p:sp>
          <p:sp>
            <p:nvSpPr>
              <p:cNvPr id="17415" name="Freeform 5"/>
              <p:cNvSpPr>
                <a:spLocks noEditPoints="1"/>
              </p:cNvSpPr>
              <p:nvPr/>
            </p:nvSpPr>
            <p:spPr bwMode="auto">
              <a:xfrm>
                <a:off x="6944286" y="2687253"/>
                <a:ext cx="508562" cy="486125"/>
              </a:xfrm>
              <a:custGeom>
                <a:avLst/>
                <a:gdLst>
                  <a:gd name="T0" fmla="*/ 252144 w 833"/>
                  <a:gd name="T1" fmla="*/ 7319 h 797"/>
                  <a:gd name="T2" fmla="*/ 487194 w 833"/>
                  <a:gd name="T3" fmla="*/ 175664 h 797"/>
                  <a:gd name="T4" fmla="*/ 442626 w 833"/>
                  <a:gd name="T5" fmla="*/ 388534 h 797"/>
                  <a:gd name="T6" fmla="*/ 287554 w 833"/>
                  <a:gd name="T7" fmla="*/ 476976 h 797"/>
                  <a:gd name="T8" fmla="*/ 85473 w 833"/>
                  <a:gd name="T9" fmla="*/ 414152 h 797"/>
                  <a:gd name="T10" fmla="*/ 10989 w 833"/>
                  <a:gd name="T11" fmla="*/ 280574 h 797"/>
                  <a:gd name="T12" fmla="*/ 70210 w 833"/>
                  <a:gd name="T13" fmla="*/ 86612 h 797"/>
                  <a:gd name="T14" fmla="*/ 212460 w 833"/>
                  <a:gd name="T15" fmla="*/ 8539 h 797"/>
                  <a:gd name="T16" fmla="*/ 252144 w 833"/>
                  <a:gd name="T17" fmla="*/ 7319 h 797"/>
                  <a:gd name="T18" fmla="*/ 465826 w 833"/>
                  <a:gd name="T19" fmla="*/ 231169 h 797"/>
                  <a:gd name="T20" fmla="*/ 458499 w 833"/>
                  <a:gd name="T21" fmla="*/ 220190 h 797"/>
                  <a:gd name="T22" fmla="*/ 266797 w 833"/>
                  <a:gd name="T23" fmla="*/ 28667 h 797"/>
                  <a:gd name="T24" fmla="*/ 231387 w 833"/>
                  <a:gd name="T25" fmla="*/ 28667 h 797"/>
                  <a:gd name="T26" fmla="*/ 37242 w 833"/>
                  <a:gd name="T27" fmla="*/ 222629 h 797"/>
                  <a:gd name="T28" fmla="*/ 36631 w 833"/>
                  <a:gd name="T29" fmla="*/ 257396 h 797"/>
                  <a:gd name="T30" fmla="*/ 238102 w 833"/>
                  <a:gd name="T31" fmla="*/ 458068 h 797"/>
                  <a:gd name="T32" fmla="*/ 272291 w 833"/>
                  <a:gd name="T33" fmla="*/ 458678 h 797"/>
                  <a:gd name="T34" fmla="*/ 468878 w 833"/>
                  <a:gd name="T35" fmla="*/ 262276 h 797"/>
                  <a:gd name="T36" fmla="*/ 474983 w 833"/>
                  <a:gd name="T37" fmla="*/ 251297 h 797"/>
                  <a:gd name="T38" fmla="*/ 463994 w 833"/>
                  <a:gd name="T39" fmla="*/ 248857 h 797"/>
                  <a:gd name="T40" fmla="*/ 286944 w 833"/>
                  <a:gd name="T41" fmla="*/ 248857 h 797"/>
                  <a:gd name="T42" fmla="*/ 263744 w 833"/>
                  <a:gd name="T43" fmla="*/ 272645 h 797"/>
                  <a:gd name="T44" fmla="*/ 280228 w 833"/>
                  <a:gd name="T45" fmla="*/ 287893 h 797"/>
                  <a:gd name="T46" fmla="*/ 360817 w 833"/>
                  <a:gd name="T47" fmla="*/ 287893 h 797"/>
                  <a:gd name="T48" fmla="*/ 368753 w 833"/>
                  <a:gd name="T49" fmla="*/ 302532 h 797"/>
                  <a:gd name="T50" fmla="*/ 339448 w 833"/>
                  <a:gd name="T51" fmla="*/ 337909 h 797"/>
                  <a:gd name="T52" fmla="*/ 158124 w 833"/>
                  <a:gd name="T53" fmla="*/ 329370 h 797"/>
                  <a:gd name="T54" fmla="*/ 164840 w 833"/>
                  <a:gd name="T55" fmla="*/ 156146 h 797"/>
                  <a:gd name="T56" fmla="*/ 379132 w 833"/>
                  <a:gd name="T57" fmla="*/ 212260 h 797"/>
                  <a:gd name="T58" fmla="*/ 404774 w 833"/>
                  <a:gd name="T59" fmla="*/ 231169 h 797"/>
                  <a:gd name="T60" fmla="*/ 415763 w 833"/>
                  <a:gd name="T61" fmla="*/ 231169 h 797"/>
                  <a:gd name="T62" fmla="*/ 465826 w 833"/>
                  <a:gd name="T63" fmla="*/ 231169 h 7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33"/>
                  <a:gd name="T97" fmla="*/ 0 h 797"/>
                  <a:gd name="T98" fmla="*/ 833 w 833"/>
                  <a:gd name="T99" fmla="*/ 797 h 7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33" h="797">
                    <a:moveTo>
                      <a:pt x="413" y="12"/>
                    </a:moveTo>
                    <a:cubicBezTo>
                      <a:pt x="593" y="0"/>
                      <a:pt x="757" y="144"/>
                      <a:pt x="798" y="288"/>
                    </a:cubicBezTo>
                    <a:cubicBezTo>
                      <a:pt x="833" y="416"/>
                      <a:pt x="811" y="534"/>
                      <a:pt x="725" y="637"/>
                    </a:cubicBezTo>
                    <a:cubicBezTo>
                      <a:pt x="658" y="717"/>
                      <a:pt x="575" y="770"/>
                      <a:pt x="471" y="782"/>
                    </a:cubicBezTo>
                    <a:cubicBezTo>
                      <a:pt x="346" y="797"/>
                      <a:pt x="234" y="767"/>
                      <a:pt x="140" y="679"/>
                    </a:cubicBezTo>
                    <a:cubicBezTo>
                      <a:pt x="76" y="619"/>
                      <a:pt x="31" y="548"/>
                      <a:pt x="18" y="460"/>
                    </a:cubicBezTo>
                    <a:cubicBezTo>
                      <a:pt x="0" y="339"/>
                      <a:pt x="31" y="232"/>
                      <a:pt x="115" y="142"/>
                    </a:cubicBezTo>
                    <a:cubicBezTo>
                      <a:pt x="179" y="74"/>
                      <a:pt x="255" y="29"/>
                      <a:pt x="348" y="14"/>
                    </a:cubicBezTo>
                    <a:cubicBezTo>
                      <a:pt x="369" y="11"/>
                      <a:pt x="391" y="13"/>
                      <a:pt x="413" y="12"/>
                    </a:cubicBezTo>
                    <a:close/>
                    <a:moveTo>
                      <a:pt x="763" y="379"/>
                    </a:moveTo>
                    <a:cubicBezTo>
                      <a:pt x="762" y="369"/>
                      <a:pt x="756" y="365"/>
                      <a:pt x="751" y="361"/>
                    </a:cubicBezTo>
                    <a:cubicBezTo>
                      <a:pt x="647" y="256"/>
                      <a:pt x="542" y="151"/>
                      <a:pt x="437" y="47"/>
                    </a:cubicBezTo>
                    <a:cubicBezTo>
                      <a:pt x="413" y="23"/>
                      <a:pt x="403" y="23"/>
                      <a:pt x="379" y="47"/>
                    </a:cubicBezTo>
                    <a:cubicBezTo>
                      <a:pt x="273" y="153"/>
                      <a:pt x="167" y="259"/>
                      <a:pt x="61" y="365"/>
                    </a:cubicBezTo>
                    <a:cubicBezTo>
                      <a:pt x="38" y="388"/>
                      <a:pt x="38" y="399"/>
                      <a:pt x="60" y="422"/>
                    </a:cubicBezTo>
                    <a:cubicBezTo>
                      <a:pt x="170" y="532"/>
                      <a:pt x="280" y="642"/>
                      <a:pt x="390" y="751"/>
                    </a:cubicBezTo>
                    <a:cubicBezTo>
                      <a:pt x="412" y="773"/>
                      <a:pt x="425" y="773"/>
                      <a:pt x="446" y="752"/>
                    </a:cubicBezTo>
                    <a:cubicBezTo>
                      <a:pt x="553" y="645"/>
                      <a:pt x="661" y="537"/>
                      <a:pt x="768" y="430"/>
                    </a:cubicBezTo>
                    <a:cubicBezTo>
                      <a:pt x="773" y="425"/>
                      <a:pt x="782" y="420"/>
                      <a:pt x="778" y="412"/>
                    </a:cubicBezTo>
                    <a:cubicBezTo>
                      <a:pt x="775" y="405"/>
                      <a:pt x="766" y="408"/>
                      <a:pt x="760" y="408"/>
                    </a:cubicBezTo>
                    <a:cubicBezTo>
                      <a:pt x="663" y="408"/>
                      <a:pt x="567" y="408"/>
                      <a:pt x="470" y="408"/>
                    </a:cubicBezTo>
                    <a:cubicBezTo>
                      <a:pt x="432" y="409"/>
                      <a:pt x="433" y="409"/>
                      <a:pt x="432" y="447"/>
                    </a:cubicBezTo>
                    <a:cubicBezTo>
                      <a:pt x="431" y="468"/>
                      <a:pt x="439" y="473"/>
                      <a:pt x="459" y="472"/>
                    </a:cubicBezTo>
                    <a:cubicBezTo>
                      <a:pt x="503" y="471"/>
                      <a:pt x="547" y="472"/>
                      <a:pt x="591" y="472"/>
                    </a:cubicBezTo>
                    <a:cubicBezTo>
                      <a:pt x="613" y="472"/>
                      <a:pt x="615" y="476"/>
                      <a:pt x="604" y="496"/>
                    </a:cubicBezTo>
                    <a:cubicBezTo>
                      <a:pt x="592" y="518"/>
                      <a:pt x="575" y="537"/>
                      <a:pt x="556" y="554"/>
                    </a:cubicBezTo>
                    <a:cubicBezTo>
                      <a:pt x="480" y="627"/>
                      <a:pt x="343" y="632"/>
                      <a:pt x="259" y="540"/>
                    </a:cubicBezTo>
                    <a:cubicBezTo>
                      <a:pt x="180" y="452"/>
                      <a:pt x="185" y="337"/>
                      <a:pt x="270" y="256"/>
                    </a:cubicBezTo>
                    <a:cubicBezTo>
                      <a:pt x="390" y="142"/>
                      <a:pt x="575" y="202"/>
                      <a:pt x="621" y="348"/>
                    </a:cubicBezTo>
                    <a:cubicBezTo>
                      <a:pt x="630" y="379"/>
                      <a:pt x="630" y="379"/>
                      <a:pt x="663" y="379"/>
                    </a:cubicBezTo>
                    <a:cubicBezTo>
                      <a:pt x="669" y="379"/>
                      <a:pt x="675" y="379"/>
                      <a:pt x="681" y="379"/>
                    </a:cubicBezTo>
                    <a:cubicBezTo>
                      <a:pt x="708" y="379"/>
                      <a:pt x="735" y="379"/>
                      <a:pt x="763" y="379"/>
                    </a:cubicBezTo>
                    <a:close/>
                  </a:path>
                </a:pathLst>
              </a:custGeom>
              <a:solidFill>
                <a:srgbClr val="FAD361"/>
              </a:solidFill>
              <a:ln w="9525">
                <a:noFill/>
                <a:round/>
                <a:headEnd/>
                <a:tailEnd/>
              </a:ln>
            </p:spPr>
            <p:txBody>
              <a:bodyPr/>
              <a:lstStyle/>
              <a:p>
                <a:endParaRPr lang="zh-CN" altLang="en-US"/>
              </a:p>
            </p:txBody>
          </p:sp>
        </p:grpSp>
      </p:grpSp>
      <p:pic>
        <p:nvPicPr>
          <p:cNvPr id="17410" name="图片 13"/>
          <p:cNvPicPr>
            <a:picLocks noChangeAspect="1"/>
          </p:cNvPicPr>
          <p:nvPr/>
        </p:nvPicPr>
        <p:blipFill>
          <a:blip r:embed="rId3"/>
          <a:srcRect/>
          <a:stretch>
            <a:fillRect/>
          </a:stretch>
        </p:blipFill>
        <p:spPr bwMode="auto">
          <a:xfrm>
            <a:off x="1581150" y="1436688"/>
            <a:ext cx="2752725" cy="4292600"/>
          </a:xfrm>
          <a:prstGeom prst="rect">
            <a:avLst/>
          </a:prstGeom>
          <a:noFill/>
          <a:ln w="9525">
            <a:noFill/>
            <a:miter lim="800000"/>
            <a:headEnd/>
            <a:tailEnd/>
          </a:ln>
        </p:spPr>
      </p:pic>
      <p:sp>
        <p:nvSpPr>
          <p:cNvPr id="15" name="矩形 14"/>
          <p:cNvSpPr/>
          <p:nvPr/>
        </p:nvSpPr>
        <p:spPr>
          <a:xfrm>
            <a:off x="6889750" y="2921000"/>
            <a:ext cx="3341688" cy="1323975"/>
          </a:xfrm>
          <a:prstGeom prst="rect">
            <a:avLst/>
          </a:prstGeom>
        </p:spPr>
        <p:txBody>
          <a:bodyPr>
            <a:spAutoFit/>
          </a:bodyPr>
          <a:lstStyle/>
          <a:p>
            <a:r>
              <a:rPr lang="en-US" sz="2000">
                <a:solidFill>
                  <a:srgbClr val="FAD361"/>
                </a:solidFill>
                <a:latin typeface="Segoe UI" pitchFamily="34" charset="0"/>
                <a:ea typeface="PMingLiU" pitchFamily="18" charset="-120"/>
              </a:rPr>
              <a:t>Bananaah!!! Potato naaahhh! Bananaaahh!! Togali no potato ni gani balo banika no jiga. Ba-ba, ba-banana.</a:t>
            </a:r>
            <a:endParaRPr lang="zh-CN" altLang="en-US" sz="2000">
              <a:solidFill>
                <a:srgbClr val="FAD361"/>
              </a:solidFill>
              <a:latin typeface="Segoe UI" pitchFamily="34" charset="0"/>
              <a:ea typeface="PMingLiU" pitchFamily="18" charset="-12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1" descr="ff6f06705aac21a77878ae112a18d8f0.jpg"/>
          <p:cNvPicPr>
            <a:picLocks noChangeAspect="1"/>
          </p:cNvPicPr>
          <p:nvPr/>
        </p:nvPicPr>
        <p:blipFill>
          <a:blip r:embed="rId3"/>
          <a:srcRect/>
          <a:stretch>
            <a:fillRect/>
          </a:stretch>
        </p:blipFill>
        <p:spPr bwMode="auto">
          <a:xfrm>
            <a:off x="0" y="0"/>
            <a:ext cx="12192000" cy="6858000"/>
          </a:xfrm>
          <a:prstGeom prst="rect">
            <a:avLst/>
          </a:prstGeom>
          <a:noFill/>
          <a:ln w="9525">
            <a:noFill/>
            <a:miter lim="800000"/>
            <a:headEnd/>
            <a:tailEnd/>
          </a:ln>
        </p:spPr>
      </p:pic>
      <p:sp>
        <p:nvSpPr>
          <p:cNvPr id="18434" name="任意形状 4"/>
          <p:cNvSpPr>
            <a:spLocks/>
          </p:cNvSpPr>
          <p:nvPr/>
        </p:nvSpPr>
        <p:spPr bwMode="auto">
          <a:xfrm>
            <a:off x="0" y="0"/>
            <a:ext cx="12192000" cy="6858000"/>
          </a:xfrm>
          <a:custGeom>
            <a:avLst/>
            <a:gdLst>
              <a:gd name="T0" fmla="*/ 6096000 w 12192000"/>
              <a:gd name="T1" fmla="*/ 1566582 h 6858000"/>
              <a:gd name="T2" fmla="*/ 4233581 w 12192000"/>
              <a:gd name="T3" fmla="*/ 3429000 h 6858000"/>
              <a:gd name="T4" fmla="*/ 6096000 w 12192000"/>
              <a:gd name="T5" fmla="*/ 5291416 h 6858000"/>
              <a:gd name="T6" fmla="*/ 7958415 w 12192000"/>
              <a:gd name="T7" fmla="*/ 3429000 h 6858000"/>
              <a:gd name="T8" fmla="*/ 6096000 w 12192000"/>
              <a:gd name="T9" fmla="*/ 1566582 h 6858000"/>
              <a:gd name="T10" fmla="*/ 0 w 12192000"/>
              <a:gd name="T11" fmla="*/ 0 h 6858000"/>
              <a:gd name="T12" fmla="*/ 12192000 w 12192000"/>
              <a:gd name="T13" fmla="*/ 0 h 6858000"/>
              <a:gd name="T14" fmla="*/ 12192000 w 12192000"/>
              <a:gd name="T15" fmla="*/ 6858000 h 6858000"/>
              <a:gd name="T16" fmla="*/ 0 w 12192000"/>
              <a:gd name="T17" fmla="*/ 6858000 h 6858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92000" h="6858000">
                <a:moveTo>
                  <a:pt x="6096000" y="1566582"/>
                </a:moveTo>
                <a:cubicBezTo>
                  <a:pt x="5067416" y="1566582"/>
                  <a:pt x="4233582" y="2400415"/>
                  <a:pt x="4233582" y="3429000"/>
                </a:cubicBezTo>
                <a:cubicBezTo>
                  <a:pt x="4233582" y="4457585"/>
                  <a:pt x="5067416" y="5291418"/>
                  <a:pt x="6096000" y="5291418"/>
                </a:cubicBezTo>
                <a:cubicBezTo>
                  <a:pt x="7124585" y="5291418"/>
                  <a:pt x="7958418" y="4457585"/>
                  <a:pt x="7958418" y="3429000"/>
                </a:cubicBezTo>
                <a:cubicBezTo>
                  <a:pt x="7958418" y="2400415"/>
                  <a:pt x="7124585" y="1566582"/>
                  <a:pt x="6096000" y="1566582"/>
                </a:cubicBezTo>
                <a:close/>
                <a:moveTo>
                  <a:pt x="0" y="0"/>
                </a:moveTo>
                <a:lnTo>
                  <a:pt x="12192000" y="0"/>
                </a:lnTo>
                <a:lnTo>
                  <a:pt x="12192000" y="6858000"/>
                </a:lnTo>
                <a:lnTo>
                  <a:pt x="0" y="6858000"/>
                </a:lnTo>
                <a:close/>
              </a:path>
            </a:pathLst>
          </a:custGeom>
          <a:solidFill>
            <a:schemeClr val="tx1">
              <a:alpha val="50195"/>
            </a:schemeClr>
          </a:solidFill>
          <a:ln w="9525">
            <a:noFill/>
            <a:round/>
            <a:headEnd/>
            <a:tailEnd/>
          </a:ln>
        </p:spPr>
        <p:txBody>
          <a:bodyPr anchor="ctr"/>
          <a:lstStyle/>
          <a:p>
            <a:endParaRPr lang="zh-CN" altLang="en-US"/>
          </a:p>
        </p:txBody>
      </p:sp>
      <p:sp>
        <p:nvSpPr>
          <p:cNvPr id="18435" name="椭圆形标注 2"/>
          <p:cNvSpPr>
            <a:spLocks noChangeArrowheads="1"/>
          </p:cNvSpPr>
          <p:nvPr/>
        </p:nvSpPr>
        <p:spPr bwMode="auto">
          <a:xfrm>
            <a:off x="8504238" y="1652588"/>
            <a:ext cx="1258887" cy="1101725"/>
          </a:xfrm>
          <a:prstGeom prst="wedgeEllipseCallout">
            <a:avLst>
              <a:gd name="adj1" fmla="val -67236"/>
              <a:gd name="adj2" fmla="val 33088"/>
            </a:avLst>
          </a:prstGeom>
          <a:solidFill>
            <a:srgbClr val="FAD361"/>
          </a:solidFill>
          <a:ln w="9525">
            <a:noFill/>
            <a:miter lim="800000"/>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18436" name="椭圆形标注 5"/>
          <p:cNvSpPr>
            <a:spLocks noChangeArrowheads="1"/>
          </p:cNvSpPr>
          <p:nvPr/>
        </p:nvSpPr>
        <p:spPr bwMode="auto">
          <a:xfrm>
            <a:off x="2654300" y="1100138"/>
            <a:ext cx="1363663" cy="1474787"/>
          </a:xfrm>
          <a:prstGeom prst="wedgeEllipseCallout">
            <a:avLst>
              <a:gd name="adj1" fmla="val 64764"/>
              <a:gd name="adj2" fmla="val 24236"/>
            </a:avLst>
          </a:prstGeom>
          <a:solidFill>
            <a:srgbClr val="FAD361"/>
          </a:solidFill>
          <a:ln w="9525">
            <a:noFill/>
            <a:miter lim="800000"/>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18437" name="椭圆形标注 6"/>
          <p:cNvSpPr>
            <a:spLocks noChangeArrowheads="1"/>
          </p:cNvSpPr>
          <p:nvPr/>
        </p:nvSpPr>
        <p:spPr bwMode="auto">
          <a:xfrm>
            <a:off x="1663700" y="3962400"/>
            <a:ext cx="2203450" cy="1677988"/>
          </a:xfrm>
          <a:prstGeom prst="wedgeEllipseCallout">
            <a:avLst>
              <a:gd name="adj1" fmla="val 64764"/>
              <a:gd name="adj2" fmla="val -25819"/>
            </a:avLst>
          </a:prstGeom>
          <a:solidFill>
            <a:srgbClr val="FAD361"/>
          </a:solidFill>
          <a:ln w="9525">
            <a:noFill/>
            <a:miter lim="800000"/>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18438" name="椭圆形标注 7"/>
          <p:cNvSpPr>
            <a:spLocks noChangeArrowheads="1"/>
          </p:cNvSpPr>
          <p:nvPr/>
        </p:nvSpPr>
        <p:spPr bwMode="auto">
          <a:xfrm>
            <a:off x="8404225" y="3683000"/>
            <a:ext cx="1808163" cy="1747838"/>
          </a:xfrm>
          <a:prstGeom prst="wedgeEllipseCallout">
            <a:avLst>
              <a:gd name="adj1" fmla="val -59944"/>
              <a:gd name="adj2" fmla="val -20023"/>
            </a:avLst>
          </a:prstGeom>
          <a:solidFill>
            <a:srgbClr val="FAD361"/>
          </a:solidFill>
          <a:ln w="9525">
            <a:noFill/>
            <a:miter lim="800000"/>
            <a:headEnd/>
            <a:tailEnd/>
          </a:ln>
        </p:spPr>
        <p:txBody>
          <a:bodyPr wrap="none" anchor="ctr"/>
          <a:lstStyle/>
          <a:p>
            <a:pPr algn="ctr"/>
            <a:endParaRPr lang="zh-CN" altLang="en-US">
              <a:solidFill>
                <a:schemeClr val="bg1"/>
              </a:solidFill>
              <a:latin typeface="Segoe UI Light" pitchFamily="34" charset="0"/>
              <a:ea typeface="幼圆" charset="-122"/>
            </a:endParaRPr>
          </a:p>
        </p:txBody>
      </p:sp>
      <p:sp>
        <p:nvSpPr>
          <p:cNvPr id="18439" name="矩形 3"/>
          <p:cNvSpPr>
            <a:spLocks noChangeArrowheads="1"/>
          </p:cNvSpPr>
          <p:nvPr/>
        </p:nvSpPr>
        <p:spPr bwMode="auto">
          <a:xfrm>
            <a:off x="8604250" y="3951288"/>
            <a:ext cx="1433513" cy="1200150"/>
          </a:xfrm>
          <a:prstGeom prst="rect">
            <a:avLst/>
          </a:prstGeom>
          <a:noFill/>
          <a:ln w="9525">
            <a:noFill/>
            <a:miter lim="800000"/>
            <a:headEnd/>
            <a:tailEnd/>
          </a:ln>
        </p:spPr>
        <p:txBody>
          <a:bodyPr>
            <a:spAutoFit/>
          </a:bodyPr>
          <a:lstStyle/>
          <a:p>
            <a:pPr algn="ctr"/>
            <a:r>
              <a:rPr lang="en-US" altLang="zh-CN" sz="2400">
                <a:solidFill>
                  <a:srgbClr val="C51C23"/>
                </a:solidFill>
                <a:latin typeface="Big Hero 6 "/>
                <a:ea typeface="幼圆" charset="-122"/>
              </a:rPr>
              <a:t>Steal the moon</a:t>
            </a:r>
            <a:endParaRPr lang="zh-CN" altLang="en-US" sz="2400">
              <a:solidFill>
                <a:srgbClr val="C51C23"/>
              </a:solidFill>
              <a:latin typeface="Big Hero 6 "/>
              <a:ea typeface="幼圆" charset="-122"/>
            </a:endParaRPr>
          </a:p>
        </p:txBody>
      </p:sp>
      <p:sp>
        <p:nvSpPr>
          <p:cNvPr id="10" name="KSO_Shape"/>
          <p:cNvSpPr>
            <a:spLocks/>
          </p:cNvSpPr>
          <p:nvPr/>
        </p:nvSpPr>
        <p:spPr bwMode="auto">
          <a:xfrm>
            <a:off x="3006725" y="1443038"/>
            <a:ext cx="661988" cy="908050"/>
          </a:xfrm>
          <a:custGeom>
            <a:avLst/>
            <a:gdLst>
              <a:gd name="T0" fmla="*/ 228981623 w 8052"/>
              <a:gd name="T1" fmla="*/ 113424986 h 11051"/>
              <a:gd name="T2" fmla="*/ 235218540 w 8052"/>
              <a:gd name="T3" fmla="*/ 134255871 h 11051"/>
              <a:gd name="T4" fmla="*/ 238574534 w 8052"/>
              <a:gd name="T5" fmla="*/ 155740257 h 11051"/>
              <a:gd name="T6" fmla="*/ 239049777 w 8052"/>
              <a:gd name="T7" fmla="*/ 173658911 h 11051"/>
              <a:gd name="T8" fmla="*/ 237475686 w 8052"/>
              <a:gd name="T9" fmla="*/ 192082645 h 11051"/>
              <a:gd name="T10" fmla="*/ 233733535 w 8052"/>
              <a:gd name="T11" fmla="*/ 210209191 h 11051"/>
              <a:gd name="T12" fmla="*/ 227585877 w 8052"/>
              <a:gd name="T13" fmla="*/ 228633097 h 11051"/>
              <a:gd name="T14" fmla="*/ 212587637 w 8052"/>
              <a:gd name="T15" fmla="*/ 257160175 h 11051"/>
              <a:gd name="T16" fmla="*/ 192184242 w 8052"/>
              <a:gd name="T17" fmla="*/ 282091697 h 11051"/>
              <a:gd name="T18" fmla="*/ 167177469 w 8052"/>
              <a:gd name="T19" fmla="*/ 302417328 h 11051"/>
              <a:gd name="T20" fmla="*/ 151852522 w 8052"/>
              <a:gd name="T21" fmla="*/ 311302271 h 11051"/>
              <a:gd name="T22" fmla="*/ 133706272 w 8052"/>
              <a:gd name="T23" fmla="*/ 319147231 h 11051"/>
              <a:gd name="T24" fmla="*/ 114787881 w 8052"/>
              <a:gd name="T25" fmla="*/ 324614862 h 11051"/>
              <a:gd name="T26" fmla="*/ 97443410 w 8052"/>
              <a:gd name="T27" fmla="*/ 327527093 h 11051"/>
              <a:gd name="T28" fmla="*/ 77960690 w 8052"/>
              <a:gd name="T29" fmla="*/ 328388834 h 11051"/>
              <a:gd name="T30" fmla="*/ 58567057 w 8052"/>
              <a:gd name="T31" fmla="*/ 326813946 h 11051"/>
              <a:gd name="T32" fmla="*/ 37866591 w 8052"/>
              <a:gd name="T33" fmla="*/ 322386299 h 11051"/>
              <a:gd name="T34" fmla="*/ 8375166 w 8052"/>
              <a:gd name="T35" fmla="*/ 310975434 h 11051"/>
              <a:gd name="T36" fmla="*/ 14552635 w 8052"/>
              <a:gd name="T37" fmla="*/ 303605906 h 11051"/>
              <a:gd name="T38" fmla="*/ 38015126 w 8052"/>
              <a:gd name="T39" fmla="*/ 295671825 h 11051"/>
              <a:gd name="T40" fmla="*/ 59873889 w 8052"/>
              <a:gd name="T41" fmla="*/ 284082716 h 11051"/>
              <a:gd name="T42" fmla="*/ 79000090 w 8052"/>
              <a:gd name="T43" fmla="*/ 269551553 h 11051"/>
              <a:gd name="T44" fmla="*/ 99581831 w 8052"/>
              <a:gd name="T45" fmla="*/ 247086481 h 11051"/>
              <a:gd name="T46" fmla="*/ 108758948 w 8052"/>
              <a:gd name="T47" fmla="*/ 237012960 h 11051"/>
              <a:gd name="T48" fmla="*/ 127796063 w 8052"/>
              <a:gd name="T49" fmla="*/ 237874700 h 11051"/>
              <a:gd name="T50" fmla="*/ 138992703 w 8052"/>
              <a:gd name="T51" fmla="*/ 236894016 h 11051"/>
              <a:gd name="T52" fmla="*/ 160257498 w 8052"/>
              <a:gd name="T53" fmla="*/ 230921132 h 11051"/>
              <a:gd name="T54" fmla="*/ 120727729 w 8052"/>
              <a:gd name="T55" fmla="*/ 205900488 h 11051"/>
              <a:gd name="T56" fmla="*/ 95631869 w 8052"/>
              <a:gd name="T57" fmla="*/ 191696335 h 11051"/>
              <a:gd name="T58" fmla="*/ 111936768 w 8052"/>
              <a:gd name="T59" fmla="*/ 179899160 h 11051"/>
              <a:gd name="T60" fmla="*/ 120401021 w 8052"/>
              <a:gd name="T61" fmla="*/ 169468979 h 11051"/>
              <a:gd name="T62" fmla="*/ 128152581 w 8052"/>
              <a:gd name="T63" fmla="*/ 150629114 h 11051"/>
              <a:gd name="T64" fmla="*/ 129785949 w 8052"/>
              <a:gd name="T65" fmla="*/ 130125239 h 11051"/>
              <a:gd name="T66" fmla="*/ 125835987 w 8052"/>
              <a:gd name="T67" fmla="*/ 106471589 h 11051"/>
              <a:gd name="T68" fmla="*/ 120311934 w 8052"/>
              <a:gd name="T69" fmla="*/ 90217118 h 11051"/>
              <a:gd name="T70" fmla="*/ 104957349 w 8052"/>
              <a:gd name="T71" fmla="*/ 60887599 h 11051"/>
              <a:gd name="T72" fmla="*/ 89365314 w 8052"/>
              <a:gd name="T73" fmla="*/ 40472846 h 11051"/>
              <a:gd name="T74" fmla="*/ 72080291 w 8052"/>
              <a:gd name="T75" fmla="*/ 23326812 h 11051"/>
              <a:gd name="T76" fmla="*/ 52775744 w 8052"/>
              <a:gd name="T77" fmla="*/ 8439334 h 11051"/>
              <a:gd name="T78" fmla="*/ 46390292 w 8052"/>
              <a:gd name="T79" fmla="*/ 267365 h 11051"/>
              <a:gd name="T80" fmla="*/ 66466980 w 8052"/>
              <a:gd name="T81" fmla="*/ 267365 h 11051"/>
              <a:gd name="T82" fmla="*/ 96255475 w 8052"/>
              <a:gd name="T83" fmla="*/ 4308703 h 11051"/>
              <a:gd name="T84" fmla="*/ 134419136 w 8052"/>
              <a:gd name="T85" fmla="*/ 16700253 h 11051"/>
              <a:gd name="T86" fmla="*/ 157465834 w 8052"/>
              <a:gd name="T87" fmla="*/ 28883737 h 11051"/>
              <a:gd name="T88" fmla="*/ 176057516 w 8052"/>
              <a:gd name="T89" fmla="*/ 41988434 h 11051"/>
              <a:gd name="T90" fmla="*/ 196431273 w 8052"/>
              <a:gd name="T91" fmla="*/ 61036193 h 11051"/>
              <a:gd name="T92" fmla="*/ 213508313 w 8052"/>
              <a:gd name="T93" fmla="*/ 83085305 h 11051"/>
              <a:gd name="T94" fmla="*/ 155089791 w 8052"/>
              <a:gd name="T95" fmla="*/ 128461230 h 11051"/>
              <a:gd name="T96" fmla="*/ 152713921 w 8052"/>
              <a:gd name="T97" fmla="*/ 133720967 h 11051"/>
              <a:gd name="T98" fmla="*/ 152476300 w 8052"/>
              <a:gd name="T99" fmla="*/ 139426314 h 11051"/>
              <a:gd name="T100" fmla="*/ 154347289 w 8052"/>
              <a:gd name="T101" fmla="*/ 144834645 h 11051"/>
              <a:gd name="T102" fmla="*/ 157614196 w 8052"/>
              <a:gd name="T103" fmla="*/ 148757039 h 11051"/>
              <a:gd name="T104" fmla="*/ 166316070 w 8052"/>
              <a:gd name="T105" fmla="*/ 152352767 h 11051"/>
              <a:gd name="T106" fmla="*/ 172226279 w 8052"/>
              <a:gd name="T107" fmla="*/ 151639448 h 11051"/>
              <a:gd name="T108" fmla="*/ 180245099 w 8052"/>
              <a:gd name="T109" fmla="*/ 145458670 h 11051"/>
              <a:gd name="T110" fmla="*/ 182650779 w 8052"/>
              <a:gd name="T111" fmla="*/ 137286874 h 11051"/>
              <a:gd name="T112" fmla="*/ 180156012 w 8052"/>
              <a:gd name="T113" fmla="*/ 128817889 h 11051"/>
              <a:gd name="T114" fmla="*/ 174186527 w 8052"/>
              <a:gd name="T115" fmla="*/ 123617624 h 11051"/>
              <a:gd name="T116" fmla="*/ 166494415 w 8052"/>
              <a:gd name="T117" fmla="*/ 122072386 h 11051"/>
              <a:gd name="T118" fmla="*/ 158505234 w 8052"/>
              <a:gd name="T119" fmla="*/ 124984445 h 110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052" h="11051">
                <a:moveTo>
                  <a:pt x="7472" y="3283"/>
                </a:moveTo>
                <a:lnTo>
                  <a:pt x="7472" y="3283"/>
                </a:lnTo>
                <a:lnTo>
                  <a:pt x="7505" y="3348"/>
                </a:lnTo>
                <a:lnTo>
                  <a:pt x="7537" y="3414"/>
                </a:lnTo>
                <a:lnTo>
                  <a:pt x="7568" y="3481"/>
                </a:lnTo>
                <a:lnTo>
                  <a:pt x="7599" y="3547"/>
                </a:lnTo>
                <a:lnTo>
                  <a:pt x="7628" y="3613"/>
                </a:lnTo>
                <a:lnTo>
                  <a:pt x="7656" y="3681"/>
                </a:lnTo>
                <a:lnTo>
                  <a:pt x="7683" y="3750"/>
                </a:lnTo>
                <a:lnTo>
                  <a:pt x="7710" y="3817"/>
                </a:lnTo>
                <a:lnTo>
                  <a:pt x="7735" y="3886"/>
                </a:lnTo>
                <a:lnTo>
                  <a:pt x="7760" y="3955"/>
                </a:lnTo>
                <a:lnTo>
                  <a:pt x="7784" y="4025"/>
                </a:lnTo>
                <a:lnTo>
                  <a:pt x="7806" y="4095"/>
                </a:lnTo>
                <a:lnTo>
                  <a:pt x="7828" y="4165"/>
                </a:lnTo>
                <a:lnTo>
                  <a:pt x="7848" y="4234"/>
                </a:lnTo>
                <a:lnTo>
                  <a:pt x="7868" y="4304"/>
                </a:lnTo>
                <a:lnTo>
                  <a:pt x="7886" y="4375"/>
                </a:lnTo>
                <a:lnTo>
                  <a:pt x="7904" y="4447"/>
                </a:lnTo>
                <a:lnTo>
                  <a:pt x="7920" y="4518"/>
                </a:lnTo>
                <a:lnTo>
                  <a:pt x="7937" y="4589"/>
                </a:lnTo>
                <a:lnTo>
                  <a:pt x="7951" y="4661"/>
                </a:lnTo>
                <a:lnTo>
                  <a:pt x="7965" y="4733"/>
                </a:lnTo>
                <a:lnTo>
                  <a:pt x="7977" y="4804"/>
                </a:lnTo>
                <a:lnTo>
                  <a:pt x="7989" y="4877"/>
                </a:lnTo>
                <a:lnTo>
                  <a:pt x="8000" y="4949"/>
                </a:lnTo>
                <a:lnTo>
                  <a:pt x="8009" y="5023"/>
                </a:lnTo>
                <a:lnTo>
                  <a:pt x="8019" y="5095"/>
                </a:lnTo>
                <a:lnTo>
                  <a:pt x="8026" y="5167"/>
                </a:lnTo>
                <a:lnTo>
                  <a:pt x="8033" y="5241"/>
                </a:lnTo>
                <a:lnTo>
                  <a:pt x="8038" y="5314"/>
                </a:lnTo>
                <a:lnTo>
                  <a:pt x="8042" y="5386"/>
                </a:lnTo>
                <a:lnTo>
                  <a:pt x="8046" y="5460"/>
                </a:lnTo>
                <a:lnTo>
                  <a:pt x="8049" y="5533"/>
                </a:lnTo>
                <a:lnTo>
                  <a:pt x="8051" y="5595"/>
                </a:lnTo>
                <a:lnTo>
                  <a:pt x="8052" y="5658"/>
                </a:lnTo>
                <a:lnTo>
                  <a:pt x="8052" y="5719"/>
                </a:lnTo>
                <a:lnTo>
                  <a:pt x="8051" y="5782"/>
                </a:lnTo>
                <a:lnTo>
                  <a:pt x="8049" y="5844"/>
                </a:lnTo>
                <a:lnTo>
                  <a:pt x="8047" y="5907"/>
                </a:lnTo>
                <a:lnTo>
                  <a:pt x="8045" y="5968"/>
                </a:lnTo>
                <a:lnTo>
                  <a:pt x="8041" y="6031"/>
                </a:lnTo>
                <a:lnTo>
                  <a:pt x="8036" y="6093"/>
                </a:lnTo>
                <a:lnTo>
                  <a:pt x="8032" y="6154"/>
                </a:lnTo>
                <a:lnTo>
                  <a:pt x="8026" y="6217"/>
                </a:lnTo>
                <a:lnTo>
                  <a:pt x="8020" y="6279"/>
                </a:lnTo>
                <a:lnTo>
                  <a:pt x="8013" y="6340"/>
                </a:lnTo>
                <a:lnTo>
                  <a:pt x="8004" y="6402"/>
                </a:lnTo>
                <a:lnTo>
                  <a:pt x="7996" y="6464"/>
                </a:lnTo>
                <a:lnTo>
                  <a:pt x="7987" y="6525"/>
                </a:lnTo>
                <a:lnTo>
                  <a:pt x="7977" y="6587"/>
                </a:lnTo>
                <a:lnTo>
                  <a:pt x="7966" y="6649"/>
                </a:lnTo>
                <a:lnTo>
                  <a:pt x="7955" y="6710"/>
                </a:lnTo>
                <a:lnTo>
                  <a:pt x="7943" y="6771"/>
                </a:lnTo>
                <a:lnTo>
                  <a:pt x="7930" y="6832"/>
                </a:lnTo>
                <a:lnTo>
                  <a:pt x="7916" y="6893"/>
                </a:lnTo>
                <a:lnTo>
                  <a:pt x="7901" y="6953"/>
                </a:lnTo>
                <a:lnTo>
                  <a:pt x="7886" y="7014"/>
                </a:lnTo>
                <a:lnTo>
                  <a:pt x="7870" y="7074"/>
                </a:lnTo>
                <a:lnTo>
                  <a:pt x="7854" y="7134"/>
                </a:lnTo>
                <a:lnTo>
                  <a:pt x="7837" y="7194"/>
                </a:lnTo>
                <a:lnTo>
                  <a:pt x="7820" y="7254"/>
                </a:lnTo>
                <a:lnTo>
                  <a:pt x="7801" y="7313"/>
                </a:lnTo>
                <a:lnTo>
                  <a:pt x="7782" y="7373"/>
                </a:lnTo>
                <a:lnTo>
                  <a:pt x="7761" y="7432"/>
                </a:lnTo>
                <a:lnTo>
                  <a:pt x="7740" y="7490"/>
                </a:lnTo>
                <a:lnTo>
                  <a:pt x="7703" y="7592"/>
                </a:lnTo>
                <a:lnTo>
                  <a:pt x="7663" y="7694"/>
                </a:lnTo>
                <a:lnTo>
                  <a:pt x="7622" y="7793"/>
                </a:lnTo>
                <a:lnTo>
                  <a:pt x="7578" y="7893"/>
                </a:lnTo>
                <a:lnTo>
                  <a:pt x="7533" y="7992"/>
                </a:lnTo>
                <a:lnTo>
                  <a:pt x="7485" y="8090"/>
                </a:lnTo>
                <a:lnTo>
                  <a:pt x="7436" y="8186"/>
                </a:lnTo>
                <a:lnTo>
                  <a:pt x="7383" y="8282"/>
                </a:lnTo>
                <a:lnTo>
                  <a:pt x="7330" y="8376"/>
                </a:lnTo>
                <a:lnTo>
                  <a:pt x="7274" y="8470"/>
                </a:lnTo>
                <a:lnTo>
                  <a:pt x="7217" y="8562"/>
                </a:lnTo>
                <a:lnTo>
                  <a:pt x="7158" y="8654"/>
                </a:lnTo>
                <a:lnTo>
                  <a:pt x="7097" y="8743"/>
                </a:lnTo>
                <a:lnTo>
                  <a:pt x="7034" y="8832"/>
                </a:lnTo>
                <a:lnTo>
                  <a:pt x="6970" y="8919"/>
                </a:lnTo>
                <a:lnTo>
                  <a:pt x="6903" y="9006"/>
                </a:lnTo>
                <a:lnTo>
                  <a:pt x="6836" y="9090"/>
                </a:lnTo>
                <a:lnTo>
                  <a:pt x="6766" y="9174"/>
                </a:lnTo>
                <a:lnTo>
                  <a:pt x="6695" y="9256"/>
                </a:lnTo>
                <a:lnTo>
                  <a:pt x="6621" y="9336"/>
                </a:lnTo>
                <a:lnTo>
                  <a:pt x="6548" y="9416"/>
                </a:lnTo>
                <a:lnTo>
                  <a:pt x="6471" y="9493"/>
                </a:lnTo>
                <a:lnTo>
                  <a:pt x="6394" y="9569"/>
                </a:lnTo>
                <a:lnTo>
                  <a:pt x="6314" y="9643"/>
                </a:lnTo>
                <a:lnTo>
                  <a:pt x="6234" y="9716"/>
                </a:lnTo>
                <a:lnTo>
                  <a:pt x="6152" y="9787"/>
                </a:lnTo>
                <a:lnTo>
                  <a:pt x="6068" y="9857"/>
                </a:lnTo>
                <a:lnTo>
                  <a:pt x="5983" y="9924"/>
                </a:lnTo>
                <a:lnTo>
                  <a:pt x="5897" y="9991"/>
                </a:lnTo>
                <a:lnTo>
                  <a:pt x="5810" y="10055"/>
                </a:lnTo>
                <a:lnTo>
                  <a:pt x="5720" y="10116"/>
                </a:lnTo>
                <a:lnTo>
                  <a:pt x="5629" y="10177"/>
                </a:lnTo>
                <a:lnTo>
                  <a:pt x="5574" y="10213"/>
                </a:lnTo>
                <a:lnTo>
                  <a:pt x="5518" y="10249"/>
                </a:lnTo>
                <a:lnTo>
                  <a:pt x="5461" y="10283"/>
                </a:lnTo>
                <a:lnTo>
                  <a:pt x="5404" y="10318"/>
                </a:lnTo>
                <a:lnTo>
                  <a:pt x="5346" y="10351"/>
                </a:lnTo>
                <a:lnTo>
                  <a:pt x="5288" y="10383"/>
                </a:lnTo>
                <a:lnTo>
                  <a:pt x="5230" y="10415"/>
                </a:lnTo>
                <a:lnTo>
                  <a:pt x="5172" y="10447"/>
                </a:lnTo>
                <a:lnTo>
                  <a:pt x="5113" y="10476"/>
                </a:lnTo>
                <a:lnTo>
                  <a:pt x="5054" y="10506"/>
                </a:lnTo>
                <a:lnTo>
                  <a:pt x="4993" y="10536"/>
                </a:lnTo>
                <a:lnTo>
                  <a:pt x="4933" y="10563"/>
                </a:lnTo>
                <a:lnTo>
                  <a:pt x="4872" y="10590"/>
                </a:lnTo>
                <a:lnTo>
                  <a:pt x="4812" y="10617"/>
                </a:lnTo>
                <a:lnTo>
                  <a:pt x="4750" y="10644"/>
                </a:lnTo>
                <a:lnTo>
                  <a:pt x="4688" y="10668"/>
                </a:lnTo>
                <a:lnTo>
                  <a:pt x="4627" y="10692"/>
                </a:lnTo>
                <a:lnTo>
                  <a:pt x="4565" y="10716"/>
                </a:lnTo>
                <a:lnTo>
                  <a:pt x="4502" y="10740"/>
                </a:lnTo>
                <a:lnTo>
                  <a:pt x="4440" y="10761"/>
                </a:lnTo>
                <a:lnTo>
                  <a:pt x="4377" y="10782"/>
                </a:lnTo>
                <a:lnTo>
                  <a:pt x="4314" y="10802"/>
                </a:lnTo>
                <a:lnTo>
                  <a:pt x="4250" y="10823"/>
                </a:lnTo>
                <a:lnTo>
                  <a:pt x="4186" y="10841"/>
                </a:lnTo>
                <a:lnTo>
                  <a:pt x="4122" y="10859"/>
                </a:lnTo>
                <a:lnTo>
                  <a:pt x="4058" y="10877"/>
                </a:lnTo>
                <a:lnTo>
                  <a:pt x="3994" y="10894"/>
                </a:lnTo>
                <a:lnTo>
                  <a:pt x="3930" y="10909"/>
                </a:lnTo>
                <a:lnTo>
                  <a:pt x="3865" y="10924"/>
                </a:lnTo>
                <a:lnTo>
                  <a:pt x="3800" y="10939"/>
                </a:lnTo>
                <a:lnTo>
                  <a:pt x="3734" y="10952"/>
                </a:lnTo>
                <a:lnTo>
                  <a:pt x="3669" y="10965"/>
                </a:lnTo>
                <a:lnTo>
                  <a:pt x="3605" y="10977"/>
                </a:lnTo>
                <a:lnTo>
                  <a:pt x="3540" y="10987"/>
                </a:lnTo>
                <a:lnTo>
                  <a:pt x="3475" y="10997"/>
                </a:lnTo>
                <a:lnTo>
                  <a:pt x="3411" y="11006"/>
                </a:lnTo>
                <a:lnTo>
                  <a:pt x="3346" y="11015"/>
                </a:lnTo>
                <a:lnTo>
                  <a:pt x="3281" y="11022"/>
                </a:lnTo>
                <a:lnTo>
                  <a:pt x="3215" y="11029"/>
                </a:lnTo>
                <a:lnTo>
                  <a:pt x="3150" y="11035"/>
                </a:lnTo>
                <a:lnTo>
                  <a:pt x="3084" y="11039"/>
                </a:lnTo>
                <a:lnTo>
                  <a:pt x="3019" y="11043"/>
                </a:lnTo>
                <a:lnTo>
                  <a:pt x="2954" y="11047"/>
                </a:lnTo>
                <a:lnTo>
                  <a:pt x="2888" y="11049"/>
                </a:lnTo>
                <a:lnTo>
                  <a:pt x="2822" y="11051"/>
                </a:lnTo>
                <a:lnTo>
                  <a:pt x="2757" y="11051"/>
                </a:lnTo>
                <a:lnTo>
                  <a:pt x="2692" y="11051"/>
                </a:lnTo>
                <a:lnTo>
                  <a:pt x="2625" y="11051"/>
                </a:lnTo>
                <a:lnTo>
                  <a:pt x="2560" y="11049"/>
                </a:lnTo>
                <a:lnTo>
                  <a:pt x="2495" y="11047"/>
                </a:lnTo>
                <a:lnTo>
                  <a:pt x="2430" y="11043"/>
                </a:lnTo>
                <a:lnTo>
                  <a:pt x="2363" y="11039"/>
                </a:lnTo>
                <a:lnTo>
                  <a:pt x="2298" y="11035"/>
                </a:lnTo>
                <a:lnTo>
                  <a:pt x="2233" y="11029"/>
                </a:lnTo>
                <a:lnTo>
                  <a:pt x="2168" y="11022"/>
                </a:lnTo>
                <a:lnTo>
                  <a:pt x="2103" y="11015"/>
                </a:lnTo>
                <a:lnTo>
                  <a:pt x="2037" y="11006"/>
                </a:lnTo>
                <a:lnTo>
                  <a:pt x="1972" y="10998"/>
                </a:lnTo>
                <a:lnTo>
                  <a:pt x="1908" y="10987"/>
                </a:lnTo>
                <a:lnTo>
                  <a:pt x="1843" y="10978"/>
                </a:lnTo>
                <a:lnTo>
                  <a:pt x="1779" y="10966"/>
                </a:lnTo>
                <a:lnTo>
                  <a:pt x="1714" y="10954"/>
                </a:lnTo>
                <a:lnTo>
                  <a:pt x="1650" y="10941"/>
                </a:lnTo>
                <a:lnTo>
                  <a:pt x="1586" y="10927"/>
                </a:lnTo>
                <a:lnTo>
                  <a:pt x="1482" y="10903"/>
                </a:lnTo>
                <a:lnTo>
                  <a:pt x="1379" y="10877"/>
                </a:lnTo>
                <a:lnTo>
                  <a:pt x="1275" y="10849"/>
                </a:lnTo>
                <a:lnTo>
                  <a:pt x="1172" y="10819"/>
                </a:lnTo>
                <a:lnTo>
                  <a:pt x="1072" y="10787"/>
                </a:lnTo>
                <a:lnTo>
                  <a:pt x="970" y="10754"/>
                </a:lnTo>
                <a:lnTo>
                  <a:pt x="869" y="10718"/>
                </a:lnTo>
                <a:lnTo>
                  <a:pt x="769" y="10680"/>
                </a:lnTo>
                <a:lnTo>
                  <a:pt x="670" y="10641"/>
                </a:lnTo>
                <a:lnTo>
                  <a:pt x="571" y="10600"/>
                </a:lnTo>
                <a:lnTo>
                  <a:pt x="474" y="10556"/>
                </a:lnTo>
                <a:lnTo>
                  <a:pt x="378" y="10512"/>
                </a:lnTo>
                <a:lnTo>
                  <a:pt x="282" y="10465"/>
                </a:lnTo>
                <a:lnTo>
                  <a:pt x="188" y="10416"/>
                </a:lnTo>
                <a:lnTo>
                  <a:pt x="93" y="10366"/>
                </a:lnTo>
                <a:lnTo>
                  <a:pt x="0" y="10314"/>
                </a:lnTo>
                <a:lnTo>
                  <a:pt x="82" y="10301"/>
                </a:lnTo>
                <a:lnTo>
                  <a:pt x="164" y="10287"/>
                </a:lnTo>
                <a:lnTo>
                  <a:pt x="247" y="10271"/>
                </a:lnTo>
                <a:lnTo>
                  <a:pt x="327" y="10255"/>
                </a:lnTo>
                <a:lnTo>
                  <a:pt x="409" y="10236"/>
                </a:lnTo>
                <a:lnTo>
                  <a:pt x="490" y="10217"/>
                </a:lnTo>
                <a:lnTo>
                  <a:pt x="571" y="10196"/>
                </a:lnTo>
                <a:lnTo>
                  <a:pt x="651" y="10173"/>
                </a:lnTo>
                <a:lnTo>
                  <a:pt x="731" y="10151"/>
                </a:lnTo>
                <a:lnTo>
                  <a:pt x="811" y="10126"/>
                </a:lnTo>
                <a:lnTo>
                  <a:pt x="890" y="10100"/>
                </a:lnTo>
                <a:lnTo>
                  <a:pt x="968" y="10072"/>
                </a:lnTo>
                <a:lnTo>
                  <a:pt x="1048" y="10044"/>
                </a:lnTo>
                <a:lnTo>
                  <a:pt x="1125" y="10014"/>
                </a:lnTo>
                <a:lnTo>
                  <a:pt x="1203" y="9982"/>
                </a:lnTo>
                <a:lnTo>
                  <a:pt x="1280" y="9950"/>
                </a:lnTo>
                <a:lnTo>
                  <a:pt x="1356" y="9917"/>
                </a:lnTo>
                <a:lnTo>
                  <a:pt x="1432" y="9883"/>
                </a:lnTo>
                <a:lnTo>
                  <a:pt x="1507" y="9846"/>
                </a:lnTo>
                <a:lnTo>
                  <a:pt x="1581" y="9809"/>
                </a:lnTo>
                <a:lnTo>
                  <a:pt x="1656" y="9770"/>
                </a:lnTo>
                <a:lnTo>
                  <a:pt x="1729" y="9731"/>
                </a:lnTo>
                <a:lnTo>
                  <a:pt x="1802" y="9691"/>
                </a:lnTo>
                <a:lnTo>
                  <a:pt x="1874" y="9648"/>
                </a:lnTo>
                <a:lnTo>
                  <a:pt x="1945" y="9605"/>
                </a:lnTo>
                <a:lnTo>
                  <a:pt x="2016" y="9560"/>
                </a:lnTo>
                <a:lnTo>
                  <a:pt x="2086" y="9515"/>
                </a:lnTo>
                <a:lnTo>
                  <a:pt x="2155" y="9468"/>
                </a:lnTo>
                <a:lnTo>
                  <a:pt x="2224" y="9421"/>
                </a:lnTo>
                <a:lnTo>
                  <a:pt x="2291" y="9372"/>
                </a:lnTo>
                <a:lnTo>
                  <a:pt x="2357" y="9321"/>
                </a:lnTo>
                <a:lnTo>
                  <a:pt x="2423" y="9270"/>
                </a:lnTo>
                <a:lnTo>
                  <a:pt x="2503" y="9205"/>
                </a:lnTo>
                <a:lnTo>
                  <a:pt x="2581" y="9140"/>
                </a:lnTo>
                <a:lnTo>
                  <a:pt x="2660" y="9071"/>
                </a:lnTo>
                <a:lnTo>
                  <a:pt x="2735" y="9002"/>
                </a:lnTo>
                <a:lnTo>
                  <a:pt x="2810" y="8931"/>
                </a:lnTo>
                <a:lnTo>
                  <a:pt x="2884" y="8859"/>
                </a:lnTo>
                <a:lnTo>
                  <a:pt x="2955" y="8785"/>
                </a:lnTo>
                <a:lnTo>
                  <a:pt x="3025" y="8711"/>
                </a:lnTo>
                <a:lnTo>
                  <a:pt x="3093" y="8635"/>
                </a:lnTo>
                <a:lnTo>
                  <a:pt x="3161" y="8557"/>
                </a:lnTo>
                <a:lnTo>
                  <a:pt x="3227" y="8477"/>
                </a:lnTo>
                <a:lnTo>
                  <a:pt x="3291" y="8397"/>
                </a:lnTo>
                <a:lnTo>
                  <a:pt x="3353" y="8315"/>
                </a:lnTo>
                <a:lnTo>
                  <a:pt x="3415" y="8232"/>
                </a:lnTo>
                <a:lnTo>
                  <a:pt x="3474" y="8148"/>
                </a:lnTo>
                <a:lnTo>
                  <a:pt x="3531" y="8062"/>
                </a:lnTo>
                <a:lnTo>
                  <a:pt x="3546" y="8040"/>
                </a:lnTo>
                <a:lnTo>
                  <a:pt x="3561" y="8016"/>
                </a:lnTo>
                <a:lnTo>
                  <a:pt x="3575" y="7991"/>
                </a:lnTo>
                <a:lnTo>
                  <a:pt x="3586" y="7965"/>
                </a:lnTo>
                <a:lnTo>
                  <a:pt x="3662" y="7976"/>
                </a:lnTo>
                <a:lnTo>
                  <a:pt x="3738" y="7988"/>
                </a:lnTo>
                <a:lnTo>
                  <a:pt x="3813" y="7998"/>
                </a:lnTo>
                <a:lnTo>
                  <a:pt x="3851" y="8003"/>
                </a:lnTo>
                <a:lnTo>
                  <a:pt x="3889" y="8007"/>
                </a:lnTo>
                <a:lnTo>
                  <a:pt x="4007" y="8007"/>
                </a:lnTo>
                <a:lnTo>
                  <a:pt x="4126" y="8008"/>
                </a:lnTo>
                <a:lnTo>
                  <a:pt x="4185" y="8008"/>
                </a:lnTo>
                <a:lnTo>
                  <a:pt x="4244" y="8008"/>
                </a:lnTo>
                <a:lnTo>
                  <a:pt x="4303" y="8005"/>
                </a:lnTo>
                <a:lnTo>
                  <a:pt x="4361" y="8002"/>
                </a:lnTo>
                <a:lnTo>
                  <a:pt x="4402" y="8000"/>
                </a:lnTo>
                <a:lnTo>
                  <a:pt x="4442" y="7997"/>
                </a:lnTo>
                <a:lnTo>
                  <a:pt x="4521" y="7994"/>
                </a:lnTo>
                <a:lnTo>
                  <a:pt x="4562" y="7991"/>
                </a:lnTo>
                <a:lnTo>
                  <a:pt x="4601" y="7987"/>
                </a:lnTo>
                <a:lnTo>
                  <a:pt x="4641" y="7981"/>
                </a:lnTo>
                <a:lnTo>
                  <a:pt x="4680" y="7972"/>
                </a:lnTo>
                <a:lnTo>
                  <a:pt x="4726" y="7964"/>
                </a:lnTo>
                <a:lnTo>
                  <a:pt x="4771" y="7955"/>
                </a:lnTo>
                <a:lnTo>
                  <a:pt x="4818" y="7945"/>
                </a:lnTo>
                <a:lnTo>
                  <a:pt x="4863" y="7934"/>
                </a:lnTo>
                <a:lnTo>
                  <a:pt x="4953" y="7912"/>
                </a:lnTo>
                <a:lnTo>
                  <a:pt x="5043" y="7887"/>
                </a:lnTo>
                <a:lnTo>
                  <a:pt x="5132" y="7860"/>
                </a:lnTo>
                <a:lnTo>
                  <a:pt x="5221" y="7831"/>
                </a:lnTo>
                <a:lnTo>
                  <a:pt x="5308" y="7802"/>
                </a:lnTo>
                <a:lnTo>
                  <a:pt x="5396" y="7771"/>
                </a:lnTo>
                <a:lnTo>
                  <a:pt x="3870" y="7414"/>
                </a:lnTo>
                <a:lnTo>
                  <a:pt x="3897" y="7345"/>
                </a:lnTo>
                <a:lnTo>
                  <a:pt x="3926" y="7277"/>
                </a:lnTo>
                <a:lnTo>
                  <a:pt x="3986" y="7139"/>
                </a:lnTo>
                <a:lnTo>
                  <a:pt x="4013" y="7069"/>
                </a:lnTo>
                <a:lnTo>
                  <a:pt x="4040" y="6999"/>
                </a:lnTo>
                <a:lnTo>
                  <a:pt x="4053" y="6965"/>
                </a:lnTo>
                <a:lnTo>
                  <a:pt x="4065" y="6929"/>
                </a:lnTo>
                <a:lnTo>
                  <a:pt x="4076" y="6894"/>
                </a:lnTo>
                <a:lnTo>
                  <a:pt x="4086" y="6857"/>
                </a:lnTo>
                <a:lnTo>
                  <a:pt x="3840" y="6771"/>
                </a:lnTo>
                <a:lnTo>
                  <a:pt x="3593" y="6683"/>
                </a:lnTo>
                <a:lnTo>
                  <a:pt x="3347" y="6596"/>
                </a:lnTo>
                <a:lnTo>
                  <a:pt x="3099" y="6512"/>
                </a:lnTo>
                <a:lnTo>
                  <a:pt x="3160" y="6483"/>
                </a:lnTo>
                <a:lnTo>
                  <a:pt x="3220" y="6451"/>
                </a:lnTo>
                <a:lnTo>
                  <a:pt x="3279" y="6417"/>
                </a:lnTo>
                <a:lnTo>
                  <a:pt x="3339" y="6383"/>
                </a:lnTo>
                <a:lnTo>
                  <a:pt x="3397" y="6348"/>
                </a:lnTo>
                <a:lnTo>
                  <a:pt x="3452" y="6310"/>
                </a:lnTo>
                <a:lnTo>
                  <a:pt x="3509" y="6270"/>
                </a:lnTo>
                <a:lnTo>
                  <a:pt x="3564" y="6230"/>
                </a:lnTo>
                <a:lnTo>
                  <a:pt x="3617" y="6189"/>
                </a:lnTo>
                <a:lnTo>
                  <a:pt x="3669" y="6145"/>
                </a:lnTo>
                <a:lnTo>
                  <a:pt x="3720" y="6100"/>
                </a:lnTo>
                <a:lnTo>
                  <a:pt x="3769" y="6054"/>
                </a:lnTo>
                <a:lnTo>
                  <a:pt x="3817" y="6005"/>
                </a:lnTo>
                <a:lnTo>
                  <a:pt x="3862" y="5955"/>
                </a:lnTo>
                <a:lnTo>
                  <a:pt x="3908" y="5903"/>
                </a:lnTo>
                <a:lnTo>
                  <a:pt x="3950" y="5851"/>
                </a:lnTo>
                <a:lnTo>
                  <a:pt x="3972" y="5821"/>
                </a:lnTo>
                <a:lnTo>
                  <a:pt x="3994" y="5793"/>
                </a:lnTo>
                <a:lnTo>
                  <a:pt x="4014" y="5763"/>
                </a:lnTo>
                <a:lnTo>
                  <a:pt x="4034" y="5732"/>
                </a:lnTo>
                <a:lnTo>
                  <a:pt x="4054" y="5703"/>
                </a:lnTo>
                <a:lnTo>
                  <a:pt x="4073" y="5672"/>
                </a:lnTo>
                <a:lnTo>
                  <a:pt x="4110" y="5609"/>
                </a:lnTo>
                <a:lnTo>
                  <a:pt x="4143" y="5545"/>
                </a:lnTo>
                <a:lnTo>
                  <a:pt x="4175" y="5480"/>
                </a:lnTo>
                <a:lnTo>
                  <a:pt x="4205" y="5414"/>
                </a:lnTo>
                <a:lnTo>
                  <a:pt x="4231" y="5346"/>
                </a:lnTo>
                <a:lnTo>
                  <a:pt x="4256" y="5279"/>
                </a:lnTo>
                <a:lnTo>
                  <a:pt x="4277" y="5209"/>
                </a:lnTo>
                <a:lnTo>
                  <a:pt x="4297" y="5139"/>
                </a:lnTo>
                <a:lnTo>
                  <a:pt x="4315" y="5069"/>
                </a:lnTo>
                <a:lnTo>
                  <a:pt x="4329" y="4998"/>
                </a:lnTo>
                <a:lnTo>
                  <a:pt x="4342" y="4927"/>
                </a:lnTo>
                <a:lnTo>
                  <a:pt x="4352" y="4855"/>
                </a:lnTo>
                <a:lnTo>
                  <a:pt x="4360" y="4783"/>
                </a:lnTo>
                <a:lnTo>
                  <a:pt x="4367" y="4703"/>
                </a:lnTo>
                <a:lnTo>
                  <a:pt x="4371" y="4622"/>
                </a:lnTo>
                <a:lnTo>
                  <a:pt x="4373" y="4541"/>
                </a:lnTo>
                <a:lnTo>
                  <a:pt x="4372" y="4460"/>
                </a:lnTo>
                <a:lnTo>
                  <a:pt x="4370" y="4379"/>
                </a:lnTo>
                <a:lnTo>
                  <a:pt x="4364" y="4298"/>
                </a:lnTo>
                <a:lnTo>
                  <a:pt x="4358" y="4218"/>
                </a:lnTo>
                <a:lnTo>
                  <a:pt x="4348" y="4138"/>
                </a:lnTo>
                <a:lnTo>
                  <a:pt x="4338" y="4058"/>
                </a:lnTo>
                <a:lnTo>
                  <a:pt x="4325" y="3977"/>
                </a:lnTo>
                <a:lnTo>
                  <a:pt x="4310" y="3898"/>
                </a:lnTo>
                <a:lnTo>
                  <a:pt x="4294" y="3818"/>
                </a:lnTo>
                <a:lnTo>
                  <a:pt x="4276" y="3740"/>
                </a:lnTo>
                <a:lnTo>
                  <a:pt x="4257" y="3661"/>
                </a:lnTo>
                <a:lnTo>
                  <a:pt x="4237" y="3583"/>
                </a:lnTo>
                <a:lnTo>
                  <a:pt x="4214" y="3506"/>
                </a:lnTo>
                <a:lnTo>
                  <a:pt x="4197" y="3446"/>
                </a:lnTo>
                <a:lnTo>
                  <a:pt x="4178" y="3387"/>
                </a:lnTo>
                <a:lnTo>
                  <a:pt x="4159" y="3328"/>
                </a:lnTo>
                <a:lnTo>
                  <a:pt x="4139" y="3269"/>
                </a:lnTo>
                <a:lnTo>
                  <a:pt x="4118" y="3210"/>
                </a:lnTo>
                <a:lnTo>
                  <a:pt x="4096" y="3152"/>
                </a:lnTo>
                <a:lnTo>
                  <a:pt x="4075" y="3094"/>
                </a:lnTo>
                <a:lnTo>
                  <a:pt x="4051" y="3036"/>
                </a:lnTo>
                <a:lnTo>
                  <a:pt x="4028" y="2979"/>
                </a:lnTo>
                <a:lnTo>
                  <a:pt x="4004" y="2923"/>
                </a:lnTo>
                <a:lnTo>
                  <a:pt x="3954" y="2809"/>
                </a:lnTo>
                <a:lnTo>
                  <a:pt x="3900" y="2696"/>
                </a:lnTo>
                <a:lnTo>
                  <a:pt x="3846" y="2585"/>
                </a:lnTo>
                <a:lnTo>
                  <a:pt x="3788" y="2476"/>
                </a:lnTo>
                <a:lnTo>
                  <a:pt x="3727" y="2367"/>
                </a:lnTo>
                <a:lnTo>
                  <a:pt x="3666" y="2260"/>
                </a:lnTo>
                <a:lnTo>
                  <a:pt x="3601" y="2153"/>
                </a:lnTo>
                <a:lnTo>
                  <a:pt x="3534" y="2049"/>
                </a:lnTo>
                <a:lnTo>
                  <a:pt x="3464" y="1946"/>
                </a:lnTo>
                <a:lnTo>
                  <a:pt x="3393" y="1844"/>
                </a:lnTo>
                <a:lnTo>
                  <a:pt x="3320" y="1744"/>
                </a:lnTo>
                <a:lnTo>
                  <a:pt x="3271" y="1678"/>
                </a:lnTo>
                <a:lnTo>
                  <a:pt x="3220" y="1614"/>
                </a:lnTo>
                <a:lnTo>
                  <a:pt x="3168" y="1550"/>
                </a:lnTo>
                <a:lnTo>
                  <a:pt x="3116" y="1486"/>
                </a:lnTo>
                <a:lnTo>
                  <a:pt x="3064" y="1425"/>
                </a:lnTo>
                <a:lnTo>
                  <a:pt x="3009" y="1362"/>
                </a:lnTo>
                <a:lnTo>
                  <a:pt x="2955" y="1301"/>
                </a:lnTo>
                <a:lnTo>
                  <a:pt x="2899" y="1241"/>
                </a:lnTo>
                <a:lnTo>
                  <a:pt x="2842" y="1182"/>
                </a:lnTo>
                <a:lnTo>
                  <a:pt x="2785" y="1122"/>
                </a:lnTo>
                <a:lnTo>
                  <a:pt x="2727" y="1064"/>
                </a:lnTo>
                <a:lnTo>
                  <a:pt x="2669" y="1006"/>
                </a:lnTo>
                <a:lnTo>
                  <a:pt x="2610" y="949"/>
                </a:lnTo>
                <a:lnTo>
                  <a:pt x="2549" y="894"/>
                </a:lnTo>
                <a:lnTo>
                  <a:pt x="2489" y="839"/>
                </a:lnTo>
                <a:lnTo>
                  <a:pt x="2427" y="785"/>
                </a:lnTo>
                <a:lnTo>
                  <a:pt x="2366" y="731"/>
                </a:lnTo>
                <a:lnTo>
                  <a:pt x="2303" y="678"/>
                </a:lnTo>
                <a:lnTo>
                  <a:pt x="2239" y="626"/>
                </a:lnTo>
                <a:lnTo>
                  <a:pt x="2175" y="575"/>
                </a:lnTo>
                <a:lnTo>
                  <a:pt x="2110" y="524"/>
                </a:lnTo>
                <a:lnTo>
                  <a:pt x="2045" y="474"/>
                </a:lnTo>
                <a:lnTo>
                  <a:pt x="1978" y="425"/>
                </a:lnTo>
                <a:lnTo>
                  <a:pt x="1912" y="378"/>
                </a:lnTo>
                <a:lnTo>
                  <a:pt x="1844" y="331"/>
                </a:lnTo>
                <a:lnTo>
                  <a:pt x="1777" y="284"/>
                </a:lnTo>
                <a:lnTo>
                  <a:pt x="1709" y="238"/>
                </a:lnTo>
                <a:lnTo>
                  <a:pt x="1640" y="194"/>
                </a:lnTo>
                <a:lnTo>
                  <a:pt x="1571" y="151"/>
                </a:lnTo>
                <a:lnTo>
                  <a:pt x="1501" y="107"/>
                </a:lnTo>
                <a:lnTo>
                  <a:pt x="1431" y="65"/>
                </a:lnTo>
                <a:lnTo>
                  <a:pt x="1360" y="24"/>
                </a:lnTo>
                <a:lnTo>
                  <a:pt x="1427" y="18"/>
                </a:lnTo>
                <a:lnTo>
                  <a:pt x="1495" y="13"/>
                </a:lnTo>
                <a:lnTo>
                  <a:pt x="1562" y="9"/>
                </a:lnTo>
                <a:lnTo>
                  <a:pt x="1630" y="6"/>
                </a:lnTo>
                <a:lnTo>
                  <a:pt x="1697" y="4"/>
                </a:lnTo>
                <a:lnTo>
                  <a:pt x="1765" y="2"/>
                </a:lnTo>
                <a:lnTo>
                  <a:pt x="1832" y="1"/>
                </a:lnTo>
                <a:lnTo>
                  <a:pt x="1900" y="0"/>
                </a:lnTo>
                <a:lnTo>
                  <a:pt x="1968" y="1"/>
                </a:lnTo>
                <a:lnTo>
                  <a:pt x="2035" y="2"/>
                </a:lnTo>
                <a:lnTo>
                  <a:pt x="2103" y="4"/>
                </a:lnTo>
                <a:lnTo>
                  <a:pt x="2170" y="7"/>
                </a:lnTo>
                <a:lnTo>
                  <a:pt x="2238" y="9"/>
                </a:lnTo>
                <a:lnTo>
                  <a:pt x="2305" y="14"/>
                </a:lnTo>
                <a:lnTo>
                  <a:pt x="2373" y="19"/>
                </a:lnTo>
                <a:lnTo>
                  <a:pt x="2440" y="24"/>
                </a:lnTo>
                <a:lnTo>
                  <a:pt x="2507" y="30"/>
                </a:lnTo>
                <a:lnTo>
                  <a:pt x="2574" y="37"/>
                </a:lnTo>
                <a:lnTo>
                  <a:pt x="2708" y="53"/>
                </a:lnTo>
                <a:lnTo>
                  <a:pt x="2842" y="71"/>
                </a:lnTo>
                <a:lnTo>
                  <a:pt x="2976" y="92"/>
                </a:lnTo>
                <a:lnTo>
                  <a:pt x="3109" y="117"/>
                </a:lnTo>
                <a:lnTo>
                  <a:pt x="3241" y="145"/>
                </a:lnTo>
                <a:lnTo>
                  <a:pt x="3374" y="174"/>
                </a:lnTo>
                <a:lnTo>
                  <a:pt x="3505" y="206"/>
                </a:lnTo>
                <a:lnTo>
                  <a:pt x="3636" y="242"/>
                </a:lnTo>
                <a:lnTo>
                  <a:pt x="3765" y="280"/>
                </a:lnTo>
                <a:lnTo>
                  <a:pt x="3894" y="320"/>
                </a:lnTo>
                <a:lnTo>
                  <a:pt x="4022" y="363"/>
                </a:lnTo>
                <a:lnTo>
                  <a:pt x="4150" y="409"/>
                </a:lnTo>
                <a:lnTo>
                  <a:pt x="4276" y="457"/>
                </a:lnTo>
                <a:lnTo>
                  <a:pt x="4402" y="508"/>
                </a:lnTo>
                <a:lnTo>
                  <a:pt x="4526" y="562"/>
                </a:lnTo>
                <a:lnTo>
                  <a:pt x="4649" y="617"/>
                </a:lnTo>
                <a:lnTo>
                  <a:pt x="4770" y="677"/>
                </a:lnTo>
                <a:lnTo>
                  <a:pt x="4891" y="737"/>
                </a:lnTo>
                <a:lnTo>
                  <a:pt x="4952" y="769"/>
                </a:lnTo>
                <a:lnTo>
                  <a:pt x="5011" y="801"/>
                </a:lnTo>
                <a:lnTo>
                  <a:pt x="5070" y="834"/>
                </a:lnTo>
                <a:lnTo>
                  <a:pt x="5128" y="868"/>
                </a:lnTo>
                <a:lnTo>
                  <a:pt x="5186" y="902"/>
                </a:lnTo>
                <a:lnTo>
                  <a:pt x="5244" y="936"/>
                </a:lnTo>
                <a:lnTo>
                  <a:pt x="5302" y="972"/>
                </a:lnTo>
                <a:lnTo>
                  <a:pt x="5359" y="1007"/>
                </a:lnTo>
                <a:lnTo>
                  <a:pt x="5416" y="1044"/>
                </a:lnTo>
                <a:lnTo>
                  <a:pt x="5473" y="1081"/>
                </a:lnTo>
                <a:lnTo>
                  <a:pt x="5551" y="1134"/>
                </a:lnTo>
                <a:lnTo>
                  <a:pt x="5628" y="1187"/>
                </a:lnTo>
                <a:lnTo>
                  <a:pt x="5704" y="1242"/>
                </a:lnTo>
                <a:lnTo>
                  <a:pt x="5780" y="1298"/>
                </a:lnTo>
                <a:lnTo>
                  <a:pt x="5855" y="1355"/>
                </a:lnTo>
                <a:lnTo>
                  <a:pt x="5928" y="1413"/>
                </a:lnTo>
                <a:lnTo>
                  <a:pt x="6002" y="1472"/>
                </a:lnTo>
                <a:lnTo>
                  <a:pt x="6074" y="1532"/>
                </a:lnTo>
                <a:lnTo>
                  <a:pt x="6145" y="1594"/>
                </a:lnTo>
                <a:lnTo>
                  <a:pt x="6215" y="1657"/>
                </a:lnTo>
                <a:lnTo>
                  <a:pt x="6284" y="1721"/>
                </a:lnTo>
                <a:lnTo>
                  <a:pt x="6352" y="1785"/>
                </a:lnTo>
                <a:lnTo>
                  <a:pt x="6419" y="1851"/>
                </a:lnTo>
                <a:lnTo>
                  <a:pt x="6485" y="1918"/>
                </a:lnTo>
                <a:lnTo>
                  <a:pt x="6550" y="1985"/>
                </a:lnTo>
                <a:lnTo>
                  <a:pt x="6614" y="2054"/>
                </a:lnTo>
                <a:lnTo>
                  <a:pt x="6677" y="2124"/>
                </a:lnTo>
                <a:lnTo>
                  <a:pt x="6739" y="2195"/>
                </a:lnTo>
                <a:lnTo>
                  <a:pt x="6799" y="2267"/>
                </a:lnTo>
                <a:lnTo>
                  <a:pt x="6858" y="2339"/>
                </a:lnTo>
                <a:lnTo>
                  <a:pt x="6916" y="2413"/>
                </a:lnTo>
                <a:lnTo>
                  <a:pt x="6973" y="2488"/>
                </a:lnTo>
                <a:lnTo>
                  <a:pt x="7029" y="2563"/>
                </a:lnTo>
                <a:lnTo>
                  <a:pt x="7084" y="2639"/>
                </a:lnTo>
                <a:lnTo>
                  <a:pt x="7137" y="2717"/>
                </a:lnTo>
                <a:lnTo>
                  <a:pt x="7189" y="2796"/>
                </a:lnTo>
                <a:lnTo>
                  <a:pt x="7240" y="2875"/>
                </a:lnTo>
                <a:lnTo>
                  <a:pt x="7289" y="2955"/>
                </a:lnTo>
                <a:lnTo>
                  <a:pt x="7337" y="3035"/>
                </a:lnTo>
                <a:lnTo>
                  <a:pt x="7383" y="3117"/>
                </a:lnTo>
                <a:lnTo>
                  <a:pt x="7428" y="3200"/>
                </a:lnTo>
                <a:lnTo>
                  <a:pt x="7472" y="3283"/>
                </a:lnTo>
                <a:close/>
                <a:moveTo>
                  <a:pt x="5234" y="4308"/>
                </a:moveTo>
                <a:lnTo>
                  <a:pt x="5234" y="4308"/>
                </a:lnTo>
                <a:lnTo>
                  <a:pt x="5222" y="4323"/>
                </a:lnTo>
                <a:lnTo>
                  <a:pt x="5210" y="4340"/>
                </a:lnTo>
                <a:lnTo>
                  <a:pt x="5200" y="4355"/>
                </a:lnTo>
                <a:lnTo>
                  <a:pt x="5190" y="4373"/>
                </a:lnTo>
                <a:lnTo>
                  <a:pt x="5181" y="4390"/>
                </a:lnTo>
                <a:lnTo>
                  <a:pt x="5173" y="4407"/>
                </a:lnTo>
                <a:lnTo>
                  <a:pt x="5166" y="4425"/>
                </a:lnTo>
                <a:lnTo>
                  <a:pt x="5159" y="4443"/>
                </a:lnTo>
                <a:lnTo>
                  <a:pt x="5153" y="4462"/>
                </a:lnTo>
                <a:lnTo>
                  <a:pt x="5147" y="4481"/>
                </a:lnTo>
                <a:lnTo>
                  <a:pt x="5142" y="4500"/>
                </a:lnTo>
                <a:lnTo>
                  <a:pt x="5139" y="4519"/>
                </a:lnTo>
                <a:lnTo>
                  <a:pt x="5135" y="4538"/>
                </a:lnTo>
                <a:lnTo>
                  <a:pt x="5133" y="4557"/>
                </a:lnTo>
                <a:lnTo>
                  <a:pt x="5131" y="4576"/>
                </a:lnTo>
                <a:lnTo>
                  <a:pt x="5129" y="4596"/>
                </a:lnTo>
                <a:lnTo>
                  <a:pt x="5129" y="4615"/>
                </a:lnTo>
                <a:lnTo>
                  <a:pt x="5129" y="4634"/>
                </a:lnTo>
                <a:lnTo>
                  <a:pt x="5131" y="4654"/>
                </a:lnTo>
                <a:lnTo>
                  <a:pt x="5132" y="4673"/>
                </a:lnTo>
                <a:lnTo>
                  <a:pt x="5134" y="4692"/>
                </a:lnTo>
                <a:lnTo>
                  <a:pt x="5138" y="4711"/>
                </a:lnTo>
                <a:lnTo>
                  <a:pt x="5141" y="4730"/>
                </a:lnTo>
                <a:lnTo>
                  <a:pt x="5146" y="4749"/>
                </a:lnTo>
                <a:lnTo>
                  <a:pt x="5151" y="4768"/>
                </a:lnTo>
                <a:lnTo>
                  <a:pt x="5157" y="4787"/>
                </a:lnTo>
                <a:lnTo>
                  <a:pt x="5164" y="4804"/>
                </a:lnTo>
                <a:lnTo>
                  <a:pt x="5171" y="4822"/>
                </a:lnTo>
                <a:lnTo>
                  <a:pt x="5179" y="4840"/>
                </a:lnTo>
                <a:lnTo>
                  <a:pt x="5187" y="4858"/>
                </a:lnTo>
                <a:lnTo>
                  <a:pt x="5197" y="4874"/>
                </a:lnTo>
                <a:lnTo>
                  <a:pt x="5208" y="4891"/>
                </a:lnTo>
                <a:lnTo>
                  <a:pt x="5218" y="4908"/>
                </a:lnTo>
                <a:lnTo>
                  <a:pt x="5229" y="4923"/>
                </a:lnTo>
                <a:lnTo>
                  <a:pt x="5241" y="4937"/>
                </a:lnTo>
                <a:lnTo>
                  <a:pt x="5253" y="4953"/>
                </a:lnTo>
                <a:lnTo>
                  <a:pt x="5266" y="4967"/>
                </a:lnTo>
                <a:lnTo>
                  <a:pt x="5279" y="4980"/>
                </a:lnTo>
                <a:lnTo>
                  <a:pt x="5293" y="4993"/>
                </a:lnTo>
                <a:lnTo>
                  <a:pt x="5307" y="5006"/>
                </a:lnTo>
                <a:lnTo>
                  <a:pt x="5337" y="5028"/>
                </a:lnTo>
                <a:lnTo>
                  <a:pt x="5368" y="5050"/>
                </a:lnTo>
                <a:lnTo>
                  <a:pt x="5401" y="5069"/>
                </a:lnTo>
                <a:lnTo>
                  <a:pt x="5435" y="5085"/>
                </a:lnTo>
                <a:lnTo>
                  <a:pt x="5471" y="5100"/>
                </a:lnTo>
                <a:lnTo>
                  <a:pt x="5506" y="5110"/>
                </a:lnTo>
                <a:lnTo>
                  <a:pt x="5543" y="5120"/>
                </a:lnTo>
                <a:lnTo>
                  <a:pt x="5562" y="5122"/>
                </a:lnTo>
                <a:lnTo>
                  <a:pt x="5581" y="5126"/>
                </a:lnTo>
                <a:lnTo>
                  <a:pt x="5600" y="5127"/>
                </a:lnTo>
                <a:lnTo>
                  <a:pt x="5619" y="5128"/>
                </a:lnTo>
                <a:lnTo>
                  <a:pt x="5638" y="5128"/>
                </a:lnTo>
                <a:lnTo>
                  <a:pt x="5657" y="5128"/>
                </a:lnTo>
                <a:lnTo>
                  <a:pt x="5676" y="5127"/>
                </a:lnTo>
                <a:lnTo>
                  <a:pt x="5695" y="5126"/>
                </a:lnTo>
                <a:lnTo>
                  <a:pt x="5714" y="5122"/>
                </a:lnTo>
                <a:lnTo>
                  <a:pt x="5731" y="5120"/>
                </a:lnTo>
                <a:lnTo>
                  <a:pt x="5766" y="5113"/>
                </a:lnTo>
                <a:lnTo>
                  <a:pt x="5799" y="5103"/>
                </a:lnTo>
                <a:lnTo>
                  <a:pt x="5832" y="5090"/>
                </a:lnTo>
                <a:lnTo>
                  <a:pt x="5864" y="5076"/>
                </a:lnTo>
                <a:lnTo>
                  <a:pt x="5894" y="5060"/>
                </a:lnTo>
                <a:lnTo>
                  <a:pt x="5923" y="5042"/>
                </a:lnTo>
                <a:lnTo>
                  <a:pt x="5952" y="5021"/>
                </a:lnTo>
                <a:lnTo>
                  <a:pt x="5979" y="4999"/>
                </a:lnTo>
                <a:lnTo>
                  <a:pt x="6004" y="4975"/>
                </a:lnTo>
                <a:lnTo>
                  <a:pt x="6028" y="4950"/>
                </a:lnTo>
                <a:lnTo>
                  <a:pt x="6050" y="4923"/>
                </a:lnTo>
                <a:lnTo>
                  <a:pt x="6069" y="4895"/>
                </a:lnTo>
                <a:lnTo>
                  <a:pt x="6088" y="4865"/>
                </a:lnTo>
                <a:lnTo>
                  <a:pt x="6104" y="4834"/>
                </a:lnTo>
                <a:lnTo>
                  <a:pt x="6117" y="4801"/>
                </a:lnTo>
                <a:lnTo>
                  <a:pt x="6127" y="4768"/>
                </a:lnTo>
                <a:lnTo>
                  <a:pt x="6135" y="4739"/>
                </a:lnTo>
                <a:lnTo>
                  <a:pt x="6143" y="4710"/>
                </a:lnTo>
                <a:lnTo>
                  <a:pt x="6146" y="4680"/>
                </a:lnTo>
                <a:lnTo>
                  <a:pt x="6149" y="4649"/>
                </a:lnTo>
                <a:lnTo>
                  <a:pt x="6150" y="4620"/>
                </a:lnTo>
                <a:lnTo>
                  <a:pt x="6149" y="4590"/>
                </a:lnTo>
                <a:lnTo>
                  <a:pt x="6146" y="4559"/>
                </a:lnTo>
                <a:lnTo>
                  <a:pt x="6141" y="4530"/>
                </a:lnTo>
                <a:lnTo>
                  <a:pt x="6135" y="4500"/>
                </a:lnTo>
                <a:lnTo>
                  <a:pt x="6128" y="4471"/>
                </a:lnTo>
                <a:lnTo>
                  <a:pt x="6119" y="4442"/>
                </a:lnTo>
                <a:lnTo>
                  <a:pt x="6108" y="4415"/>
                </a:lnTo>
                <a:lnTo>
                  <a:pt x="6095" y="4387"/>
                </a:lnTo>
                <a:lnTo>
                  <a:pt x="6081" y="4360"/>
                </a:lnTo>
                <a:lnTo>
                  <a:pt x="6066" y="4335"/>
                </a:lnTo>
                <a:lnTo>
                  <a:pt x="6048" y="4310"/>
                </a:lnTo>
                <a:lnTo>
                  <a:pt x="6029" y="4287"/>
                </a:lnTo>
                <a:lnTo>
                  <a:pt x="6009" y="4264"/>
                </a:lnTo>
                <a:lnTo>
                  <a:pt x="5987" y="4244"/>
                </a:lnTo>
                <a:lnTo>
                  <a:pt x="5965" y="4224"/>
                </a:lnTo>
                <a:lnTo>
                  <a:pt x="5942" y="4206"/>
                </a:lnTo>
                <a:lnTo>
                  <a:pt x="5917" y="4188"/>
                </a:lnTo>
                <a:lnTo>
                  <a:pt x="5891" y="4173"/>
                </a:lnTo>
                <a:lnTo>
                  <a:pt x="5865" y="4160"/>
                </a:lnTo>
                <a:lnTo>
                  <a:pt x="5838" y="4147"/>
                </a:lnTo>
                <a:lnTo>
                  <a:pt x="5811" y="4136"/>
                </a:lnTo>
                <a:lnTo>
                  <a:pt x="5782" y="4127"/>
                </a:lnTo>
                <a:lnTo>
                  <a:pt x="5754" y="4119"/>
                </a:lnTo>
                <a:lnTo>
                  <a:pt x="5724" y="4114"/>
                </a:lnTo>
                <a:lnTo>
                  <a:pt x="5695" y="4109"/>
                </a:lnTo>
                <a:lnTo>
                  <a:pt x="5665" y="4106"/>
                </a:lnTo>
                <a:lnTo>
                  <a:pt x="5635" y="4106"/>
                </a:lnTo>
                <a:lnTo>
                  <a:pt x="5606" y="4108"/>
                </a:lnTo>
                <a:lnTo>
                  <a:pt x="5577" y="4110"/>
                </a:lnTo>
                <a:lnTo>
                  <a:pt x="5549" y="4115"/>
                </a:lnTo>
                <a:lnTo>
                  <a:pt x="5520" y="4121"/>
                </a:lnTo>
                <a:lnTo>
                  <a:pt x="5492" y="4129"/>
                </a:lnTo>
                <a:lnTo>
                  <a:pt x="5465" y="4138"/>
                </a:lnTo>
                <a:lnTo>
                  <a:pt x="5437" y="4149"/>
                </a:lnTo>
                <a:lnTo>
                  <a:pt x="5411" y="4161"/>
                </a:lnTo>
                <a:lnTo>
                  <a:pt x="5385" y="4175"/>
                </a:lnTo>
                <a:lnTo>
                  <a:pt x="5360" y="4189"/>
                </a:lnTo>
                <a:lnTo>
                  <a:pt x="5337" y="4206"/>
                </a:lnTo>
                <a:lnTo>
                  <a:pt x="5313" y="4224"/>
                </a:lnTo>
                <a:lnTo>
                  <a:pt x="5292" y="4243"/>
                </a:lnTo>
                <a:lnTo>
                  <a:pt x="5270" y="4263"/>
                </a:lnTo>
                <a:lnTo>
                  <a:pt x="5251" y="4285"/>
                </a:lnTo>
                <a:lnTo>
                  <a:pt x="5234" y="4308"/>
                </a:lnTo>
                <a:close/>
              </a:path>
            </a:pathLst>
          </a:custGeom>
          <a:solidFill>
            <a:srgbClr val="C51C23"/>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18441" name="矩形 10"/>
          <p:cNvSpPr>
            <a:spLocks noChangeArrowheads="1"/>
          </p:cNvSpPr>
          <p:nvPr/>
        </p:nvSpPr>
        <p:spPr bwMode="auto">
          <a:xfrm>
            <a:off x="1906588" y="4295775"/>
            <a:ext cx="1762125" cy="1077913"/>
          </a:xfrm>
          <a:prstGeom prst="rect">
            <a:avLst/>
          </a:prstGeom>
          <a:noFill/>
          <a:ln w="9525">
            <a:noFill/>
            <a:miter lim="800000"/>
            <a:headEnd/>
            <a:tailEnd/>
          </a:ln>
        </p:spPr>
        <p:txBody>
          <a:bodyPr>
            <a:spAutoFit/>
          </a:bodyPr>
          <a:lstStyle/>
          <a:p>
            <a:r>
              <a:rPr lang="en-US" altLang="zh-CN" sz="1600">
                <a:latin typeface="Segoe UI Light" pitchFamily="34" charset="0"/>
                <a:ea typeface="幼圆" charset="-122"/>
              </a:rPr>
              <a:t>Rob a bank, we're not interested. Abc Kill someone, not our deal.</a:t>
            </a:r>
            <a:endParaRPr lang="zh-CN" altLang="en-US" sz="1600">
              <a:latin typeface="Segoe UI Light" pitchFamily="34" charset="0"/>
              <a:ea typeface="幼圆" charset="-122"/>
            </a:endParaRPr>
          </a:p>
        </p:txBody>
      </p:sp>
      <p:sp>
        <p:nvSpPr>
          <p:cNvPr id="18442" name="矩形 11"/>
          <p:cNvSpPr>
            <a:spLocks noChangeArrowheads="1"/>
          </p:cNvSpPr>
          <p:nvPr/>
        </p:nvSpPr>
        <p:spPr bwMode="auto">
          <a:xfrm>
            <a:off x="8645525" y="1908175"/>
            <a:ext cx="1139825" cy="584200"/>
          </a:xfrm>
          <a:prstGeom prst="rect">
            <a:avLst/>
          </a:prstGeom>
          <a:noFill/>
          <a:ln w="9525">
            <a:noFill/>
            <a:miter lim="800000"/>
            <a:headEnd/>
            <a:tailEnd/>
          </a:ln>
        </p:spPr>
        <p:txBody>
          <a:bodyPr>
            <a:spAutoFit/>
          </a:bodyPr>
          <a:lstStyle/>
          <a:p>
            <a:r>
              <a:rPr lang="en-US" altLang="zh-CN" sz="1600">
                <a:latin typeface="Segoe UI Light" pitchFamily="34" charset="0"/>
                <a:ea typeface="幼圆" charset="-122"/>
              </a:rPr>
              <a:t>Then, </a:t>
            </a:r>
          </a:p>
          <a:p>
            <a:r>
              <a:rPr lang="en-US" altLang="zh-CN" sz="1600">
                <a:latin typeface="Segoe UI Light" pitchFamily="34" charset="0"/>
                <a:ea typeface="幼圆" charset="-122"/>
              </a:rPr>
              <a:t>we notice.</a:t>
            </a:r>
            <a:endParaRPr lang="zh-CN" altLang="en-US" sz="1600">
              <a:latin typeface="Segoe UI Light" pitchFamily="34" charset="0"/>
              <a:ea typeface="幼圆"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任意多边形 5"/>
          <p:cNvSpPr>
            <a:spLocks/>
          </p:cNvSpPr>
          <p:nvPr/>
        </p:nvSpPr>
        <p:spPr bwMode="auto">
          <a:xfrm>
            <a:off x="4095750" y="0"/>
            <a:ext cx="8096250" cy="6858000"/>
          </a:xfrm>
          <a:custGeom>
            <a:avLst/>
            <a:gdLst>
              <a:gd name="T0" fmla="*/ 1746711 w 7946571"/>
              <a:gd name="T1" fmla="*/ 0 h 6858000"/>
              <a:gd name="T2" fmla="*/ 6036249 w 7946571"/>
              <a:gd name="T3" fmla="*/ 0 h 6858000"/>
              <a:gd name="T4" fmla="*/ 7880396 w 7946571"/>
              <a:gd name="T5" fmla="*/ 0 h 6858000"/>
              <a:gd name="T6" fmla="*/ 8095861 w 7946571"/>
              <a:gd name="T7" fmla="*/ 0 h 6858000"/>
              <a:gd name="T8" fmla="*/ 8095861 w 7946571"/>
              <a:gd name="T9" fmla="*/ 6858000 h 6858000"/>
              <a:gd name="T10" fmla="*/ 6133686 w 7946571"/>
              <a:gd name="T11" fmla="*/ 6858000 h 6858000"/>
              <a:gd name="T12" fmla="*/ 6036249 w 7946571"/>
              <a:gd name="T13" fmla="*/ 6858000 h 6858000"/>
              <a:gd name="T14" fmla="*/ 0 w 7946571"/>
              <a:gd name="T15" fmla="*/ 6858000 h 6858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46571" h="6858000">
                <a:moveTo>
                  <a:pt x="1714500" y="0"/>
                </a:moveTo>
                <a:lnTo>
                  <a:pt x="5924938" y="0"/>
                </a:lnTo>
                <a:lnTo>
                  <a:pt x="7735077" y="0"/>
                </a:lnTo>
                <a:lnTo>
                  <a:pt x="7946571" y="0"/>
                </a:lnTo>
                <a:lnTo>
                  <a:pt x="7946571" y="6858000"/>
                </a:lnTo>
                <a:lnTo>
                  <a:pt x="6020577" y="6858000"/>
                </a:lnTo>
                <a:lnTo>
                  <a:pt x="5924938" y="6858000"/>
                </a:lnTo>
                <a:lnTo>
                  <a:pt x="0" y="6858000"/>
                </a:lnTo>
                <a:close/>
              </a:path>
            </a:pathLst>
          </a:custGeom>
          <a:solidFill>
            <a:srgbClr val="FAD361"/>
          </a:solidFill>
          <a:ln w="9525">
            <a:noFill/>
            <a:round/>
            <a:headEnd/>
            <a:tailEnd/>
          </a:ln>
        </p:spPr>
        <p:txBody>
          <a:bodyPr anchor="ctr"/>
          <a:lstStyle/>
          <a:p>
            <a:endParaRPr lang="zh-CN" altLang="en-US"/>
          </a:p>
        </p:txBody>
      </p:sp>
      <p:sp useBgFill="1">
        <p:nvSpPr>
          <p:cNvPr id="19458" name="矩形 6"/>
          <p:cNvSpPr>
            <a:spLocks noChangeArrowheads="1"/>
          </p:cNvSpPr>
          <p:nvPr/>
        </p:nvSpPr>
        <p:spPr bwMode="auto">
          <a:xfrm>
            <a:off x="5340350" y="1414463"/>
            <a:ext cx="1463675" cy="577850"/>
          </a:xfrm>
          <a:prstGeom prst="rect">
            <a:avLst/>
          </a:prstGeom>
          <a:ln w="9525">
            <a:noFill/>
            <a:miter lim="800000"/>
            <a:headEnd/>
            <a:tailEnd/>
          </a:ln>
        </p:spPr>
        <p:txBody>
          <a:bodyPr wrap="none" rIns="252000" anchor="ctr"/>
          <a:lstStyle/>
          <a:p>
            <a:pPr algn="r"/>
            <a:r>
              <a:rPr lang="en-US" altLang="zh-CN" sz="2400">
                <a:solidFill>
                  <a:schemeClr val="bg1"/>
                </a:solidFill>
                <a:latin typeface="Broadway"/>
                <a:ea typeface="幼圆" charset="-122"/>
              </a:rPr>
              <a:t>2030</a:t>
            </a:r>
            <a:endParaRPr lang="zh-CN" altLang="en-US" sz="2400">
              <a:solidFill>
                <a:schemeClr val="bg1"/>
              </a:solidFill>
              <a:latin typeface="Broadway"/>
              <a:ea typeface="幼圆" charset="-122"/>
            </a:endParaRPr>
          </a:p>
        </p:txBody>
      </p:sp>
      <p:sp useBgFill="1">
        <p:nvSpPr>
          <p:cNvPr id="19459" name="矩形 8"/>
          <p:cNvSpPr>
            <a:spLocks noChangeArrowheads="1"/>
          </p:cNvSpPr>
          <p:nvPr/>
        </p:nvSpPr>
        <p:spPr bwMode="auto">
          <a:xfrm>
            <a:off x="4899025" y="3111500"/>
            <a:ext cx="1463675" cy="579438"/>
          </a:xfrm>
          <a:prstGeom prst="rect">
            <a:avLst/>
          </a:prstGeom>
          <a:ln w="9525">
            <a:noFill/>
            <a:miter lim="800000"/>
            <a:headEnd/>
            <a:tailEnd/>
          </a:ln>
        </p:spPr>
        <p:txBody>
          <a:bodyPr wrap="none" rIns="252000" anchor="ctr"/>
          <a:lstStyle/>
          <a:p>
            <a:pPr algn="r"/>
            <a:r>
              <a:rPr lang="en-US" altLang="zh-CN" sz="2400">
                <a:solidFill>
                  <a:schemeClr val="bg1"/>
                </a:solidFill>
                <a:latin typeface="Broadway"/>
                <a:ea typeface="幼圆" charset="-122"/>
              </a:rPr>
              <a:t>2020</a:t>
            </a:r>
            <a:endParaRPr lang="zh-CN" altLang="en-US" sz="2400">
              <a:solidFill>
                <a:schemeClr val="bg1"/>
              </a:solidFill>
              <a:latin typeface="Broadway"/>
              <a:ea typeface="幼圆" charset="-122"/>
            </a:endParaRPr>
          </a:p>
        </p:txBody>
      </p:sp>
      <p:sp useBgFill="1">
        <p:nvSpPr>
          <p:cNvPr id="19460" name="矩形 9"/>
          <p:cNvSpPr>
            <a:spLocks noChangeArrowheads="1"/>
          </p:cNvSpPr>
          <p:nvPr/>
        </p:nvSpPr>
        <p:spPr bwMode="auto">
          <a:xfrm>
            <a:off x="4448175" y="4810125"/>
            <a:ext cx="1463675" cy="579438"/>
          </a:xfrm>
          <a:prstGeom prst="rect">
            <a:avLst/>
          </a:prstGeom>
          <a:ln w="9525">
            <a:noFill/>
            <a:miter lim="800000"/>
            <a:headEnd/>
            <a:tailEnd/>
          </a:ln>
        </p:spPr>
        <p:txBody>
          <a:bodyPr wrap="none" rIns="252000" anchor="ctr"/>
          <a:lstStyle/>
          <a:p>
            <a:pPr algn="r"/>
            <a:r>
              <a:rPr lang="en-US" altLang="zh-CN" sz="2400">
                <a:solidFill>
                  <a:schemeClr val="bg1"/>
                </a:solidFill>
                <a:latin typeface="Broadway"/>
                <a:ea typeface="幼圆" charset="-122"/>
              </a:rPr>
              <a:t>2015</a:t>
            </a:r>
            <a:endParaRPr lang="zh-CN" altLang="en-US" sz="2400">
              <a:solidFill>
                <a:schemeClr val="bg1"/>
              </a:solidFill>
              <a:latin typeface="Broadway"/>
              <a:ea typeface="幼圆" charset="-122"/>
            </a:endParaRPr>
          </a:p>
        </p:txBody>
      </p:sp>
      <p:pic>
        <p:nvPicPr>
          <p:cNvPr id="19461" name="图片 2" descr="54e3a02f08bb2bc34337547c9fb56e1f.png"/>
          <p:cNvPicPr>
            <a:picLocks noChangeAspect="1"/>
          </p:cNvPicPr>
          <p:nvPr/>
        </p:nvPicPr>
        <p:blipFill>
          <a:blip r:embed="rId3"/>
          <a:srcRect/>
          <a:stretch>
            <a:fillRect/>
          </a:stretch>
        </p:blipFill>
        <p:spPr bwMode="auto">
          <a:xfrm rot="867557" flipH="1">
            <a:off x="992188" y="684213"/>
            <a:ext cx="4024312" cy="4640262"/>
          </a:xfrm>
          <a:prstGeom prst="rect">
            <a:avLst/>
          </a:prstGeom>
          <a:noFill/>
          <a:ln w="9525">
            <a:noFill/>
            <a:miter lim="800000"/>
            <a:headEnd/>
            <a:tailEnd/>
          </a:ln>
        </p:spPr>
      </p:pic>
      <p:sp>
        <p:nvSpPr>
          <p:cNvPr id="19462" name="矩形 13"/>
          <p:cNvSpPr>
            <a:spLocks noChangeArrowheads="1"/>
          </p:cNvSpPr>
          <p:nvPr/>
        </p:nvSpPr>
        <p:spPr bwMode="auto">
          <a:xfrm>
            <a:off x="6892925" y="1330325"/>
            <a:ext cx="3938588" cy="738188"/>
          </a:xfrm>
          <a:prstGeom prst="rect">
            <a:avLst/>
          </a:prstGeom>
          <a:noFill/>
          <a:ln w="9525">
            <a:noFill/>
            <a:miter lim="800000"/>
            <a:headEnd/>
            <a:tailEnd/>
          </a:ln>
        </p:spPr>
        <p:txBody>
          <a:bodyPr>
            <a:spAutoFit/>
          </a:bodyPr>
          <a:lstStyle/>
          <a:p>
            <a:r>
              <a:rPr lang="en-US" altLang="zh-CN" sz="1400">
                <a:solidFill>
                  <a:srgbClr val="C51C23"/>
                </a:solidFill>
                <a:latin typeface="Segoe UI Light" pitchFamily="34" charset="0"/>
                <a:ea typeface="幼圆" charset="-122"/>
              </a:rPr>
              <a:t>Despicable Me 2 is an upcoming 2013 American computer animated comedy film and the sequel to the 2010 animated film Despicable Me. P</a:t>
            </a:r>
          </a:p>
        </p:txBody>
      </p:sp>
      <p:sp>
        <p:nvSpPr>
          <p:cNvPr id="19463" name="矩形 14"/>
          <p:cNvSpPr>
            <a:spLocks noChangeArrowheads="1"/>
          </p:cNvSpPr>
          <p:nvPr/>
        </p:nvSpPr>
        <p:spPr bwMode="auto">
          <a:xfrm>
            <a:off x="6011863" y="4730750"/>
            <a:ext cx="4140200" cy="738188"/>
          </a:xfrm>
          <a:prstGeom prst="rect">
            <a:avLst/>
          </a:prstGeom>
          <a:noFill/>
          <a:ln w="9525">
            <a:noFill/>
            <a:miter lim="800000"/>
            <a:headEnd/>
            <a:tailEnd/>
          </a:ln>
        </p:spPr>
        <p:txBody>
          <a:bodyPr>
            <a:spAutoFit/>
          </a:bodyPr>
          <a:lstStyle/>
          <a:p>
            <a:r>
              <a:rPr lang="en-US" altLang="zh-CN" sz="1400">
                <a:solidFill>
                  <a:srgbClr val="C51C23"/>
                </a:solidFill>
                <a:latin typeface="Segoe UI Light" pitchFamily="34" charset="0"/>
                <a:ea typeface="幼圆" charset="-122"/>
              </a:rPr>
              <a:t>New cast members include Al Pacino as Gru's nemesis, and Steve Coogan in a yet unnamed role. The film is scheduled to be released on July 3, 2013.</a:t>
            </a:r>
          </a:p>
        </p:txBody>
      </p:sp>
      <p:sp>
        <p:nvSpPr>
          <p:cNvPr id="19464" name="矩形 16"/>
          <p:cNvSpPr>
            <a:spLocks noChangeArrowheads="1"/>
          </p:cNvSpPr>
          <p:nvPr/>
        </p:nvSpPr>
        <p:spPr bwMode="auto">
          <a:xfrm>
            <a:off x="6491288" y="2814638"/>
            <a:ext cx="4276725" cy="1169987"/>
          </a:xfrm>
          <a:prstGeom prst="rect">
            <a:avLst/>
          </a:prstGeom>
          <a:noFill/>
          <a:ln w="9525">
            <a:noFill/>
            <a:miter lim="800000"/>
            <a:headEnd/>
            <a:tailEnd/>
          </a:ln>
        </p:spPr>
        <p:txBody>
          <a:bodyPr>
            <a:spAutoFit/>
          </a:bodyPr>
          <a:lstStyle/>
          <a:p>
            <a:r>
              <a:rPr lang="en-US" altLang="zh-CN" sz="1400">
                <a:solidFill>
                  <a:srgbClr val="C51C23"/>
                </a:solidFill>
                <a:latin typeface="Segoe UI Light" pitchFamily="34" charset="0"/>
                <a:ea typeface="幼圆" charset="-122"/>
              </a:rPr>
              <a:t>roduced by Illumination Entertainment and distributed by Universal Pictures, it will be directed again by Pierre Coffin and Chris Renaud, and written by Cinco Paul and Ken Daurio. Steve Carell, Russell Brand, Miranda Cosgrove and Kristen Wiig will reprise their roles. </a:t>
            </a:r>
          </a:p>
        </p:txBody>
      </p:sp>
      <p:sp>
        <p:nvSpPr>
          <p:cNvPr id="18" name="任意多边形 17"/>
          <p:cNvSpPr/>
          <p:nvPr/>
        </p:nvSpPr>
        <p:spPr>
          <a:xfrm flipH="1" flipV="1">
            <a:off x="0" y="1244600"/>
            <a:ext cx="722313" cy="4368800"/>
          </a:xfrm>
          <a:custGeom>
            <a:avLst/>
            <a:gdLst/>
            <a:ahLst/>
            <a:cxnLst/>
            <a:rect l="l" t="t" r="r" b="b"/>
            <a:pathLst>
              <a:path w="431601" h="4368403">
                <a:moveTo>
                  <a:pt x="104179" y="3579614"/>
                </a:moveTo>
                <a:lnTo>
                  <a:pt x="431601" y="3579614"/>
                </a:lnTo>
                <a:lnTo>
                  <a:pt x="431601" y="3713559"/>
                </a:lnTo>
                <a:lnTo>
                  <a:pt x="119062" y="3713559"/>
                </a:lnTo>
                <a:cubicBezTo>
                  <a:pt x="109140" y="3713559"/>
                  <a:pt x="104179" y="3718520"/>
                  <a:pt x="104179" y="3728442"/>
                </a:cubicBezTo>
                <a:lnTo>
                  <a:pt x="104179" y="3907036"/>
                </a:lnTo>
                <a:lnTo>
                  <a:pt x="431601" y="3907036"/>
                </a:lnTo>
                <a:lnTo>
                  <a:pt x="431601" y="4040981"/>
                </a:lnTo>
                <a:lnTo>
                  <a:pt x="104179" y="4040981"/>
                </a:lnTo>
                <a:lnTo>
                  <a:pt x="104179" y="4234458"/>
                </a:lnTo>
                <a:lnTo>
                  <a:pt x="431601" y="4234458"/>
                </a:lnTo>
                <a:lnTo>
                  <a:pt x="431601" y="4368403"/>
                </a:lnTo>
                <a:lnTo>
                  <a:pt x="0" y="4368403"/>
                </a:lnTo>
                <a:lnTo>
                  <a:pt x="0" y="3683794"/>
                </a:lnTo>
                <a:cubicBezTo>
                  <a:pt x="0" y="3614341"/>
                  <a:pt x="34726" y="3579614"/>
                  <a:pt x="104179" y="3579614"/>
                </a:cubicBezTo>
                <a:close/>
                <a:moveTo>
                  <a:pt x="0" y="3310533"/>
                </a:moveTo>
                <a:lnTo>
                  <a:pt x="431601" y="3310533"/>
                </a:lnTo>
                <a:lnTo>
                  <a:pt x="431601" y="3444478"/>
                </a:lnTo>
                <a:lnTo>
                  <a:pt x="0" y="3444478"/>
                </a:lnTo>
                <a:close/>
                <a:moveTo>
                  <a:pt x="104179" y="2552700"/>
                </a:moveTo>
                <a:lnTo>
                  <a:pt x="431601" y="2552700"/>
                </a:lnTo>
                <a:lnTo>
                  <a:pt x="431601" y="2686645"/>
                </a:lnTo>
                <a:lnTo>
                  <a:pt x="119062" y="2686645"/>
                </a:lnTo>
                <a:cubicBezTo>
                  <a:pt x="109140" y="2686645"/>
                  <a:pt x="104179" y="2691606"/>
                  <a:pt x="104179" y="2701528"/>
                </a:cubicBezTo>
                <a:lnTo>
                  <a:pt x="104179" y="3043833"/>
                </a:lnTo>
                <a:lnTo>
                  <a:pt x="431601" y="3043833"/>
                </a:lnTo>
                <a:lnTo>
                  <a:pt x="431601" y="3177778"/>
                </a:lnTo>
                <a:lnTo>
                  <a:pt x="0" y="3177778"/>
                </a:lnTo>
                <a:lnTo>
                  <a:pt x="0" y="2656880"/>
                </a:lnTo>
                <a:cubicBezTo>
                  <a:pt x="0" y="2587426"/>
                  <a:pt x="34726" y="2552700"/>
                  <a:pt x="104179" y="2552700"/>
                </a:cubicBezTo>
                <a:close/>
                <a:moveTo>
                  <a:pt x="0" y="2281833"/>
                </a:moveTo>
                <a:lnTo>
                  <a:pt x="431601" y="2281833"/>
                </a:lnTo>
                <a:lnTo>
                  <a:pt x="431601" y="2415778"/>
                </a:lnTo>
                <a:lnTo>
                  <a:pt x="0" y="2415778"/>
                </a:lnTo>
                <a:close/>
                <a:moveTo>
                  <a:pt x="119062" y="1657945"/>
                </a:moveTo>
                <a:cubicBezTo>
                  <a:pt x="109140" y="1657945"/>
                  <a:pt x="104179" y="1662906"/>
                  <a:pt x="104179" y="1672828"/>
                </a:cubicBezTo>
                <a:lnTo>
                  <a:pt x="104179" y="2000250"/>
                </a:lnTo>
                <a:cubicBezTo>
                  <a:pt x="104179" y="2010172"/>
                  <a:pt x="109140" y="2015133"/>
                  <a:pt x="119062" y="2015133"/>
                </a:cubicBezTo>
                <a:lnTo>
                  <a:pt x="312539" y="2015133"/>
                </a:lnTo>
                <a:cubicBezTo>
                  <a:pt x="322461" y="2015133"/>
                  <a:pt x="327422" y="2010172"/>
                  <a:pt x="327422" y="2000250"/>
                </a:cubicBezTo>
                <a:lnTo>
                  <a:pt x="327422" y="1672828"/>
                </a:lnTo>
                <a:cubicBezTo>
                  <a:pt x="327422" y="1662906"/>
                  <a:pt x="322461" y="1657945"/>
                  <a:pt x="312539" y="1657945"/>
                </a:cubicBezTo>
                <a:close/>
                <a:moveTo>
                  <a:pt x="104179" y="1524000"/>
                </a:moveTo>
                <a:lnTo>
                  <a:pt x="327422" y="1524000"/>
                </a:lnTo>
                <a:cubicBezTo>
                  <a:pt x="396875" y="1524000"/>
                  <a:pt x="431601" y="1558727"/>
                  <a:pt x="431601" y="1628180"/>
                </a:cubicBezTo>
                <a:lnTo>
                  <a:pt x="431601" y="2044898"/>
                </a:lnTo>
                <a:cubicBezTo>
                  <a:pt x="431601" y="2114352"/>
                  <a:pt x="396875" y="2149078"/>
                  <a:pt x="327422" y="2149078"/>
                </a:cubicBezTo>
                <a:lnTo>
                  <a:pt x="104179" y="2149078"/>
                </a:lnTo>
                <a:cubicBezTo>
                  <a:pt x="34726" y="2149078"/>
                  <a:pt x="0" y="2114352"/>
                  <a:pt x="0" y="2044898"/>
                </a:cubicBezTo>
                <a:lnTo>
                  <a:pt x="0" y="1628180"/>
                </a:lnTo>
                <a:cubicBezTo>
                  <a:pt x="0" y="1558727"/>
                  <a:pt x="34726" y="1524000"/>
                  <a:pt x="104179" y="1524000"/>
                </a:cubicBezTo>
                <a:close/>
                <a:moveTo>
                  <a:pt x="104179" y="762000"/>
                </a:moveTo>
                <a:lnTo>
                  <a:pt x="431601" y="762000"/>
                </a:lnTo>
                <a:lnTo>
                  <a:pt x="431601" y="895945"/>
                </a:lnTo>
                <a:lnTo>
                  <a:pt x="119062" y="895945"/>
                </a:lnTo>
                <a:cubicBezTo>
                  <a:pt x="109140" y="895945"/>
                  <a:pt x="104179" y="900906"/>
                  <a:pt x="104179" y="910828"/>
                </a:cubicBezTo>
                <a:lnTo>
                  <a:pt x="104179" y="1253133"/>
                </a:lnTo>
                <a:lnTo>
                  <a:pt x="431601" y="1253133"/>
                </a:lnTo>
                <a:lnTo>
                  <a:pt x="431601" y="1387078"/>
                </a:lnTo>
                <a:lnTo>
                  <a:pt x="0" y="1387078"/>
                </a:lnTo>
                <a:lnTo>
                  <a:pt x="0" y="866180"/>
                </a:lnTo>
                <a:cubicBezTo>
                  <a:pt x="0" y="796727"/>
                  <a:pt x="34726" y="762000"/>
                  <a:pt x="104179" y="762000"/>
                </a:cubicBezTo>
                <a:close/>
                <a:moveTo>
                  <a:pt x="0" y="0"/>
                </a:moveTo>
                <a:lnTo>
                  <a:pt x="104179" y="0"/>
                </a:lnTo>
                <a:lnTo>
                  <a:pt x="104179" y="476250"/>
                </a:lnTo>
                <a:cubicBezTo>
                  <a:pt x="104179" y="486172"/>
                  <a:pt x="109140" y="491133"/>
                  <a:pt x="119062" y="491133"/>
                </a:cubicBezTo>
                <a:lnTo>
                  <a:pt x="148828" y="491133"/>
                </a:lnTo>
                <a:cubicBezTo>
                  <a:pt x="158750" y="491133"/>
                  <a:pt x="163711" y="486172"/>
                  <a:pt x="163711" y="476250"/>
                </a:cubicBezTo>
                <a:lnTo>
                  <a:pt x="163711" y="104180"/>
                </a:lnTo>
                <a:cubicBezTo>
                  <a:pt x="163711" y="34727"/>
                  <a:pt x="198437" y="0"/>
                  <a:pt x="267890" y="0"/>
                </a:cubicBezTo>
                <a:lnTo>
                  <a:pt x="327422" y="0"/>
                </a:lnTo>
                <a:cubicBezTo>
                  <a:pt x="396875" y="0"/>
                  <a:pt x="431601" y="34727"/>
                  <a:pt x="431601" y="104180"/>
                </a:cubicBezTo>
                <a:lnTo>
                  <a:pt x="431601" y="625078"/>
                </a:lnTo>
                <a:lnTo>
                  <a:pt x="327422" y="625078"/>
                </a:lnTo>
                <a:lnTo>
                  <a:pt x="327422" y="148828"/>
                </a:lnTo>
                <a:cubicBezTo>
                  <a:pt x="327422" y="138906"/>
                  <a:pt x="322461" y="133945"/>
                  <a:pt x="312539" y="133945"/>
                </a:cubicBezTo>
                <a:lnTo>
                  <a:pt x="282773" y="133945"/>
                </a:lnTo>
                <a:cubicBezTo>
                  <a:pt x="272851" y="133945"/>
                  <a:pt x="267890" y="138906"/>
                  <a:pt x="267890" y="148828"/>
                </a:cubicBezTo>
                <a:lnTo>
                  <a:pt x="267890" y="520898"/>
                </a:lnTo>
                <a:cubicBezTo>
                  <a:pt x="267890" y="590351"/>
                  <a:pt x="233164" y="625078"/>
                  <a:pt x="163711" y="625078"/>
                </a:cubicBezTo>
                <a:lnTo>
                  <a:pt x="104179" y="625078"/>
                </a:lnTo>
                <a:cubicBezTo>
                  <a:pt x="34726" y="625078"/>
                  <a:pt x="0" y="590351"/>
                  <a:pt x="0" y="520898"/>
                </a:cubicBezTo>
                <a:close/>
              </a:path>
            </a:pathLst>
          </a:custGeom>
          <a:solidFill>
            <a:srgbClr val="FAD361"/>
          </a:solidFill>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Hans" altLang="en-US" dirty="0" err="1">
              <a:solidFill>
                <a:schemeClr val="bg1"/>
              </a:solidFill>
              <a:latin typeface="+mn-lt"/>
              <a:ea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木先生iPP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8">
      <a:majorFont>
        <a:latin typeface="Segoe UI"/>
        <a:ea typeface="幼圆"/>
        <a:cs typeface=""/>
      </a:majorFont>
      <a:minorFont>
        <a:latin typeface="Segoe UI Light"/>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AD361"/>
        </a:solidFill>
      </a:spPr>
      <a:bodyPr wrap="none" rtlCol="0" anchor="ctr">
        <a:noAutofit/>
      </a:bodyPr>
      <a:lstStyle>
        <a:defPPr algn="ctr">
          <a:defRPr>
            <a:solidFill>
              <a:schemeClr val="bg1"/>
            </a:solidFill>
          </a:defRPr>
        </a:defPPr>
      </a:lstStyle>
    </a:spDef>
  </a:objectDefaults>
  <a:extraClrSchemeLst/>
  <a:extLst>
    <a:ext uri="{05A4C25C-085E-4340-85A3-A5531E510DB2}">
      <thm15:themeFamily xmlns:thm15="http://schemas.microsoft.com/office/thememl/2012/main" xmlns="" name="木先生iPPT" id="{C7EC15AF-5C6C-4462-97B9-8C63D7944C7E}" vid="{2341F176-2437-4B4F-9AD8-1CD08DC892D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851</TotalTime>
  <Words>689</Words>
  <Application>Microsoft Office PowerPoint</Application>
  <PresentationFormat>自定义</PresentationFormat>
  <Paragraphs>103</Paragraphs>
  <Slides>24</Slides>
  <Notes>24</Notes>
  <HiddenSlides>0</HiddenSlides>
  <MMClips>0</MMClips>
  <ScaleCrop>false</ScaleCrop>
  <HeadingPairs>
    <vt:vector size="8" baseType="variant">
      <vt:variant>
        <vt:lpstr>已用的字体</vt:lpstr>
      </vt:variant>
      <vt:variant>
        <vt:i4>13</vt:i4>
      </vt:variant>
      <vt:variant>
        <vt:lpstr>演示文稿设计模板</vt:lpstr>
      </vt:variant>
      <vt:variant>
        <vt:i4>4</vt:i4>
      </vt:variant>
      <vt:variant>
        <vt:lpstr>嵌入 OLE 服务器</vt:lpstr>
      </vt:variant>
      <vt:variant>
        <vt:i4>1</vt:i4>
      </vt:variant>
      <vt:variant>
        <vt:lpstr>幻灯片标题</vt:lpstr>
      </vt:variant>
      <vt:variant>
        <vt:i4>24</vt:i4>
      </vt:variant>
    </vt:vector>
  </HeadingPairs>
  <TitlesOfParts>
    <vt:vector size="42" baseType="lpstr">
      <vt:lpstr>Segoe UI Light</vt:lpstr>
      <vt:lpstr>Arial</vt:lpstr>
      <vt:lpstr>Segoe UI</vt:lpstr>
      <vt:lpstr>Calibri</vt:lpstr>
      <vt:lpstr>PMingLiU</vt:lpstr>
      <vt:lpstr>Big Hero 6 </vt:lpstr>
      <vt:lpstr>Nakadai</vt:lpstr>
      <vt:lpstr>Narkisim</vt:lpstr>
      <vt:lpstr>宋体</vt:lpstr>
      <vt:lpstr>Broadway</vt:lpstr>
      <vt:lpstr>幼圆</vt:lpstr>
      <vt:lpstr>Wingdings</vt:lpstr>
      <vt:lpstr>微软雅黑 Light</vt:lpstr>
      <vt:lpstr>木先生iPPT</vt:lpstr>
      <vt:lpstr>木先生iPPT</vt:lpstr>
      <vt:lpstr>木先生iPPT</vt:lpstr>
      <vt:lpstr>木先生iPPT</vt:lpstr>
      <vt:lpstr>Microsoft Excel 图表</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木先生</dc:creator>
  <cp:lastModifiedBy>Windows 用户</cp:lastModifiedBy>
  <cp:revision>143</cp:revision>
  <dcterms:created xsi:type="dcterms:W3CDTF">2015-03-11T04:37:13Z</dcterms:created>
  <dcterms:modified xsi:type="dcterms:W3CDTF">2015-09-30T07:00:29Z</dcterms:modified>
</cp:coreProperties>
</file>