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88" r:id="rId3"/>
    <p:sldId id="258" r:id="rId4"/>
    <p:sldId id="297" r:id="rId5"/>
    <p:sldId id="309" r:id="rId6"/>
    <p:sldId id="262" r:id="rId7"/>
    <p:sldId id="283" r:id="rId8"/>
    <p:sldId id="295" r:id="rId9"/>
    <p:sldId id="290" r:id="rId10"/>
    <p:sldId id="269" r:id="rId11"/>
    <p:sldId id="303" r:id="rId12"/>
    <p:sldId id="278" r:id="rId13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0"/>
      </p:cViewPr>
      <p:guideLst>
        <p:guide orient="horz" pos="221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41E2263F-36BE-426D-9E2E-8B9D87C3E05C}" type="datetime1">
              <a:rPr lang="zh-CN" altLang="en-US"/>
            </a:fld>
            <a:endParaRPr lang="zh-CN" altLang="en-US"/>
          </a:p>
        </p:txBody>
      </p:sp>
      <p:sp>
        <p:nvSpPr>
          <p:cNvPr id="2560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smtClean="0">
                <a:ea typeface="+mn-ea"/>
              </a:rPr>
              <a:t>单击此处编辑母版文本样式</a:t>
            </a:r>
            <a:endParaRPr lang="zh-CN" smtClean="0">
              <a:ea typeface="+mn-ea"/>
            </a:endParaRPr>
          </a:p>
          <a:p>
            <a:pPr>
              <a:defRPr/>
            </a:pPr>
            <a:r>
              <a:rPr lang="zh-CN" smtClean="0">
                <a:ea typeface="+mn-ea"/>
              </a:rPr>
              <a:t>第二级</a:t>
            </a:r>
            <a:endParaRPr lang="zh-CN" smtClean="0">
              <a:ea typeface="+mn-ea"/>
            </a:endParaRPr>
          </a:p>
          <a:p>
            <a:pPr>
              <a:defRPr/>
            </a:pPr>
            <a:r>
              <a:rPr lang="zh-CN" smtClean="0">
                <a:ea typeface="+mn-ea"/>
              </a:rPr>
              <a:t>第三级</a:t>
            </a:r>
            <a:endParaRPr lang="zh-CN" smtClean="0">
              <a:ea typeface="+mn-ea"/>
            </a:endParaRPr>
          </a:p>
          <a:p>
            <a:pPr>
              <a:defRPr/>
            </a:pPr>
            <a:r>
              <a:rPr lang="zh-CN" smtClean="0">
                <a:ea typeface="+mn-ea"/>
              </a:rPr>
              <a:t>第四级</a:t>
            </a:r>
            <a:endParaRPr lang="zh-CN" smtClean="0">
              <a:ea typeface="+mn-ea"/>
            </a:endParaRPr>
          </a:p>
          <a:p>
            <a:pPr>
              <a:defRPr/>
            </a:pPr>
            <a:r>
              <a:rPr lang="zh-CN" smtClean="0">
                <a:ea typeface="+mn-ea"/>
              </a:rPr>
              <a:t>第五级</a:t>
            </a:r>
            <a:endParaRPr lang="zh-CN" smtClean="0">
              <a:ea typeface="+mn-ea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mtClean="0"/>
            </a:lvl1pPr>
          </a:lstStyle>
          <a:p>
            <a:pPr>
              <a:defRPr/>
            </a:pPr>
            <a:fld id="{2239D801-2C11-4E36-BE54-2FA57274A7B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45A6C-EAAC-49ED-8715-1F40CF17903E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C9CEDA-99DD-436D-AA2F-D3389F63512D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772CE-4667-41F3-B99B-C82874D54C7F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7A332E-14BC-4EC2-9881-83B92D60ED85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B8CA-235A-4BE3-A124-69695734B168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ED96EB-0F7A-477D-A46C-AB4FBB3052C3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1CAA-0934-4887-8ABE-BB3948490C46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DB42C2-2A82-4DB5-89A9-807F5ED88945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D1BEC-FC4D-411D-B8CC-1729B7129771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82CF4E-C56F-4F78-9E7E-DDB2C8053371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95B79-AEDC-43DB-8202-4A8310791BEA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B5E1C2-8919-4E86-B494-67E5FD598C32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2C99-F32F-4577-ADDD-767C55197FDC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733755-9456-4B64-8E66-CD15A1D07A34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A9BEC-AB21-4279-BF33-64476C54702D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BB8F0B-BA33-404E-8187-24D191E5C1C1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D90C-FE15-4BD4-9585-B4BA65E58587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CCDE53-35F0-406F-BFD4-7188CC203EEE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48032-DB43-492B-9B98-B6F96316119F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E244C2-591E-4C55-9ABB-3FB023A4E7E9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4D97E-CBFE-4004-943B-03F31B196E26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91FD91-8FCC-49D1-A960-6BC7051F8CEB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5CFCD-CC5D-41F6-98BD-4B159C4ABF75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6A411A-B2AD-4424-B175-308DD49B6A59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>
                <a:sym typeface="Calibri" panose="020F0502020204030204" pitchFamily="34" charset="0"/>
              </a:rPr>
              <a:t>单击此处编辑母版标题样式</a:t>
            </a:r>
            <a:endParaRPr lang="zh-CN" smtClean="0">
              <a:sym typeface="Calibri" panose="020F0502020204030204" pitchFamily="34" charset="0"/>
            </a:endParaRP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>
                <a:sym typeface="Calibri" panose="020F0502020204030204" pitchFamily="34" charset="0"/>
              </a:rPr>
              <a:t>单击此处编辑母版文本样式</a:t>
            </a:r>
            <a:endParaRPr lang="zh-CN" smtClean="0">
              <a:sym typeface="Calibri" panose="020F0502020204030204" pitchFamily="34" charset="0"/>
            </a:endParaRPr>
          </a:p>
          <a:p>
            <a:pPr lvl="1"/>
            <a:r>
              <a:rPr lang="zh-CN" smtClean="0">
                <a:sym typeface="Calibri" panose="020F0502020204030204" pitchFamily="34" charset="0"/>
              </a:rPr>
              <a:t>第二级</a:t>
            </a:r>
            <a:endParaRPr lang="zh-CN" smtClean="0">
              <a:sym typeface="Calibri" panose="020F0502020204030204" pitchFamily="34" charset="0"/>
            </a:endParaRPr>
          </a:p>
          <a:p>
            <a:pPr lvl="2"/>
            <a:r>
              <a:rPr lang="zh-CN" smtClean="0">
                <a:sym typeface="Calibri" panose="020F0502020204030204" pitchFamily="34" charset="0"/>
              </a:rPr>
              <a:t>第三级</a:t>
            </a:r>
            <a:endParaRPr lang="zh-CN" smtClean="0">
              <a:sym typeface="Calibri" panose="020F0502020204030204" pitchFamily="34" charset="0"/>
            </a:endParaRPr>
          </a:p>
          <a:p>
            <a:pPr lvl="3"/>
            <a:r>
              <a:rPr lang="zh-CN" smtClean="0">
                <a:sym typeface="Calibri" panose="020F0502020204030204" pitchFamily="34" charset="0"/>
              </a:rPr>
              <a:t>第四级</a:t>
            </a:r>
            <a:endParaRPr lang="zh-CN" smtClean="0">
              <a:sym typeface="Calibri" panose="020F0502020204030204" pitchFamily="34" charset="0"/>
            </a:endParaRPr>
          </a:p>
          <a:p>
            <a:pPr lvl="4"/>
            <a:r>
              <a:rPr lang="zh-CN" smtClean="0">
                <a:sym typeface="Calibri" panose="020F0502020204030204" pitchFamily="34" charset="0"/>
              </a:rPr>
              <a:t>第五级</a:t>
            </a:r>
            <a:endParaRPr lang="zh-CN" smtClean="0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  <a:ea typeface="+mn-ea"/>
              </a:defRPr>
            </a:lvl1pPr>
          </a:lstStyle>
          <a:p>
            <a:pPr>
              <a:defRPr/>
            </a:pPr>
            <a:fld id="{6C544669-50F5-410F-9994-BF6C882BC48A}" type="datetime1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2946FBF-87FE-4120-85DC-17E77848EC4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/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4" Type="http://schemas.openxmlformats.org/officeDocument/2006/relationships/slideLayout" Target="../slideLayouts/slideLayout12.xml"/><Relationship Id="rId33" Type="http://schemas.openxmlformats.org/officeDocument/2006/relationships/image" Target="../media/image33.png"/><Relationship Id="rId32" Type="http://schemas.openxmlformats.org/officeDocument/2006/relationships/image" Target="../media/image32.png"/><Relationship Id="rId31" Type="http://schemas.openxmlformats.org/officeDocument/2006/relationships/image" Target="../media/image31.png"/><Relationship Id="rId30" Type="http://schemas.openxmlformats.org/officeDocument/2006/relationships/image" Target="../media/image30.png"/><Relationship Id="rId3" Type="http://schemas.openxmlformats.org/officeDocument/2006/relationships/image" Target="../media/image3.png"/><Relationship Id="rId29" Type="http://schemas.openxmlformats.org/officeDocument/2006/relationships/image" Target="../media/image29.png"/><Relationship Id="rId28" Type="http://schemas.openxmlformats.org/officeDocument/2006/relationships/image" Target="../media/image28.png"/><Relationship Id="rId27" Type="http://schemas.openxmlformats.org/officeDocument/2006/relationships/image" Target="../media/image27.png"/><Relationship Id="rId26" Type="http://schemas.openxmlformats.org/officeDocument/2006/relationships/image" Target="../media/image26.png"/><Relationship Id="rId25" Type="http://schemas.openxmlformats.org/officeDocument/2006/relationships/image" Target="../media/image25.png"/><Relationship Id="rId24" Type="http://schemas.openxmlformats.org/officeDocument/2006/relationships/image" Target="../media/image24.png"/><Relationship Id="rId23" Type="http://schemas.openxmlformats.org/officeDocument/2006/relationships/image" Target="../media/image23.png"/><Relationship Id="rId22" Type="http://schemas.openxmlformats.org/officeDocument/2006/relationships/image" Target="../media/image22.png"/><Relationship Id="rId21" Type="http://schemas.openxmlformats.org/officeDocument/2006/relationships/image" Target="../media/image21.png"/><Relationship Id="rId20" Type="http://schemas.openxmlformats.org/officeDocument/2006/relationships/image" Target="../media/image20.png"/><Relationship Id="rId2" Type="http://schemas.openxmlformats.org/officeDocument/2006/relationships/image" Target="../media/image2.png"/><Relationship Id="rId19" Type="http://schemas.openxmlformats.org/officeDocument/2006/relationships/image" Target="../media/image19.png"/><Relationship Id="rId18" Type="http://schemas.openxmlformats.org/officeDocument/2006/relationships/image" Target="../media/image18.png"/><Relationship Id="rId17" Type="http://schemas.openxmlformats.org/officeDocument/2006/relationships/image" Target="../media/image17.png"/><Relationship Id="rId16" Type="http://schemas.openxmlformats.org/officeDocument/2006/relationships/image" Target="../media/image16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5.png"/><Relationship Id="rId8" Type="http://schemas.openxmlformats.org/officeDocument/2006/relationships/image" Target="../media/image72.png"/><Relationship Id="rId7" Type="http://schemas.openxmlformats.org/officeDocument/2006/relationships/image" Target="../media/image144.png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4.png"/><Relationship Id="rId8" Type="http://schemas.openxmlformats.org/officeDocument/2006/relationships/image" Target="../media/image153.png"/><Relationship Id="rId7" Type="http://schemas.openxmlformats.org/officeDocument/2006/relationships/image" Target="../media/image152.png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3" Type="http://schemas.openxmlformats.org/officeDocument/2006/relationships/slideLayout" Target="../slideLayouts/slideLayout12.xml"/><Relationship Id="rId12" Type="http://schemas.openxmlformats.org/officeDocument/2006/relationships/image" Target="../media/image157.png"/><Relationship Id="rId11" Type="http://schemas.openxmlformats.org/officeDocument/2006/relationships/image" Target="../media/image156.png"/><Relationship Id="rId10" Type="http://schemas.openxmlformats.org/officeDocument/2006/relationships/image" Target="../media/image155.png"/><Relationship Id="rId1" Type="http://schemas.openxmlformats.org/officeDocument/2006/relationships/image" Target="../media/image146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openxmlformats.org/officeDocument/2006/relationships/image" Target="../media/image40.png"/><Relationship Id="rId7" Type="http://schemas.openxmlformats.org/officeDocument/2006/relationships/image" Target="../media/image39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10.png"/><Relationship Id="rId17" Type="http://schemas.openxmlformats.org/officeDocument/2006/relationships/slideLayout" Target="../slideLayouts/slideLayout12.xml"/><Relationship Id="rId16" Type="http://schemas.openxmlformats.org/officeDocument/2006/relationships/image" Target="../media/image33.png"/><Relationship Id="rId15" Type="http://schemas.openxmlformats.org/officeDocument/2006/relationships/image" Target="../media/image47.png"/><Relationship Id="rId14" Type="http://schemas.openxmlformats.org/officeDocument/2006/relationships/image" Target="../media/image46.png"/><Relationship Id="rId13" Type="http://schemas.openxmlformats.org/officeDocument/2006/relationships/image" Target="../media/image45.png"/><Relationship Id="rId12" Type="http://schemas.openxmlformats.org/officeDocument/2006/relationships/image" Target="../media/image44.png"/><Relationship Id="rId11" Type="http://schemas.openxmlformats.org/officeDocument/2006/relationships/image" Target="../media/image43.png"/><Relationship Id="rId10" Type="http://schemas.openxmlformats.org/officeDocument/2006/relationships/image" Target="../media/image42.png"/><Relationship Id="rId1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3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8.png"/><Relationship Id="rId8" Type="http://schemas.openxmlformats.org/officeDocument/2006/relationships/image" Target="../media/image57.png"/><Relationship Id="rId7" Type="http://schemas.openxmlformats.org/officeDocument/2006/relationships/image" Target="../media/image56.png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1" Type="http://schemas.openxmlformats.org/officeDocument/2006/relationships/slideLayout" Target="../slideLayouts/slideLayout12.xml"/><Relationship Id="rId20" Type="http://schemas.openxmlformats.org/officeDocument/2006/relationships/image" Target="../media/image68.png"/><Relationship Id="rId2" Type="http://schemas.openxmlformats.org/officeDocument/2006/relationships/image" Target="../media/image51.png"/><Relationship Id="rId19" Type="http://schemas.openxmlformats.org/officeDocument/2006/relationships/image" Target="../media/image67.png"/><Relationship Id="rId18" Type="http://schemas.openxmlformats.org/officeDocument/2006/relationships/image" Target="../media/image66.png"/><Relationship Id="rId17" Type="http://schemas.openxmlformats.org/officeDocument/2006/relationships/image" Target="../media/image65.png"/><Relationship Id="rId16" Type="http://schemas.openxmlformats.org/officeDocument/2006/relationships/image" Target="../media/image64.png"/><Relationship Id="rId15" Type="http://schemas.openxmlformats.org/officeDocument/2006/relationships/image" Target="../media/image49.png"/><Relationship Id="rId14" Type="http://schemas.openxmlformats.org/officeDocument/2006/relationships/image" Target="../media/image63.png"/><Relationship Id="rId13" Type="http://schemas.openxmlformats.org/officeDocument/2006/relationships/image" Target="../media/image62.png"/><Relationship Id="rId12" Type="http://schemas.openxmlformats.org/officeDocument/2006/relationships/image" Target="../media/image61.png"/><Relationship Id="rId11" Type="http://schemas.openxmlformats.org/officeDocument/2006/relationships/image" Target="../media/image60.png"/><Relationship Id="rId10" Type="http://schemas.openxmlformats.org/officeDocument/2006/relationships/image" Target="../media/image59.png"/><Relationship Id="rId1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1.png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8.png"/><Relationship Id="rId1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9.png"/><Relationship Id="rId8" Type="http://schemas.openxmlformats.org/officeDocument/2006/relationships/image" Target="../media/image78.png"/><Relationship Id="rId7" Type="http://schemas.openxmlformats.org/officeDocument/2006/relationships/image" Target="../media/image77.png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8" Type="http://schemas.openxmlformats.org/officeDocument/2006/relationships/slideLayout" Target="../slideLayouts/slideLayout12.xml"/><Relationship Id="rId17" Type="http://schemas.openxmlformats.org/officeDocument/2006/relationships/image" Target="../media/image87.png"/><Relationship Id="rId16" Type="http://schemas.openxmlformats.org/officeDocument/2006/relationships/image" Target="../media/image86.png"/><Relationship Id="rId15" Type="http://schemas.openxmlformats.org/officeDocument/2006/relationships/image" Target="../media/image85.png"/><Relationship Id="rId14" Type="http://schemas.openxmlformats.org/officeDocument/2006/relationships/image" Target="../media/image84.png"/><Relationship Id="rId13" Type="http://schemas.openxmlformats.org/officeDocument/2006/relationships/image" Target="../media/image83.png"/><Relationship Id="rId12" Type="http://schemas.openxmlformats.org/officeDocument/2006/relationships/image" Target="../media/image82.png"/><Relationship Id="rId11" Type="http://schemas.openxmlformats.org/officeDocument/2006/relationships/image" Target="../media/image81.png"/><Relationship Id="rId10" Type="http://schemas.openxmlformats.org/officeDocument/2006/relationships/image" Target="../media/image80.png"/><Relationship Id="rId1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3" Type="http://schemas.openxmlformats.org/officeDocument/2006/relationships/image" Target="../media/image74.png"/><Relationship Id="rId2" Type="http://schemas.openxmlformats.org/officeDocument/2006/relationships/image" Target="../media/image88.png"/><Relationship Id="rId1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95.png"/><Relationship Id="rId8" Type="http://schemas.openxmlformats.org/officeDocument/2006/relationships/image" Target="../media/image94.png"/><Relationship Id="rId7" Type="http://schemas.openxmlformats.org/officeDocument/2006/relationships/image" Target="../media/image93.png"/><Relationship Id="rId6" Type="http://schemas.openxmlformats.org/officeDocument/2006/relationships/image" Target="../media/image92.png"/><Relationship Id="rId53" Type="http://schemas.openxmlformats.org/officeDocument/2006/relationships/slideLayout" Target="../slideLayouts/slideLayout12.xml"/><Relationship Id="rId52" Type="http://schemas.openxmlformats.org/officeDocument/2006/relationships/image" Target="../media/image138.png"/><Relationship Id="rId51" Type="http://schemas.openxmlformats.org/officeDocument/2006/relationships/image" Target="../media/image137.png"/><Relationship Id="rId50" Type="http://schemas.openxmlformats.org/officeDocument/2006/relationships/image" Target="../media/image136.png"/><Relationship Id="rId5" Type="http://schemas.openxmlformats.org/officeDocument/2006/relationships/image" Target="../media/image9.png"/><Relationship Id="rId49" Type="http://schemas.openxmlformats.org/officeDocument/2006/relationships/image" Target="../media/image135.png"/><Relationship Id="rId48" Type="http://schemas.openxmlformats.org/officeDocument/2006/relationships/image" Target="../media/image134.png"/><Relationship Id="rId47" Type="http://schemas.openxmlformats.org/officeDocument/2006/relationships/image" Target="../media/image133.png"/><Relationship Id="rId46" Type="http://schemas.openxmlformats.org/officeDocument/2006/relationships/image" Target="../media/image132.png"/><Relationship Id="rId45" Type="http://schemas.openxmlformats.org/officeDocument/2006/relationships/image" Target="../media/image131.png"/><Relationship Id="rId44" Type="http://schemas.openxmlformats.org/officeDocument/2006/relationships/image" Target="../media/image130.png"/><Relationship Id="rId43" Type="http://schemas.openxmlformats.org/officeDocument/2006/relationships/image" Target="../media/image129.png"/><Relationship Id="rId42" Type="http://schemas.openxmlformats.org/officeDocument/2006/relationships/image" Target="../media/image128.png"/><Relationship Id="rId41" Type="http://schemas.openxmlformats.org/officeDocument/2006/relationships/image" Target="../media/image127.png"/><Relationship Id="rId40" Type="http://schemas.openxmlformats.org/officeDocument/2006/relationships/image" Target="../media/image126.png"/><Relationship Id="rId4" Type="http://schemas.openxmlformats.org/officeDocument/2006/relationships/image" Target="../media/image5.png"/><Relationship Id="rId39" Type="http://schemas.openxmlformats.org/officeDocument/2006/relationships/image" Target="../media/image125.png"/><Relationship Id="rId38" Type="http://schemas.openxmlformats.org/officeDocument/2006/relationships/image" Target="../media/image124.png"/><Relationship Id="rId37" Type="http://schemas.openxmlformats.org/officeDocument/2006/relationships/image" Target="../media/image123.png"/><Relationship Id="rId36" Type="http://schemas.openxmlformats.org/officeDocument/2006/relationships/image" Target="../media/image122.png"/><Relationship Id="rId35" Type="http://schemas.openxmlformats.org/officeDocument/2006/relationships/image" Target="../media/image121.png"/><Relationship Id="rId34" Type="http://schemas.openxmlformats.org/officeDocument/2006/relationships/image" Target="../media/image120.png"/><Relationship Id="rId33" Type="http://schemas.openxmlformats.org/officeDocument/2006/relationships/image" Target="../media/image119.png"/><Relationship Id="rId32" Type="http://schemas.openxmlformats.org/officeDocument/2006/relationships/image" Target="../media/image118.png"/><Relationship Id="rId31" Type="http://schemas.openxmlformats.org/officeDocument/2006/relationships/image" Target="../media/image117.png"/><Relationship Id="rId30" Type="http://schemas.openxmlformats.org/officeDocument/2006/relationships/image" Target="../media/image116.png"/><Relationship Id="rId3" Type="http://schemas.openxmlformats.org/officeDocument/2006/relationships/image" Target="../media/image88.png"/><Relationship Id="rId29" Type="http://schemas.openxmlformats.org/officeDocument/2006/relationships/image" Target="../media/image115.png"/><Relationship Id="rId28" Type="http://schemas.openxmlformats.org/officeDocument/2006/relationships/image" Target="../media/image114.png"/><Relationship Id="rId27" Type="http://schemas.openxmlformats.org/officeDocument/2006/relationships/image" Target="../media/image113.png"/><Relationship Id="rId26" Type="http://schemas.openxmlformats.org/officeDocument/2006/relationships/image" Target="../media/image112.png"/><Relationship Id="rId25" Type="http://schemas.openxmlformats.org/officeDocument/2006/relationships/image" Target="../media/image111.png"/><Relationship Id="rId24" Type="http://schemas.openxmlformats.org/officeDocument/2006/relationships/image" Target="../media/image110.png"/><Relationship Id="rId23" Type="http://schemas.openxmlformats.org/officeDocument/2006/relationships/image" Target="../media/image109.png"/><Relationship Id="rId22" Type="http://schemas.openxmlformats.org/officeDocument/2006/relationships/image" Target="../media/image108.png"/><Relationship Id="rId21" Type="http://schemas.openxmlformats.org/officeDocument/2006/relationships/image" Target="../media/image107.png"/><Relationship Id="rId20" Type="http://schemas.openxmlformats.org/officeDocument/2006/relationships/image" Target="../media/image106.png"/><Relationship Id="rId2" Type="http://schemas.openxmlformats.org/officeDocument/2006/relationships/image" Target="../media/image49.png"/><Relationship Id="rId19" Type="http://schemas.openxmlformats.org/officeDocument/2006/relationships/image" Target="../media/image105.png"/><Relationship Id="rId18" Type="http://schemas.openxmlformats.org/officeDocument/2006/relationships/image" Target="../media/image104.png"/><Relationship Id="rId17" Type="http://schemas.openxmlformats.org/officeDocument/2006/relationships/image" Target="../media/image103.png"/><Relationship Id="rId16" Type="http://schemas.openxmlformats.org/officeDocument/2006/relationships/image" Target="../media/image102.png"/><Relationship Id="rId15" Type="http://schemas.openxmlformats.org/officeDocument/2006/relationships/image" Target="../media/image101.png"/><Relationship Id="rId14" Type="http://schemas.openxmlformats.org/officeDocument/2006/relationships/image" Target="../media/image100.png"/><Relationship Id="rId13" Type="http://schemas.openxmlformats.org/officeDocument/2006/relationships/image" Target="../media/image99.png"/><Relationship Id="rId12" Type="http://schemas.openxmlformats.org/officeDocument/2006/relationships/image" Target="../media/image98.png"/><Relationship Id="rId11" Type="http://schemas.openxmlformats.org/officeDocument/2006/relationships/image" Target="../media/image97.png"/><Relationship Id="rId10" Type="http://schemas.openxmlformats.org/officeDocument/2006/relationships/image" Target="../media/image96.png"/><Relationship Id="rId1" Type="http://schemas.openxmlformats.org/officeDocument/2006/relationships/image" Target="../media/image9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1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420688" y="5157788"/>
            <a:ext cx="263525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1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657225" y="4940300"/>
            <a:ext cx="2635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1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808038" y="4652963"/>
            <a:ext cx="263525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2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1181100" y="4114800"/>
            <a:ext cx="36036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2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1135063" y="5000625"/>
            <a:ext cx="263525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2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1284288" y="4713288"/>
            <a:ext cx="263525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2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 rot="-885196">
            <a:off x="2097088" y="3776663"/>
            <a:ext cx="422275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2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 rot="885196" flipH="1">
            <a:off x="2133600" y="4181475"/>
            <a:ext cx="420688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2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1541463" y="4565650"/>
            <a:ext cx="263525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3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2876550" y="3249613"/>
            <a:ext cx="5048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3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2659063" y="4822825"/>
            <a:ext cx="2635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3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3032125" y="4284663"/>
            <a:ext cx="361950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3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3394075" y="4622800"/>
            <a:ext cx="263525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3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1800225" y="4365625"/>
            <a:ext cx="263525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3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1949450" y="4076700"/>
            <a:ext cx="2635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4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3708400" y="3128963"/>
            <a:ext cx="50323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4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4330700" y="2571750"/>
            <a:ext cx="647700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4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 l="36945" t="12920" r="51257"/>
          <a:stretch>
            <a:fillRect/>
          </a:stretch>
        </p:blipFill>
        <p:spPr bwMode="auto">
          <a:xfrm rot="21312263" flipH="1">
            <a:off x="4527550" y="3548063"/>
            <a:ext cx="5048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" name="4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5321300" y="2095500"/>
            <a:ext cx="690563" cy="382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3" name="4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3794125" y="5000625"/>
            <a:ext cx="2635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4" name="4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5435600" y="4114800"/>
            <a:ext cx="36036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5" name="4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5387975" y="5000625"/>
            <a:ext cx="263525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6" name="4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3943350" y="4713288"/>
            <a:ext cx="263525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7" name="4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3556000" y="5216525"/>
            <a:ext cx="2635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8" name="4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4945063" y="2852738"/>
            <a:ext cx="649287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9" name="4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5187950" y="4713288"/>
            <a:ext cx="263525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0" name="5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5576888" y="1585913"/>
            <a:ext cx="866775" cy="479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1" name="5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 rot="21312263" flipH="1">
            <a:off x="6126163" y="3352800"/>
            <a:ext cx="50323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2" name="5"/>
          <p:cNvPicPr>
            <a:picLocks noChangeAspect="1" noChangeArrowheads="1"/>
          </p:cNvPicPr>
          <p:nvPr/>
        </p:nvPicPr>
        <p:blipFill>
          <a:blip r:embed="rId2"/>
          <a:srcRect l="36945" t="12920" r="51257"/>
          <a:stretch>
            <a:fillRect/>
          </a:stretch>
        </p:blipFill>
        <p:spPr bwMode="auto">
          <a:xfrm>
            <a:off x="6456363" y="4746625"/>
            <a:ext cx="263525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3" name="5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6156325" y="2349500"/>
            <a:ext cx="70802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5"/>
          <p:cNvPicPr>
            <a:picLocks noChangeAspect="1" noChangeArrowheads="1"/>
          </p:cNvPicPr>
          <p:nvPr/>
        </p:nvPicPr>
        <p:blipFill>
          <a:blip r:embed="rId1"/>
          <a:srcRect l="51257" t="12920" r="36945"/>
          <a:stretch>
            <a:fillRect/>
          </a:stretch>
        </p:blipFill>
        <p:spPr bwMode="auto">
          <a:xfrm>
            <a:off x="6083300" y="4926013"/>
            <a:ext cx="263525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5" name="H1"/>
          <p:cNvPicPr>
            <a:picLocks noChangeAspect="1" noChangeArrowheads="1"/>
          </p:cNvPicPr>
          <p:nvPr/>
        </p:nvPicPr>
        <p:blipFill>
          <a:blip r:embed="rId3"/>
          <a:srcRect l="30511" t="30511" r="30511" b="30511"/>
          <a:stretch>
            <a:fillRect/>
          </a:stretch>
        </p:blipFill>
        <p:spPr bwMode="auto">
          <a:xfrm>
            <a:off x="7070725" y="2463800"/>
            <a:ext cx="70326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6" name="H1"/>
          <p:cNvPicPr>
            <a:picLocks noChangeAspect="1" noChangeArrowheads="1"/>
          </p:cNvPicPr>
          <p:nvPr/>
        </p:nvPicPr>
        <p:blipFill>
          <a:blip r:embed="rId4"/>
          <a:srcRect l="36502" t="22643" r="52760"/>
          <a:stretch>
            <a:fillRect/>
          </a:stretch>
        </p:blipFill>
        <p:spPr bwMode="auto">
          <a:xfrm>
            <a:off x="6948488" y="2816225"/>
            <a:ext cx="619125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7" name="H2"/>
          <p:cNvPicPr>
            <a:picLocks noChangeAspect="1" noChangeArrowheads="1"/>
          </p:cNvPicPr>
          <p:nvPr/>
        </p:nvPicPr>
        <p:blipFill>
          <a:blip r:embed="rId5"/>
          <a:srcRect l="12144" t="12144" r="12144" b="12144"/>
          <a:stretch>
            <a:fillRect/>
          </a:stretch>
        </p:blipFill>
        <p:spPr bwMode="auto">
          <a:xfrm>
            <a:off x="7812088" y="825500"/>
            <a:ext cx="136525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8" name="H2"/>
          <p:cNvPicPr>
            <a:picLocks noChangeAspect="1" noChangeArrowheads="1"/>
          </p:cNvPicPr>
          <p:nvPr/>
        </p:nvPicPr>
        <p:blipFill>
          <a:blip r:embed="rId6"/>
          <a:srcRect l="52760" t="22643" r="36502"/>
          <a:stretch>
            <a:fillRect/>
          </a:stretch>
        </p:blipFill>
        <p:spPr bwMode="auto">
          <a:xfrm>
            <a:off x="8294688" y="1457325"/>
            <a:ext cx="78422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9" name="H3"/>
          <p:cNvPicPr>
            <a:picLocks noChangeAspect="1" noChangeArrowheads="1"/>
          </p:cNvPicPr>
          <p:nvPr/>
        </p:nvPicPr>
        <p:blipFill>
          <a:blip r:embed="rId7"/>
          <a:srcRect l="30511" t="30511" r="30511" b="30511"/>
          <a:stretch>
            <a:fillRect/>
          </a:stretch>
        </p:blipFill>
        <p:spPr bwMode="auto">
          <a:xfrm>
            <a:off x="7258050" y="1679575"/>
            <a:ext cx="703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0" name="H3"/>
          <p:cNvPicPr>
            <a:picLocks noChangeAspect="1" noChangeArrowheads="1"/>
          </p:cNvPicPr>
          <p:nvPr/>
        </p:nvPicPr>
        <p:blipFill>
          <a:blip r:embed="rId6"/>
          <a:srcRect l="52760" t="22643" r="36502"/>
          <a:stretch>
            <a:fillRect/>
          </a:stretch>
        </p:blipFill>
        <p:spPr bwMode="auto">
          <a:xfrm>
            <a:off x="7451725" y="2205038"/>
            <a:ext cx="911225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1" name="H4"/>
          <p:cNvPicPr>
            <a:picLocks noChangeAspect="1" noChangeArrowheads="1"/>
          </p:cNvPicPr>
          <p:nvPr/>
        </p:nvPicPr>
        <p:blipFill>
          <a:blip r:embed="rId8"/>
          <a:srcRect l="12144" t="12144" r="12144" b="12144"/>
          <a:stretch>
            <a:fillRect/>
          </a:stretch>
        </p:blipFill>
        <p:spPr bwMode="auto">
          <a:xfrm>
            <a:off x="6372225" y="1387475"/>
            <a:ext cx="1171575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2" name="H4"/>
          <p:cNvPicPr>
            <a:picLocks noChangeAspect="1" noChangeArrowheads="1"/>
          </p:cNvPicPr>
          <p:nvPr/>
        </p:nvPicPr>
        <p:blipFill>
          <a:blip r:embed="rId6"/>
          <a:srcRect l="52760" t="22643" r="36502"/>
          <a:stretch>
            <a:fillRect/>
          </a:stretch>
        </p:blipFill>
        <p:spPr bwMode="auto">
          <a:xfrm>
            <a:off x="6756400" y="1912938"/>
            <a:ext cx="787400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3" name="H5"/>
          <p:cNvPicPr>
            <a:picLocks noChangeAspect="1" noChangeArrowheads="1"/>
          </p:cNvPicPr>
          <p:nvPr/>
        </p:nvPicPr>
        <p:blipFill>
          <a:blip r:embed="rId4"/>
          <a:srcRect l="36502" t="22643" r="52760"/>
          <a:stretch>
            <a:fillRect/>
          </a:stretch>
        </p:blipFill>
        <p:spPr bwMode="auto">
          <a:xfrm>
            <a:off x="7477125" y="1952625"/>
            <a:ext cx="911225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4" name="H5"/>
          <p:cNvPicPr>
            <a:picLocks noChangeAspect="1" noChangeArrowheads="1"/>
          </p:cNvPicPr>
          <p:nvPr/>
        </p:nvPicPr>
        <p:blipFill>
          <a:blip r:embed="rId9"/>
          <a:srcRect l="30511" t="30511" r="30511" b="30511"/>
          <a:stretch>
            <a:fillRect/>
          </a:stretch>
        </p:blipFill>
        <p:spPr bwMode="auto">
          <a:xfrm>
            <a:off x="7788275" y="1679575"/>
            <a:ext cx="703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5" name="鞋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1161115" flipH="1">
            <a:off x="-728663" y="4489450"/>
            <a:ext cx="674688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6" name="鞋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1161115" flipH="1">
            <a:off x="-1319213" y="4489450"/>
            <a:ext cx="674688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7" name="1"/>
          <p:cNvPicPr>
            <a:picLocks noChangeAspect="1" noChangeArrowheads="1"/>
          </p:cNvPicPr>
          <p:nvPr/>
        </p:nvPicPr>
        <p:blipFill>
          <a:blip r:embed="rId11"/>
          <a:srcRect l="21808" r="15155"/>
          <a:stretch>
            <a:fillRect/>
          </a:stretch>
        </p:blipFill>
        <p:spPr bwMode="auto">
          <a:xfrm rot="611373" flipH="1">
            <a:off x="2581275" y="712788"/>
            <a:ext cx="88582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8" name="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2597481">
            <a:off x="3508375" y="1308100"/>
            <a:ext cx="9382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9" name="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4200862">
            <a:off x="3760788" y="1749425"/>
            <a:ext cx="781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0" name="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3024177">
            <a:off x="2033587" y="1346201"/>
            <a:ext cx="72707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1" name="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8859628" flipH="1">
            <a:off x="3349625" y="2413000"/>
            <a:ext cx="901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2" name="6"/>
          <p:cNvPicPr>
            <a:picLocks noChangeAspect="1" noChangeArrowheads="1"/>
          </p:cNvPicPr>
          <p:nvPr/>
        </p:nvPicPr>
        <p:blipFill>
          <a:blip r:embed="rId16"/>
          <a:srcRect l="21808" r="15155"/>
          <a:stretch>
            <a:fillRect/>
          </a:stretch>
        </p:blipFill>
        <p:spPr bwMode="auto">
          <a:xfrm rot="9672178" flipH="1">
            <a:off x="2927350" y="2593975"/>
            <a:ext cx="66833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3" name="7"/>
          <p:cNvPicPr>
            <a:picLocks noChangeAspect="1" noChangeArrowheads="1"/>
          </p:cNvPicPr>
          <p:nvPr/>
        </p:nvPicPr>
        <p:blipFill>
          <a:blip r:embed="rId17"/>
          <a:srcRect l="32094" r="14810"/>
          <a:stretch>
            <a:fillRect/>
          </a:stretch>
        </p:blipFill>
        <p:spPr bwMode="auto">
          <a:xfrm rot="-3928636">
            <a:off x="1790700" y="1565275"/>
            <a:ext cx="48577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4" name="8 云"/>
          <p:cNvPicPr>
            <a:picLocks noChangeAspect="1" noChangeArrowheads="1"/>
          </p:cNvPicPr>
          <p:nvPr/>
        </p:nvPicPr>
        <p:blipFill>
          <a:blip r:embed="rId18">
            <a:biLevel thresh="50000"/>
            <a:grayscl/>
          </a:blip>
          <a:srcRect l="18510" t="15115" r="16411" b="20412"/>
          <a:stretch>
            <a:fillRect/>
          </a:stretch>
        </p:blipFill>
        <p:spPr bwMode="auto">
          <a:xfrm>
            <a:off x="2043113" y="1419225"/>
            <a:ext cx="20320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5" name="9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238500" y="1316038"/>
            <a:ext cx="692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6" name="10"/>
          <p:cNvPicPr>
            <a:picLocks noChangeAspect="1" noChangeArrowheads="1"/>
          </p:cNvPicPr>
          <p:nvPr/>
        </p:nvPicPr>
        <p:blipFill>
          <a:blip r:embed="rId20"/>
          <a:srcRect l="38544" r="27867"/>
          <a:stretch>
            <a:fillRect/>
          </a:stretch>
        </p:blipFill>
        <p:spPr bwMode="auto">
          <a:xfrm rot="4160332">
            <a:off x="4040981" y="2043907"/>
            <a:ext cx="338137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7" name="11"/>
          <p:cNvPicPr>
            <a:picLocks noChangeAspect="1" noChangeArrowheads="1"/>
          </p:cNvPicPr>
          <p:nvPr/>
        </p:nvPicPr>
        <p:blipFill>
          <a:blip r:embed="rId21"/>
          <a:srcRect l="21120" r="11237"/>
          <a:stretch>
            <a:fillRect/>
          </a:stretch>
        </p:blipFill>
        <p:spPr bwMode="auto">
          <a:xfrm rot="-7399847">
            <a:off x="1727200" y="1976438"/>
            <a:ext cx="5286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8" name="1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-2871418">
            <a:off x="2490788" y="1217612"/>
            <a:ext cx="6921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9" name="13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-10052005">
            <a:off x="2228850" y="2600325"/>
            <a:ext cx="692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0" name="1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7758446">
            <a:off x="1770062" y="2441576"/>
            <a:ext cx="728663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1" name="2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1331913" y="-184150"/>
            <a:ext cx="88423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2" name="3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 rot="3284749">
            <a:off x="2116932" y="237331"/>
            <a:ext cx="5334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3" name="4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 rot="-2654225">
            <a:off x="1063625" y="69850"/>
            <a:ext cx="498475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4" name="5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 rot="8859628" flipH="1">
            <a:off x="2001838" y="901700"/>
            <a:ext cx="615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5" name="6"/>
          <p:cNvPicPr>
            <a:picLocks noChangeAspect="1" noChangeArrowheads="1"/>
          </p:cNvPicPr>
          <p:nvPr/>
        </p:nvPicPr>
        <p:blipFill>
          <a:blip r:embed="rId26"/>
          <a:srcRect l="21808" r="15155"/>
          <a:stretch>
            <a:fillRect/>
          </a:stretch>
        </p:blipFill>
        <p:spPr bwMode="auto">
          <a:xfrm rot="9672178" flipH="1">
            <a:off x="1778000" y="1073150"/>
            <a:ext cx="45720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6" name="7"/>
          <p:cNvPicPr>
            <a:picLocks noChangeAspect="1" noChangeArrowheads="1"/>
          </p:cNvPicPr>
          <p:nvPr/>
        </p:nvPicPr>
        <p:blipFill>
          <a:blip r:embed="rId27"/>
          <a:srcRect l="32094" r="14810"/>
          <a:stretch>
            <a:fillRect/>
          </a:stretch>
        </p:blipFill>
        <p:spPr bwMode="auto">
          <a:xfrm rot="-3928636">
            <a:off x="804069" y="426244"/>
            <a:ext cx="3317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7" name="8 云"/>
          <p:cNvPicPr>
            <a:picLocks noChangeAspect="1" noChangeArrowheads="1"/>
          </p:cNvPicPr>
          <p:nvPr/>
        </p:nvPicPr>
        <p:blipFill>
          <a:blip r:embed="rId18">
            <a:biLevel thresh="50000"/>
            <a:grayscl/>
          </a:blip>
          <a:srcRect l="18510" t="15115" r="16411" b="20412"/>
          <a:stretch>
            <a:fillRect/>
          </a:stretch>
        </p:blipFill>
        <p:spPr bwMode="auto">
          <a:xfrm>
            <a:off x="996950" y="288925"/>
            <a:ext cx="1387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8" name="9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1812925" y="179388"/>
            <a:ext cx="471488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9" name="10"/>
          <p:cNvPicPr>
            <a:picLocks noChangeAspect="1" noChangeArrowheads="1"/>
          </p:cNvPicPr>
          <p:nvPr/>
        </p:nvPicPr>
        <p:blipFill>
          <a:blip r:embed="rId29"/>
          <a:srcRect l="38544" r="27867"/>
          <a:stretch>
            <a:fillRect/>
          </a:stretch>
        </p:blipFill>
        <p:spPr bwMode="auto">
          <a:xfrm rot="4160332">
            <a:off x="2353469" y="648494"/>
            <a:ext cx="2301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0" name="11"/>
          <p:cNvPicPr>
            <a:picLocks noChangeAspect="1" noChangeArrowheads="1"/>
          </p:cNvPicPr>
          <p:nvPr/>
        </p:nvPicPr>
        <p:blipFill>
          <a:blip r:embed="rId30"/>
          <a:srcRect l="21120" r="11237"/>
          <a:stretch>
            <a:fillRect/>
          </a:stretch>
        </p:blipFill>
        <p:spPr bwMode="auto">
          <a:xfrm rot="-4430590">
            <a:off x="1032668" y="316707"/>
            <a:ext cx="360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1" name="12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 rot="-2090325">
            <a:off x="1411288" y="236538"/>
            <a:ext cx="357187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2" name="13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 rot="-10052005">
            <a:off x="1352550" y="1149350"/>
            <a:ext cx="4730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3" name="14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 rot="-8417366">
            <a:off x="1050925" y="1047750"/>
            <a:ext cx="4984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4" name="7"/>
          <p:cNvPicPr>
            <a:picLocks noChangeAspect="1" noChangeArrowheads="1"/>
          </p:cNvPicPr>
          <p:nvPr/>
        </p:nvPicPr>
        <p:blipFill>
          <a:blip r:embed="rId27"/>
          <a:srcRect l="32094" r="14810"/>
          <a:stretch>
            <a:fillRect/>
          </a:stretch>
        </p:blipFill>
        <p:spPr bwMode="auto">
          <a:xfrm rot="-6220291">
            <a:off x="836613" y="712787"/>
            <a:ext cx="330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5" name="2"/>
          <p:cNvPicPr>
            <a:picLocks noChangeAspect="1" noChangeArrowheads="1"/>
          </p:cNvPicPr>
          <p:nvPr/>
        </p:nvPicPr>
        <p:blipFill>
          <a:blip r:embed="rId22"/>
          <a:srcRect l="18361" r="22200"/>
          <a:stretch>
            <a:fillRect/>
          </a:stretch>
        </p:blipFill>
        <p:spPr bwMode="auto">
          <a:xfrm rot="4866588">
            <a:off x="2231232" y="332581"/>
            <a:ext cx="52546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10" name="图片 91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-42863" y="5568950"/>
            <a:ext cx="92884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192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8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0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4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6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18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20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22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24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26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28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4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30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4" presetClass="path" presetSubtype="0" accel="50000" decel="5000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32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4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34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4" presetClass="path" presetSubtype="0" accel="50000" decel="5000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36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4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38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4" presetClass="path" presetSubtype="0" accel="50000" decel="5000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40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5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25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5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25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5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25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5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25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5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25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25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25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25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8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1600000">
                                      <p:cBhvr>
                                        <p:cTn id="206" dur="2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7" presetID="8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21600000">
                                      <p:cBhvr>
                                        <p:cTn id="208" dur="2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9" presetID="8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21600000">
                                      <p:cBhvr>
                                        <p:cTn id="210" dur="20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1" presetID="8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21600000">
                                      <p:cBhvr>
                                        <p:cTn id="212" dur="20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3" presetID="8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1600000">
                                      <p:cBhvr>
                                        <p:cTn id="214" dur="2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4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1" dur="25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25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5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ntr" presetSubtype="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ntr" presetSubtype="0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500" fill="hold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500" fill="hold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ntr" presetSubtype="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ntr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500"/>
                            </p:stCondLst>
                            <p:childTnLst>
                              <p:par>
                                <p:cTn id="28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284" dur="20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288" dur="20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42117E-7 L 1.01493 0.01132 " pathEditMode="relative" rAng="0" ptsTypes="AA">
                                      <p:cBhvr>
                                        <p:cTn id="290" dur="20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292" dur="2000" fill="hold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294" dur="20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296" dur="20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298" dur="20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00" dur="2000" fill="hold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0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3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04" dur="2000" fill="hold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06" dur="20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0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08" dur="2000" fill="hold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0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10" dur="1750" fill="hold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12" dur="175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14" dur="175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16" dur="1750" fill="hold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18" dur="175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20" dur="1750" fill="hold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22" dur="1750" fill="hold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24" dur="1750" fill="hold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26" dur="175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28" dur="1750" fill="hold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30" dur="1750" fill="hold"/>
                                        <p:tgtEl>
                                          <p:spTgt spid="3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32" dur="175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34" dur="175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36" dur="1750" fill="hold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3785 0.00023 " pathEditMode="relative" rAng="0" ptsTypes="AA">
                                      <p:cBhvr>
                                        <p:cTn id="338" dur="1750" fill="hold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2"/>
          <p:cNvSpPr>
            <a:spLocks noChangeArrowheads="1"/>
          </p:cNvSpPr>
          <p:nvPr/>
        </p:nvSpPr>
        <p:spPr bwMode="auto">
          <a:xfrm>
            <a:off x="25400" y="3175"/>
            <a:ext cx="9288463" cy="5589588"/>
          </a:xfrm>
          <a:prstGeom prst="rect">
            <a:avLst/>
          </a:prstGeom>
          <a:solidFill>
            <a:srgbClr val="8CB3E3">
              <a:alpha val="56078"/>
            </a:srgbClr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5" name="矩形 138"/>
          <p:cNvSpPr>
            <a:spLocks noChangeArrowheads="1"/>
          </p:cNvSpPr>
          <p:nvPr/>
        </p:nvSpPr>
        <p:spPr bwMode="auto">
          <a:xfrm>
            <a:off x="-33338" y="5551488"/>
            <a:ext cx="9285288" cy="1989137"/>
          </a:xfrm>
          <a:prstGeom prst="rect">
            <a:avLst/>
          </a:prstGeom>
          <a:solidFill>
            <a:srgbClr val="8CB3E3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0" name="闪电形 57"/>
          <p:cNvSpPr>
            <a:spLocks noChangeArrowheads="1"/>
          </p:cNvSpPr>
          <p:nvPr/>
        </p:nvSpPr>
        <p:spPr bwMode="auto">
          <a:xfrm flipH="1">
            <a:off x="3348038" y="1008063"/>
            <a:ext cx="831850" cy="876300"/>
          </a:xfrm>
          <a:prstGeom prst="lightningBolt">
            <a:avLst/>
          </a:prstGeom>
          <a:solidFill>
            <a:srgbClr val="FFFF0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1" name="闪电形 62"/>
          <p:cNvSpPr>
            <a:spLocks noChangeArrowheads="1"/>
          </p:cNvSpPr>
          <p:nvPr/>
        </p:nvSpPr>
        <p:spPr bwMode="auto">
          <a:xfrm flipH="1">
            <a:off x="4135438" y="981075"/>
            <a:ext cx="741362" cy="781050"/>
          </a:xfrm>
          <a:prstGeom prst="lightningBolt">
            <a:avLst/>
          </a:prstGeom>
          <a:solidFill>
            <a:srgbClr val="FFFF0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" name="Group 6"/>
          <p:cNvGrpSpPr/>
          <p:nvPr/>
        </p:nvGrpSpPr>
        <p:grpSpPr bwMode="auto">
          <a:xfrm>
            <a:off x="3381375" y="836613"/>
            <a:ext cx="1477963" cy="1530350"/>
            <a:chOff x="0" y="0"/>
            <a:chExt cx="2557137" cy="2646742"/>
          </a:xfrm>
        </p:grpSpPr>
        <p:sp>
          <p:nvSpPr>
            <p:cNvPr id="23622" name="直接连接符 64"/>
            <p:cNvSpPr>
              <a:spLocks noChangeShapeType="1"/>
            </p:cNvSpPr>
            <p:nvPr/>
          </p:nvSpPr>
          <p:spPr bwMode="auto">
            <a:xfrm flipH="1">
              <a:off x="646294" y="346194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23" name="直接连接符 65"/>
            <p:cNvSpPr>
              <a:spLocks noChangeShapeType="1"/>
            </p:cNvSpPr>
            <p:nvPr/>
          </p:nvSpPr>
          <p:spPr bwMode="auto">
            <a:xfrm flipH="1">
              <a:off x="1044134" y="52360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24" name="直接连接符 66"/>
            <p:cNvSpPr>
              <a:spLocks noChangeShapeType="1"/>
            </p:cNvSpPr>
            <p:nvPr/>
          </p:nvSpPr>
          <p:spPr bwMode="auto">
            <a:xfrm flipH="1">
              <a:off x="1908684" y="26591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25" name="直接连接符 67"/>
            <p:cNvSpPr>
              <a:spLocks noChangeShapeType="1"/>
            </p:cNvSpPr>
            <p:nvPr/>
          </p:nvSpPr>
          <p:spPr bwMode="auto">
            <a:xfrm flipH="1">
              <a:off x="718302" y="120072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26" name="直接连接符 68"/>
            <p:cNvSpPr>
              <a:spLocks noChangeShapeType="1"/>
            </p:cNvSpPr>
            <p:nvPr/>
          </p:nvSpPr>
          <p:spPr bwMode="auto">
            <a:xfrm flipH="1">
              <a:off x="1477961" y="16356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27" name="直接连接符 69"/>
            <p:cNvSpPr>
              <a:spLocks noChangeShapeType="1"/>
            </p:cNvSpPr>
            <p:nvPr/>
          </p:nvSpPr>
          <p:spPr bwMode="auto">
            <a:xfrm flipH="1">
              <a:off x="2413121" y="617184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28" name="直接连接符 70"/>
            <p:cNvSpPr>
              <a:spLocks noChangeShapeType="1"/>
            </p:cNvSpPr>
            <p:nvPr/>
          </p:nvSpPr>
          <p:spPr bwMode="auto">
            <a:xfrm flipH="1">
              <a:off x="142238" y="134557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29" name="直接连接符 71"/>
            <p:cNvSpPr>
              <a:spLocks noChangeShapeType="1"/>
            </p:cNvSpPr>
            <p:nvPr/>
          </p:nvSpPr>
          <p:spPr bwMode="auto">
            <a:xfrm flipH="1">
              <a:off x="934326" y="152559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0" name="直接连接符 72"/>
            <p:cNvSpPr>
              <a:spLocks noChangeShapeType="1"/>
            </p:cNvSpPr>
            <p:nvPr/>
          </p:nvSpPr>
          <p:spPr bwMode="auto">
            <a:xfrm flipH="1">
              <a:off x="1510390" y="84068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1" name="直接连接符 73"/>
            <p:cNvSpPr>
              <a:spLocks noChangeShapeType="1"/>
            </p:cNvSpPr>
            <p:nvPr/>
          </p:nvSpPr>
          <p:spPr bwMode="auto">
            <a:xfrm flipH="1">
              <a:off x="1159550" y="117072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2" name="直接连接符 74"/>
            <p:cNvSpPr>
              <a:spLocks noChangeShapeType="1"/>
            </p:cNvSpPr>
            <p:nvPr/>
          </p:nvSpPr>
          <p:spPr bwMode="auto">
            <a:xfrm flipH="1">
              <a:off x="396897" y="153076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3" name="直接连接符 75"/>
            <p:cNvSpPr>
              <a:spLocks noChangeShapeType="1"/>
            </p:cNvSpPr>
            <p:nvPr/>
          </p:nvSpPr>
          <p:spPr bwMode="auto">
            <a:xfrm flipH="1">
              <a:off x="1188985" y="171078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4" name="直接连接符 76"/>
            <p:cNvSpPr>
              <a:spLocks noChangeShapeType="1"/>
            </p:cNvSpPr>
            <p:nvPr/>
          </p:nvSpPr>
          <p:spPr bwMode="auto">
            <a:xfrm flipH="1">
              <a:off x="1836295" y="98553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5" name="直接连接符 77"/>
            <p:cNvSpPr>
              <a:spLocks noChangeShapeType="1"/>
            </p:cNvSpPr>
            <p:nvPr/>
          </p:nvSpPr>
          <p:spPr bwMode="auto">
            <a:xfrm flipH="1">
              <a:off x="1582398" y="143874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6" name="直接连接符 78"/>
            <p:cNvSpPr>
              <a:spLocks noChangeShapeType="1"/>
            </p:cNvSpPr>
            <p:nvPr/>
          </p:nvSpPr>
          <p:spPr bwMode="auto">
            <a:xfrm flipH="1">
              <a:off x="0" y="179878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7" name="直接连接符 79"/>
            <p:cNvSpPr>
              <a:spLocks noChangeShapeType="1"/>
            </p:cNvSpPr>
            <p:nvPr/>
          </p:nvSpPr>
          <p:spPr bwMode="auto">
            <a:xfrm flipH="1">
              <a:off x="792088" y="197880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8" name="直接连接符 80"/>
            <p:cNvSpPr>
              <a:spLocks noChangeShapeType="1"/>
            </p:cNvSpPr>
            <p:nvPr/>
          </p:nvSpPr>
          <p:spPr bwMode="auto">
            <a:xfrm flipH="1">
              <a:off x="1493949" y="205013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39" name="直接连接符 81"/>
            <p:cNvSpPr>
              <a:spLocks noChangeShapeType="1"/>
            </p:cNvSpPr>
            <p:nvPr/>
          </p:nvSpPr>
          <p:spPr bwMode="auto">
            <a:xfrm flipH="1">
              <a:off x="2269105" y="134557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40" name="直接连接符 82"/>
            <p:cNvSpPr>
              <a:spLocks noChangeShapeType="1"/>
            </p:cNvSpPr>
            <p:nvPr/>
          </p:nvSpPr>
          <p:spPr bwMode="auto">
            <a:xfrm flipH="1">
              <a:off x="1909210" y="162469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41" name="直接连接符 83"/>
            <p:cNvSpPr>
              <a:spLocks noChangeShapeType="1"/>
            </p:cNvSpPr>
            <p:nvPr/>
          </p:nvSpPr>
          <p:spPr bwMode="auto">
            <a:xfrm flipH="1">
              <a:off x="252046" y="210668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42" name="直接连接符 84"/>
            <p:cNvSpPr>
              <a:spLocks noChangeShapeType="1"/>
            </p:cNvSpPr>
            <p:nvPr/>
          </p:nvSpPr>
          <p:spPr bwMode="auto">
            <a:xfrm flipH="1">
              <a:off x="1044134" y="228670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43" name="直接连接符 85"/>
            <p:cNvSpPr>
              <a:spLocks noChangeShapeType="1"/>
            </p:cNvSpPr>
            <p:nvPr/>
          </p:nvSpPr>
          <p:spPr bwMode="auto">
            <a:xfrm flipH="1">
              <a:off x="1956556" y="216119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44" name="直接连接符 86"/>
            <p:cNvSpPr>
              <a:spLocks noChangeShapeType="1"/>
            </p:cNvSpPr>
            <p:nvPr/>
          </p:nvSpPr>
          <p:spPr bwMode="auto">
            <a:xfrm flipH="1">
              <a:off x="510988" y="95290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45" name="直接连接符 87"/>
            <p:cNvSpPr>
              <a:spLocks noChangeShapeType="1"/>
            </p:cNvSpPr>
            <p:nvPr/>
          </p:nvSpPr>
          <p:spPr bwMode="auto">
            <a:xfrm flipH="1">
              <a:off x="540913" y="0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" name="Group 31"/>
          <p:cNvGrpSpPr/>
          <p:nvPr/>
        </p:nvGrpSpPr>
        <p:grpSpPr bwMode="auto">
          <a:xfrm>
            <a:off x="3381375" y="1062038"/>
            <a:ext cx="1477963" cy="1530350"/>
            <a:chOff x="0" y="0"/>
            <a:chExt cx="2557137" cy="2646742"/>
          </a:xfrm>
        </p:grpSpPr>
        <p:sp>
          <p:nvSpPr>
            <p:cNvPr id="23598" name="yu1"/>
            <p:cNvSpPr>
              <a:spLocks noChangeShapeType="1"/>
            </p:cNvSpPr>
            <p:nvPr/>
          </p:nvSpPr>
          <p:spPr bwMode="auto">
            <a:xfrm flipH="1">
              <a:off x="646294" y="346194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9" name="yu1"/>
            <p:cNvSpPr>
              <a:spLocks noChangeShapeType="1"/>
            </p:cNvSpPr>
            <p:nvPr/>
          </p:nvSpPr>
          <p:spPr bwMode="auto">
            <a:xfrm flipH="1">
              <a:off x="1044134" y="52360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0" name="yu1"/>
            <p:cNvSpPr>
              <a:spLocks noChangeShapeType="1"/>
            </p:cNvSpPr>
            <p:nvPr/>
          </p:nvSpPr>
          <p:spPr bwMode="auto">
            <a:xfrm flipH="1">
              <a:off x="1908684" y="26591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1" name="yu1"/>
            <p:cNvSpPr>
              <a:spLocks noChangeShapeType="1"/>
            </p:cNvSpPr>
            <p:nvPr/>
          </p:nvSpPr>
          <p:spPr bwMode="auto">
            <a:xfrm flipH="1">
              <a:off x="718302" y="120072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2" name="yu1"/>
            <p:cNvSpPr>
              <a:spLocks noChangeShapeType="1"/>
            </p:cNvSpPr>
            <p:nvPr/>
          </p:nvSpPr>
          <p:spPr bwMode="auto">
            <a:xfrm flipH="1">
              <a:off x="1477961" y="16356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3" name="yu1"/>
            <p:cNvSpPr>
              <a:spLocks noChangeShapeType="1"/>
            </p:cNvSpPr>
            <p:nvPr/>
          </p:nvSpPr>
          <p:spPr bwMode="auto">
            <a:xfrm flipH="1">
              <a:off x="2413121" y="617184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4" name="yu1"/>
            <p:cNvSpPr>
              <a:spLocks noChangeShapeType="1"/>
            </p:cNvSpPr>
            <p:nvPr/>
          </p:nvSpPr>
          <p:spPr bwMode="auto">
            <a:xfrm flipH="1">
              <a:off x="142238" y="134557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5" name="yu1"/>
            <p:cNvSpPr>
              <a:spLocks noChangeShapeType="1"/>
            </p:cNvSpPr>
            <p:nvPr/>
          </p:nvSpPr>
          <p:spPr bwMode="auto">
            <a:xfrm flipH="1">
              <a:off x="934326" y="152559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6" name="yu1"/>
            <p:cNvSpPr>
              <a:spLocks noChangeShapeType="1"/>
            </p:cNvSpPr>
            <p:nvPr/>
          </p:nvSpPr>
          <p:spPr bwMode="auto">
            <a:xfrm flipH="1">
              <a:off x="1510390" y="84068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7" name="yu1"/>
            <p:cNvSpPr>
              <a:spLocks noChangeShapeType="1"/>
            </p:cNvSpPr>
            <p:nvPr/>
          </p:nvSpPr>
          <p:spPr bwMode="auto">
            <a:xfrm flipH="1">
              <a:off x="1159550" y="117072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8" name="yu1"/>
            <p:cNvSpPr>
              <a:spLocks noChangeShapeType="1"/>
            </p:cNvSpPr>
            <p:nvPr/>
          </p:nvSpPr>
          <p:spPr bwMode="auto">
            <a:xfrm flipH="1">
              <a:off x="396897" y="153076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09" name="yu1"/>
            <p:cNvSpPr>
              <a:spLocks noChangeShapeType="1"/>
            </p:cNvSpPr>
            <p:nvPr/>
          </p:nvSpPr>
          <p:spPr bwMode="auto">
            <a:xfrm flipH="1">
              <a:off x="1188985" y="171078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0" name="yu1"/>
            <p:cNvSpPr>
              <a:spLocks noChangeShapeType="1"/>
            </p:cNvSpPr>
            <p:nvPr/>
          </p:nvSpPr>
          <p:spPr bwMode="auto">
            <a:xfrm flipH="1">
              <a:off x="1836295" y="98553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1" name="yu1"/>
            <p:cNvSpPr>
              <a:spLocks noChangeShapeType="1"/>
            </p:cNvSpPr>
            <p:nvPr/>
          </p:nvSpPr>
          <p:spPr bwMode="auto">
            <a:xfrm flipH="1">
              <a:off x="1582398" y="143874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2" name="yu1"/>
            <p:cNvSpPr>
              <a:spLocks noChangeShapeType="1"/>
            </p:cNvSpPr>
            <p:nvPr/>
          </p:nvSpPr>
          <p:spPr bwMode="auto">
            <a:xfrm flipH="1">
              <a:off x="0" y="179878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3" name="yu1"/>
            <p:cNvSpPr>
              <a:spLocks noChangeShapeType="1"/>
            </p:cNvSpPr>
            <p:nvPr/>
          </p:nvSpPr>
          <p:spPr bwMode="auto">
            <a:xfrm flipH="1">
              <a:off x="792088" y="197880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4" name="yu1"/>
            <p:cNvSpPr>
              <a:spLocks noChangeShapeType="1"/>
            </p:cNvSpPr>
            <p:nvPr/>
          </p:nvSpPr>
          <p:spPr bwMode="auto">
            <a:xfrm flipH="1">
              <a:off x="1493949" y="205013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5" name="yu1"/>
            <p:cNvSpPr>
              <a:spLocks noChangeShapeType="1"/>
            </p:cNvSpPr>
            <p:nvPr/>
          </p:nvSpPr>
          <p:spPr bwMode="auto">
            <a:xfrm flipH="1">
              <a:off x="2269105" y="134557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6" name="yu1"/>
            <p:cNvSpPr>
              <a:spLocks noChangeShapeType="1"/>
            </p:cNvSpPr>
            <p:nvPr/>
          </p:nvSpPr>
          <p:spPr bwMode="auto">
            <a:xfrm flipH="1">
              <a:off x="1909210" y="162469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7" name="yu1"/>
            <p:cNvSpPr>
              <a:spLocks noChangeShapeType="1"/>
            </p:cNvSpPr>
            <p:nvPr/>
          </p:nvSpPr>
          <p:spPr bwMode="auto">
            <a:xfrm flipH="1">
              <a:off x="252046" y="210668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8" name="yu1"/>
            <p:cNvSpPr>
              <a:spLocks noChangeShapeType="1"/>
            </p:cNvSpPr>
            <p:nvPr/>
          </p:nvSpPr>
          <p:spPr bwMode="auto">
            <a:xfrm flipH="1">
              <a:off x="1044134" y="228670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19" name="yu1"/>
            <p:cNvSpPr>
              <a:spLocks noChangeShapeType="1"/>
            </p:cNvSpPr>
            <p:nvPr/>
          </p:nvSpPr>
          <p:spPr bwMode="auto">
            <a:xfrm flipH="1">
              <a:off x="1956556" y="216119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20" name="yu1"/>
            <p:cNvSpPr>
              <a:spLocks noChangeShapeType="1"/>
            </p:cNvSpPr>
            <p:nvPr/>
          </p:nvSpPr>
          <p:spPr bwMode="auto">
            <a:xfrm flipH="1">
              <a:off x="510988" y="95290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21" name="yu1"/>
            <p:cNvSpPr>
              <a:spLocks noChangeShapeType="1"/>
            </p:cNvSpPr>
            <p:nvPr/>
          </p:nvSpPr>
          <p:spPr bwMode="auto">
            <a:xfrm flipH="1">
              <a:off x="540913" y="0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4392" name="鞋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19450" y="5148263"/>
            <a:ext cx="98107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3" name="鞋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38425" y="5141913"/>
            <a:ext cx="9842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oup 58"/>
          <p:cNvGrpSpPr>
            <a:grpSpLocks noChangeAspect="1"/>
          </p:cNvGrpSpPr>
          <p:nvPr/>
        </p:nvGrpSpPr>
        <p:grpSpPr bwMode="auto">
          <a:xfrm>
            <a:off x="3554413" y="1123950"/>
            <a:ext cx="1257300" cy="1358900"/>
            <a:chOff x="0" y="0"/>
            <a:chExt cx="1541322" cy="1823263"/>
          </a:xfrm>
        </p:grpSpPr>
        <p:pic>
          <p:nvPicPr>
            <p:cNvPr id="23587" name="图片 114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175965" y="0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8" name="图片 115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327394" y="252672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9" name="图片 116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589494" y="725477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90" name="图片 117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777263" y="1039740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91" name="图片 118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184857" y="559450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92" name="图片 119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53389" y="965511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93" name="图片 120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777263" y="220133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94" name="图片 121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930652" y="1516485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95" name="图片 122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234544" y="1032255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96" name="图片 123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480783" y="1272289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97" name="图片 124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0" y="1485795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" name="Group 70"/>
          <p:cNvGrpSpPr>
            <a:grpSpLocks noChangeAspect="1"/>
          </p:cNvGrpSpPr>
          <p:nvPr/>
        </p:nvGrpSpPr>
        <p:grpSpPr bwMode="auto">
          <a:xfrm>
            <a:off x="3625850" y="1131888"/>
            <a:ext cx="1377950" cy="1055687"/>
            <a:chOff x="0" y="0"/>
            <a:chExt cx="1807899" cy="1517459"/>
          </a:xfrm>
        </p:grpSpPr>
        <p:pic>
          <p:nvPicPr>
            <p:cNvPr id="23578" name="图片 126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538160" y="105481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9" name="图片 127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317630" y="83104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0" name="图片 128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998033" y="520512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1" name="图片 129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0" y="655383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2" name="图片 130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929510" y="0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3" name="图片 131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474090" y="1125974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4" name="图片 132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587369" y="655382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5" name="图片 133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714395" y="1247720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6" name="图片 134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246091" y="1112851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416" name="clouds"/>
          <p:cNvPicPr>
            <a:picLocks noChangeAspect="1" noChangeArrowheads="1"/>
          </p:cNvPicPr>
          <p:nvPr/>
        </p:nvPicPr>
        <p:blipFill>
          <a:blip r:embed="rId4">
            <a:lum bright="70000" contrast="-70000"/>
          </a:blip>
          <a:srcRect t="14705" b="15808"/>
          <a:stretch>
            <a:fillRect/>
          </a:stretch>
        </p:blipFill>
        <p:spPr bwMode="auto">
          <a:xfrm>
            <a:off x="9261475" y="79375"/>
            <a:ext cx="1647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17" name="太阳形 56"/>
          <p:cNvSpPr>
            <a:spLocks noChangeArrowheads="1"/>
          </p:cNvSpPr>
          <p:nvPr/>
        </p:nvSpPr>
        <p:spPr bwMode="auto">
          <a:xfrm>
            <a:off x="9313863" y="107950"/>
            <a:ext cx="1306512" cy="1306513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4418" name="男鞋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804988" y="4675188"/>
            <a:ext cx="8191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19" name="男鞋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401888" y="4670425"/>
            <a:ext cx="82073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20" name="女鞋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070100" y="5180013"/>
            <a:ext cx="5238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21" name="女鞋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654300" y="5178425"/>
            <a:ext cx="52387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22" name="图片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72779">
            <a:off x="2339975" y="2501900"/>
            <a:ext cx="3267075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23" name="孩鞋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33863" y="4724400"/>
            <a:ext cx="627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24" name="孩鞋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67125" y="473710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25" name="女鞋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87675" y="4221163"/>
            <a:ext cx="627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26" name="女鞋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11413" y="4233863"/>
            <a:ext cx="627062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27" name="房顶"/>
          <p:cNvSpPr>
            <a:spLocks noChangeArrowheads="1"/>
          </p:cNvSpPr>
          <p:nvPr/>
        </p:nvSpPr>
        <p:spPr bwMode="auto">
          <a:xfrm>
            <a:off x="1746250" y="1809750"/>
            <a:ext cx="3727450" cy="1341438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428" name="房子"/>
          <p:cNvSpPr>
            <a:spLocks noChangeArrowheads="1"/>
          </p:cNvSpPr>
          <p:nvPr/>
        </p:nvSpPr>
        <p:spPr bwMode="auto">
          <a:xfrm>
            <a:off x="2368550" y="3114675"/>
            <a:ext cx="2484438" cy="1814513"/>
          </a:xfrm>
          <a:prstGeom prst="rect">
            <a:avLst/>
          </a:prstGeom>
          <a:solidFill>
            <a:schemeClr val="bg2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4429" name="心形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31913" y="2965450"/>
            <a:ext cx="4243387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4114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0.03368 -0.04005 C 0.0408 -0.04908 0.05139 -0.05394 0.06233 -0.05394 C 0.075 -0.05394 0.08525 -0.04908 0.09219 -0.04005 L 0.12604 2.96296E-6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0" dur="500" fill="hold"/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4" dur="500" fill="hold"/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6" dur="500" fill="hold"/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8" dur="500" fill="hold"/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3.33333E-6 L 0.40729 -0.04005 C 0.41354 -0.04908 0.42292 -0.05394 0.43246 -0.05394 C 0.4434 -0.05394 0.45226 -0.04908 0.45851 -0.04005 L 0.48837 3.33333E-6 " pathEditMode="relative" rAng="0" ptsTypes="FffFF">
                                      <p:cBhvr>
                                        <p:cTn id="20" dur="500" fill="hold"/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1" y="-270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7795 2.96296E-6 L 0.4118 -0.04005 C 0.41875 -0.04908 0.42934 -0.05394 0.44027 -0.05394 C 0.45277 -0.05394 0.46284 -0.04908 0.46979 -0.04005 L 0.50364 2.96296E-6 " pathEditMode="relative" rAng="0" ptsTypes="FffFF">
                                      <p:cBhvr>
                                        <p:cTn id="22" dur="500" fill="hold"/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85" y="-270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48837 -7.40741E-7 L 0.51389 -0.04005 C 0.51945 -0.04907 0.52726 -0.05393 0.53577 -0.05393 C 0.54514 -0.05393 0.55278 -0.04907 0.55834 -0.04005 L 0.58403 -7.40741E-7 " pathEditMode="relative" rAng="0" ptsTypes="FffFF">
                                      <p:cBhvr>
                                        <p:cTn id="24" dur="500" fill="hold"/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74" y="-270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4" presetClass="path" presetSubtype="0" repeatCount="indefinite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50365 3.7037E-6 L 0.53733 -0.04005 C 0.54445 -0.04908 0.55486 -0.05394 0.5658 -0.05394 C 0.5783 -0.05394 0.5882 -0.04908 0.59531 -0.04005 L 0.62899 3.7037E-6 " pathEditMode="relative" rAng="0" ptsTypes="FffFF">
                                      <p:cBhvr>
                                        <p:cTn id="26" dur="1000" fill="hold"/>
                                        <p:tgtEl>
                                          <p:spTgt spid="14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67" y="-270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4" presetClass="path" presetSubtype="0" repeatCount="indefinite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58403 -3.33333E-6 L 0.61615 -0.04004 C 0.62292 -0.04907 0.63281 -0.05393 0.6434 -0.05393 C 0.65521 -0.05393 0.66476 -0.04907 0.67153 -0.04004 L 0.70347 -3.33333E-6 " pathEditMode="relative" rAng="0" ptsTypes="FffFF">
                                      <p:cBhvr>
                                        <p:cTn id="28" dur="1000" fill="hold"/>
                                        <p:tgtEl>
                                          <p:spTgt spid="14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30" dur="500" fill="hold"/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32" dur="500" fill="hold"/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34" dur="500" fill="hold"/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36" dur="500" fill="hold"/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38" dur="500" fill="hold"/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40" dur="500" fill="hold"/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1.85185E-6 L 0.40868 -0.04005 C 0.41545 -0.04908 0.42535 -0.05394 0.43594 -0.05394 C 0.44774 -0.05394 0.45729 -0.04908 0.46372 -0.04005 L 0.49618 1.85185E-6 " pathEditMode="relative" rAng="0" ptsTypes="FffFF">
                                      <p:cBhvr>
                                        <p:cTn id="42" dur="500" fill="hold"/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-270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7795 1.11111E-6 L 0.4118 -0.04005 C 0.41892 -0.04908 0.42951 -0.05394 0.44062 -0.05394 C 0.4533 -0.05394 0.46337 -0.04908 0.47049 -0.04005 L 0.50417 1.11111E-6 " pathEditMode="relative" rAng="0" ptsTypes="FffFF">
                                      <p:cBhvr>
                                        <p:cTn id="44" dur="500" fill="hold"/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49618 3.7037E-6 L 0.5184 -0.04005 C 0.52309 -0.04908 0.53003 -0.05394 0.53732 -0.05394 C 0.54583 -0.05394 0.5526 -0.04908 0.55729 -0.04005 L 0.57986 3.7037E-6 " pathEditMode="relative" rAng="0" ptsTypes="FffFF">
                                      <p:cBhvr>
                                        <p:cTn id="46" dur="500" fill="hold"/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270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4" presetClass="path" presetSubtype="0" repeatCount="indefinite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50417 7.40741E-7 L 0.53247 -0.04005 C 0.53855 -0.04907 0.5474 -0.05394 0.55678 -0.05394 C 0.56737 -0.05394 0.57587 -0.04907 0.58195 -0.04005 L 0.61042 7.40741E-7 " pathEditMode="relative" rAng="0" ptsTypes="FffFF">
                                      <p:cBhvr>
                                        <p:cTn id="48" dur="1000" fill="hold"/>
                                        <p:tgtEl>
                                          <p:spTgt spid="14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-270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4" presetClass="path" presetSubtype="0" repeatCount="indefinite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57986 4.81481E-6 L 0.60937 -0.04005 C 0.61562 -0.04908 0.62482 -0.05394 0.63437 -0.05394 C 0.64548 -0.05394 0.65434 -0.04908 0.66041 -0.04005 L 0.6901 4.81481E-6 " pathEditMode="relative" rAng="0" ptsTypes="FffFF">
                                      <p:cBhvr>
                                        <p:cTn id="50" dur="1000" fill="hold"/>
                                        <p:tgtEl>
                                          <p:spTgt spid="14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-270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16667E-6 3.7037E-7 L -0.64635 -0.0013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4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26" y="-6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4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4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750"/>
                                        <p:tgtEl>
                                          <p:spTgt spid="14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6" presetClass="emph" presetSubtype="0" repeatCount="3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>
                                      <p:cBhvr>
                                        <p:cTn id="66" dur="500" tmFilter="0, 0; .2, .5; .8, .5; 1, 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43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mph" presetSubtype="0" repeatCount="3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>
                                      <p:cBhvr>
                                        <p:cTn id="69" dur="500" tmFilter="0, 0; .2, .5; .8, .5; 1, 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43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>
                                      <p:cBhvr>
                                        <p:cTn id="7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>
                                      <p:cBhvr>
                                        <p:cTn id="75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250"/>
                                        <p:tgtEl>
                                          <p:spTgt spid="14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250"/>
                                        <p:tgtEl>
                                          <p:spTgt spid="14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0" dur="1250"/>
                                        <p:tgtEl>
                                          <p:spTgt spid="14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Effect>
                                      <p:cBhvr>
                                        <p:cTn id="8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5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0.64635 -0.00139 L -1.30781 -0.00254 " pathEditMode="relative" rAng="0" ptsTypes="AA">
                                      <p:cBhvr>
                                        <p:cTn id="86" dur="3000" fill="hold"/>
                                        <p:tgtEl>
                                          <p:spTgt spid="14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3" y="-69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4.16667E-6 0.00116 L -0.64635 -0.00139 " pathEditMode="relative" rAng="0" ptsTypes="AA">
                                      <p:cBhvr>
                                        <p:cTn id="88" dur="3000" fill="hold"/>
                                        <p:tgtEl>
                                          <p:spTgt spid="14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26" y="-13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35" presetClass="emph" presetSubtype="0" repeatCount="indefinite" fill="hold" nodeType="withEffect">
                                  <p:stCondLst>
                                    <p:cond delay="15250"/>
                                  </p:stCondLst>
                                  <p:childTnLst>
                                    <p:anim calcmode="fmla" valueType="str"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mph" presetSubtype="0" repeatCount="indefinite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 calcmode="fmla" valueType="str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Effect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Effect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Effect>
                                      <p:cBhvr>
                                        <p:cTn id="109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35" presetClass="path" presetSubtype="0" accel="50000" decel="5000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Motion origin="layout" path="M -0.64548 -0.00162 L -1.29184 -0.00416 " pathEditMode="relative" rAng="0" ptsTypes="AA">
                                      <p:cBhvr>
                                        <p:cTn id="112" dur="3000" fill="hold"/>
                                        <p:tgtEl>
                                          <p:spTgt spid="14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26" y="-139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5" presetClass="path" presetSubtype="0" accel="50000" decel="50000" fill="hold" nodeType="withEffect">
                                  <p:stCondLst>
                                    <p:cond delay="22200"/>
                                  </p:stCondLst>
                                  <p:childTnLst>
                                    <p:animMotion origin="layout" path="M -0.00069 -3.7037E-6 L -0.64704 -0.0037 " pathEditMode="relative" rAng="0" ptsTypes="AA">
                                      <p:cBhvr>
                                        <p:cTn id="114" dur="3000" fill="hold"/>
                                        <p:tgtEl>
                                          <p:spTgt spid="14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26" y="-185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25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25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1" nodeType="withEffect">
                                  <p:stCondLst>
                                    <p:cond delay="25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1" nodeType="withEffect">
                                  <p:stCondLst>
                                    <p:cond delay="25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grpId="0" nodeType="withEffect">
                                  <p:stCondLst>
                                    <p:cond delay="25200"/>
                                  </p:stCondLst>
                                  <p:childTnLst>
                                    <p:animMotion origin="layout" path="M 0 0 L 0 0.10209 L 0 0.06296 L 0 0.09028 " pathEditMode="relative" rAng="0" ptsTypes="AAAA">
                                      <p:cBhvr>
                                        <p:cTn id="126" dur="1000" fill="hold"/>
                                        <p:tgtEl>
                                          <p:spTgt spid="14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accel="50000" decel="50000" fill="hold" grpId="0" nodeType="withEffect">
                                  <p:stCondLst>
                                    <p:cond delay="25300"/>
                                  </p:stCondLst>
                                  <p:childTnLst>
                                    <p:animMotion origin="layout" path="M 0 0 L 0 0.10209 L 0 0.06296 L 0 0.09028 " pathEditMode="relative" rAng="0" ptsTypes="AAAA">
                                      <p:cBhvr>
                                        <p:cTn id="128" dur="1000" fill="hold"/>
                                        <p:tgtEl>
                                          <p:spTgt spid="14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35" presetClass="emph" presetSubtype="0" repeatCount="indefinite" fill="hold" nodeType="withEffect">
                                  <p:stCondLst>
                                    <p:cond delay="25250"/>
                                  </p:stCondLst>
                                  <p:childTnLst>
                                    <p:anim calcmode="fmla" valueType="str">
                                      <p:cBhvr>
                                        <p:cTn id="1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mph" presetSubtype="0" repeatCount="indefinite" fill="hold" nodeType="withEffect">
                                  <p:stCondLst>
                                    <p:cond delay="25750"/>
                                  </p:stCondLst>
                                  <p:childTnLst>
                                    <p:anim calcmode="fmla" valueType="str">
                                      <p:cBhvr>
                                        <p:cTn id="1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>
                                      <p:cBhvr>
                                        <p:cTn id="1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35" presetClass="path" presetSubtype="0" accel="50000" decel="5000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Motion origin="layout" path="M -0.64635 -0.00139 L -1.29948 -0.00393 " pathEditMode="relative" rAng="0" ptsTypes="AA">
                                      <p:cBhvr>
                                        <p:cTn id="140" dur="3000" fill="hold"/>
                                        <p:tgtEl>
                                          <p:spTgt spid="14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56" y="-139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35" presetClass="path" presetSubtype="0" accel="50000" decel="5000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animMotion origin="layout" path="M -8.33333E-7 4.38483E-6 L -0.31371 0.00138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14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9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57" dur="5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59" dur="500" fill="hold"/>
                                        <p:tgtEl>
                                          <p:spTgt spid="14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61" dur="5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63" dur="500" fill="hold"/>
                                        <p:tgtEl>
                                          <p:spTgt spid="14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65" dur="5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67" dur="500" fill="hold"/>
                                        <p:tgtEl>
                                          <p:spTgt spid="14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169" dur="5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171" dur="500" fill="hold"/>
                                        <p:tgtEl>
                                          <p:spTgt spid="14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173" dur="5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50399 -4.07407E-6 L 0.55017 -0.04004 C 0.5599 -0.04907 0.57448 -0.05393 0.58958 -0.05393 C 0.60694 -0.05393 0.62066 -0.04907 0.63055 -0.04004 L 0.67708 -4.07407E-6 " pathEditMode="relative" rAng="0" ptsTypes="FffFF">
                                      <p:cBhvr>
                                        <p:cTn id="175" dur="500" fill="hold"/>
                                        <p:tgtEl>
                                          <p:spTgt spid="14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708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63003 -3.33333E-6 L 0.66406 -0.04004 C 0.67135 -0.04907 0.68194 -0.05393 0.69305 -0.05393 C 0.7059 -0.05393 0.71597 -0.04907 0.72326 -0.04004 L 0.75746 -3.33333E-6 " pathEditMode="relative" rAng="0" ptsTypes="FffFF">
                                      <p:cBhvr>
                                        <p:cTn id="177" dur="5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79" dur="500" fill="hold"/>
                                        <p:tgtEl>
                                          <p:spTgt spid="14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81" dur="500" fill="hold"/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83" dur="500" fill="hold"/>
                                        <p:tgtEl>
                                          <p:spTgt spid="14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85" dur="500" fill="hold"/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87" dur="500" fill="hold"/>
                                        <p:tgtEl>
                                          <p:spTgt spid="14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89" dur="500" fill="hold"/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191" dur="500" fill="hold"/>
                                        <p:tgtEl>
                                          <p:spTgt spid="14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193" dur="500" fill="hold"/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195" dur="500" fill="hold"/>
                                        <p:tgtEl>
                                          <p:spTgt spid="14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197" dur="500" fill="hold"/>
                                        <p:tgtEl>
                                          <p:spTgt spid="14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63003 4.81481E-6 L 0.66163 -0.04005 C 0.6684 -0.04908 0.6783 -0.05394 0.68871 -0.05394 C 0.70052 -0.05394 0.70989 -0.04908 0.71666 -0.04005 L 0.74844 4.81481E-6 " pathEditMode="relative" rAng="0" ptsTypes="FffFF">
                                      <p:cBhvr>
                                        <p:cTn id="199" dur="500" fill="hold"/>
                                        <p:tgtEl>
                                          <p:spTgt spid="14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20" y="-2708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201" dur="500" fill="hold"/>
                                        <p:tgtEl>
                                          <p:spTgt spid="14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203" dur="500" fill="hold"/>
                                        <p:tgtEl>
                                          <p:spTgt spid="14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205" dur="500" fill="hold"/>
                                        <p:tgtEl>
                                          <p:spTgt spid="14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207" dur="500" fill="hold"/>
                                        <p:tgtEl>
                                          <p:spTgt spid="14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209" dur="500" fill="hold"/>
                                        <p:tgtEl>
                                          <p:spTgt spid="14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211" dur="500" fill="hold"/>
                                        <p:tgtEl>
                                          <p:spTgt spid="14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213" dur="500" fill="hold"/>
                                        <p:tgtEl>
                                          <p:spTgt spid="14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215" dur="500" fill="hold"/>
                                        <p:tgtEl>
                                          <p:spTgt spid="14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217" dur="500" fill="hold"/>
                                        <p:tgtEl>
                                          <p:spTgt spid="14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219" dur="500" fill="hold"/>
                                        <p:tgtEl>
                                          <p:spTgt spid="14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63004 3.7037E-7 L 0.66927 -0.04005 C 0.67726 -0.04907 0.68976 -0.05394 0.7026 -0.05394 C 0.71719 -0.05394 0.72899 -0.04907 0.73715 -0.04005 L 0.77674 3.7037E-7 " pathEditMode="relative" rAng="0" ptsTypes="FffFF">
                                      <p:cBhvr>
                                        <p:cTn id="221" dur="500" fill="hold"/>
                                        <p:tgtEl>
                                          <p:spTgt spid="14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26" y="-2708"/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4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63003 2.22222E-6 L 0.66093 -0.04005 C 0.66736 -0.04908 0.67708 -0.05394 0.68715 -0.05394 C 0.69878 -0.05394 0.70798 -0.04908 0.71441 -0.04005 L 0.74548 2.22222E-6 " pathEditMode="relative" rAng="0" ptsTypes="FffFF">
                                      <p:cBhvr>
                                        <p:cTn id="223" dur="500" fill="hold"/>
                                        <p:tgtEl>
                                          <p:spTgt spid="14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64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 autoUpdateAnimBg="0"/>
      <p:bldP spid="14338" grpId="1" bldLvl="0" animBg="1" autoUpdateAnimBg="0"/>
      <p:bldP spid="14340" grpId="0" bldLvl="0" animBg="1" autoUpdateAnimBg="0"/>
      <p:bldP spid="14340" grpId="1" bldLvl="0" animBg="1" autoUpdateAnimBg="0"/>
      <p:bldP spid="14340" grpId="2" bldLvl="0" animBg="1" autoUpdateAnimBg="0"/>
      <p:bldP spid="14341" grpId="0" bldLvl="0" animBg="1" autoUpdateAnimBg="0"/>
      <p:bldP spid="14341" grpId="1" bldLvl="0" animBg="1" autoUpdateAnimBg="0"/>
      <p:bldP spid="14341" grpId="2" bldLvl="0" animBg="1" autoUpdateAnimBg="0"/>
      <p:bldP spid="14417" grpId="0" bldLvl="0" animBg="1" autoUpdateAnimBg="0"/>
      <p:bldP spid="14427" grpId="0" bldLvl="0" animBg="1" autoUpdateAnimBg="0"/>
      <p:bldP spid="14427" grpId="1" bldLvl="0" animBg="1" autoUpdateAnimBg="0"/>
      <p:bldP spid="14428" grpId="0" bldLvl="0" animBg="1" autoUpdateAnimBg="0"/>
      <p:bldP spid="14428" grpId="1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3172610">
            <a:off x="119857" y="3455194"/>
            <a:ext cx="36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图片 2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3130745" flipH="1">
            <a:off x="740568" y="3437732"/>
            <a:ext cx="366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图片 2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3505893">
            <a:off x="1032668" y="2907507"/>
            <a:ext cx="366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图片 2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3713749" flipH="1">
            <a:off x="1687512" y="2954338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图片 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4023257">
            <a:off x="2065337" y="2481263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图片 2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4137830" flipH="1">
            <a:off x="2611437" y="2622551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图片 3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4798458">
            <a:off x="3661569" y="2201069"/>
            <a:ext cx="36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图片 3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4924340">
            <a:off x="3106737" y="2259013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图片 3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4999973" flipH="1">
            <a:off x="3695700" y="2489201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图片 3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5754439">
            <a:off x="4509294" y="2201069"/>
            <a:ext cx="36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图片 3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5910106" flipH="1">
            <a:off x="4992687" y="2560638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293752">
            <a:off x="215106" y="4996657"/>
            <a:ext cx="3587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图片 3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5745482">
            <a:off x="5538787" y="2319338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图片 3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5839926" flipH="1">
            <a:off x="5976143" y="2659857"/>
            <a:ext cx="366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图片 3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6098582">
            <a:off x="6510337" y="2411413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图片 3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5934174" flipH="1">
            <a:off x="7034212" y="2768601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图片 4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6171265">
            <a:off x="7519193" y="2510632"/>
            <a:ext cx="366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图片 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1138" y="2938463"/>
            <a:ext cx="584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1" name="图片 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28025" y="2636838"/>
            <a:ext cx="584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2" name="图片 4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4259594" flipH="1">
            <a:off x="8909050" y="2732088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3" name="图片 4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3777034">
            <a:off x="9174162" y="2319338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4" name="图片 4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3115349" flipH="1">
            <a:off x="9617075" y="2441576"/>
            <a:ext cx="36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5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539788" flipH="1">
            <a:off x="818356" y="5187157"/>
            <a:ext cx="3587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6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684922">
            <a:off x="989806" y="4675982"/>
            <a:ext cx="3587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7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930958" flipH="1">
            <a:off x="1548606" y="4844257"/>
            <a:ext cx="3587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8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950121">
            <a:off x="1866900" y="4346575"/>
            <a:ext cx="3603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9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196157" flipH="1">
            <a:off x="2499519" y="4504531"/>
            <a:ext cx="3587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0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180995">
            <a:off x="2852737" y="4070351"/>
            <a:ext cx="3603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1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250438" flipH="1">
            <a:off x="3422651" y="4259262"/>
            <a:ext cx="3603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2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58822">
            <a:off x="3781425" y="3670300"/>
            <a:ext cx="3603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3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689767" flipH="1">
            <a:off x="3976687" y="3978276"/>
            <a:ext cx="3603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4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159903">
            <a:off x="4586288" y="3436938"/>
            <a:ext cx="3603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5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029695" flipH="1">
            <a:off x="5003006" y="3831432"/>
            <a:ext cx="3587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6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495655">
            <a:off x="5282407" y="3402806"/>
            <a:ext cx="36036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7" name="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61038" y="3860800"/>
            <a:ext cx="5762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8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685800">
            <a:off x="6156326" y="3398837"/>
            <a:ext cx="3603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9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208448" flipH="1">
            <a:off x="6696075" y="3702050"/>
            <a:ext cx="3587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0" name="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97700" y="3468688"/>
            <a:ext cx="5746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1" name="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2525" y="3871913"/>
            <a:ext cx="5746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2" name="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23200" y="3490913"/>
            <a:ext cx="5762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3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284452" flipH="1">
            <a:off x="8535988" y="3681413"/>
            <a:ext cx="3603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4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82162">
            <a:off x="8669338" y="3211513"/>
            <a:ext cx="3603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5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895193" flipH="1">
            <a:off x="9264650" y="3578225"/>
            <a:ext cx="3587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6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024307">
            <a:off x="9327356" y="3058319"/>
            <a:ext cx="3603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7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006733" flipH="1">
            <a:off x="10033001" y="3078162"/>
            <a:ext cx="3603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8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175899">
            <a:off x="9866313" y="2646363"/>
            <a:ext cx="3603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09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11445" flipH="1">
            <a:off x="10267950" y="2559050"/>
            <a:ext cx="3603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0" name="c"/>
          <p:cNvPicPr>
            <a:picLocks noChangeAspect="1" noChangeArrowheads="1"/>
          </p:cNvPicPr>
          <p:nvPr/>
        </p:nvPicPr>
        <p:blipFill>
          <a:blip r:embed="rId9"/>
          <a:srcRect t="18042" b="13725"/>
          <a:stretch>
            <a:fillRect/>
          </a:stretch>
        </p:blipFill>
        <p:spPr bwMode="auto">
          <a:xfrm>
            <a:off x="-142875" y="4613275"/>
            <a:ext cx="4730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1" name="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539788" flipH="1">
            <a:off x="-8732" y="5531644"/>
            <a:ext cx="360363" cy="57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2" name="图片 12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3130745" flipH="1">
            <a:off x="-203994" y="3993356"/>
            <a:ext cx="365125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3" name="图片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92513" y="-171450"/>
            <a:ext cx="2036762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4" name="图片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958263" y="265113"/>
            <a:ext cx="220821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5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2040911">
            <a:off x="233363" y="4641850"/>
            <a:ext cx="3238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6" name="c"/>
          <p:cNvPicPr>
            <a:picLocks noChangeAspect="1" noChangeArrowheads="1"/>
          </p:cNvPicPr>
          <p:nvPr/>
        </p:nvPicPr>
        <p:blipFill>
          <a:blip r:embed="rId9"/>
          <a:srcRect t="18042" b="13725"/>
          <a:stretch>
            <a:fillRect/>
          </a:stretch>
        </p:blipFill>
        <p:spPr bwMode="auto">
          <a:xfrm>
            <a:off x="449263" y="4298950"/>
            <a:ext cx="47466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7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2040911">
            <a:off x="828675" y="4325938"/>
            <a:ext cx="32385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8" name="c"/>
          <p:cNvPicPr>
            <a:picLocks noChangeAspect="1" noChangeArrowheads="1"/>
          </p:cNvPicPr>
          <p:nvPr/>
        </p:nvPicPr>
        <p:blipFill>
          <a:blip r:embed="rId9"/>
          <a:srcRect t="18042" b="13725"/>
          <a:stretch>
            <a:fillRect/>
          </a:stretch>
        </p:blipFill>
        <p:spPr bwMode="auto">
          <a:xfrm>
            <a:off x="1012825" y="4040188"/>
            <a:ext cx="4746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19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2040911">
            <a:off x="1390650" y="4068763"/>
            <a:ext cx="32385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0" name="c"/>
          <p:cNvPicPr>
            <a:picLocks noChangeAspect="1" noChangeArrowheads="1"/>
          </p:cNvPicPr>
          <p:nvPr/>
        </p:nvPicPr>
        <p:blipFill>
          <a:blip r:embed="rId9"/>
          <a:srcRect t="18042" b="13725"/>
          <a:stretch>
            <a:fillRect/>
          </a:stretch>
        </p:blipFill>
        <p:spPr bwMode="auto">
          <a:xfrm>
            <a:off x="1670050" y="3775075"/>
            <a:ext cx="4762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1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2040911">
            <a:off x="2049463" y="3803650"/>
            <a:ext cx="3238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2" name="c"/>
          <p:cNvPicPr>
            <a:picLocks noChangeAspect="1" noChangeArrowheads="1"/>
          </p:cNvPicPr>
          <p:nvPr/>
        </p:nvPicPr>
        <p:blipFill>
          <a:blip r:embed="rId9"/>
          <a:srcRect t="18042" b="13725"/>
          <a:stretch>
            <a:fillRect/>
          </a:stretch>
        </p:blipFill>
        <p:spPr bwMode="auto">
          <a:xfrm>
            <a:off x="2276475" y="3508375"/>
            <a:ext cx="4746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3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2040911">
            <a:off x="2655888" y="3536950"/>
            <a:ext cx="3238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4" name="c"/>
          <p:cNvPicPr>
            <a:picLocks noChangeAspect="1" noChangeArrowheads="1"/>
          </p:cNvPicPr>
          <p:nvPr/>
        </p:nvPicPr>
        <p:blipFill>
          <a:blip r:embed="rId9"/>
          <a:srcRect t="18042" b="13725"/>
          <a:stretch>
            <a:fillRect/>
          </a:stretch>
        </p:blipFill>
        <p:spPr bwMode="auto">
          <a:xfrm>
            <a:off x="2857500" y="3246438"/>
            <a:ext cx="4746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5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2040911">
            <a:off x="3236913" y="3273425"/>
            <a:ext cx="3238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6" name="c"/>
          <p:cNvPicPr>
            <a:picLocks noChangeAspect="1" noChangeArrowheads="1"/>
          </p:cNvPicPr>
          <p:nvPr/>
        </p:nvPicPr>
        <p:blipFill>
          <a:blip r:embed="rId9"/>
          <a:srcRect t="18042" b="13725"/>
          <a:stretch>
            <a:fillRect/>
          </a:stretch>
        </p:blipFill>
        <p:spPr bwMode="auto">
          <a:xfrm>
            <a:off x="3376613" y="3008313"/>
            <a:ext cx="47466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7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2040911">
            <a:off x="3756025" y="3035300"/>
            <a:ext cx="3238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8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4329970" flipH="1">
            <a:off x="3993357" y="2607468"/>
            <a:ext cx="3238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9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331883">
            <a:off x="4237038" y="2686050"/>
            <a:ext cx="3238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30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 rot="2910211" flipH="1">
            <a:off x="4177507" y="2155031"/>
            <a:ext cx="3238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31" name="c"/>
          <p:cNvPicPr>
            <a:picLocks noChangeAspect="1" noChangeArrowheads="1"/>
          </p:cNvPicPr>
          <p:nvPr/>
        </p:nvPicPr>
        <p:blipFill>
          <a:blip r:embed="rId12"/>
          <a:srcRect l="18042" r="13725"/>
          <a:stretch>
            <a:fillRect/>
          </a:stretch>
        </p:blipFill>
        <p:spPr bwMode="auto">
          <a:xfrm>
            <a:off x="4448175" y="2225675"/>
            <a:ext cx="3238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32" name="矩形 8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>
              <a:alpha val="43137"/>
            </a:srgbClr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 advTm="1591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" dur="4000"/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59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43" dur="6000" fill="hold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45" dur="6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47" dur="6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49" dur="6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51" dur="6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53" dur="6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55" dur="6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57" dur="6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59" dur="6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61" dur="6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63" dur="6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65" dur="6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67" dur="6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69" dur="6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71" dur="6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73" dur="6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75" dur="6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77" dur="6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79" dur="6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81" dur="6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83" dur="6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85" dur="6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87" dur="6000" fill="hold"/>
                                        <p:tgtEl>
                                          <p:spTgt spid="15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89" dur="6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91" dur="6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93" dur="6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95" dur="60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97" dur="60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199" dur="6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01" dur="60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03" dur="6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05" dur="6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07" dur="6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09" dur="60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11" dur="6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13" dur="60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15" dur="60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17" dur="60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19" dur="60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21" dur="60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23" dur="60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25" dur="60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27" dur="60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29" dur="60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31" dur="60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33" dur="60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35" dur="6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37" dur="6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39" dur="6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41" dur="60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43" dur="6000" fill="hold"/>
                                        <p:tgtEl>
                                          <p:spTgt spid="15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45" dur="6000" fill="hold"/>
                                        <p:tgtEl>
                                          <p:spTgt spid="15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47" dur="6000" fill="hold"/>
                                        <p:tgtEl>
                                          <p:spTgt spid="15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49" dur="6000" fill="hold"/>
                                        <p:tgtEl>
                                          <p:spTgt spid="15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51" dur="6000" fill="hold"/>
                                        <p:tgtEl>
                                          <p:spTgt spid="15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53" dur="6000" fill="hold"/>
                                        <p:tgtEl>
                                          <p:spTgt spid="15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55" dur="6000" fill="hold"/>
                                        <p:tgtEl>
                                          <p:spTgt spid="15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57" dur="6000" fill="hold"/>
                                        <p:tgtEl>
                                          <p:spTgt spid="15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59" dur="6000" fill="hold"/>
                                        <p:tgtEl>
                                          <p:spTgt spid="15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6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61" dur="6000" fill="hold"/>
                                        <p:tgtEl>
                                          <p:spTgt spid="15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63" dur="6000" fill="hold"/>
                                        <p:tgtEl>
                                          <p:spTgt spid="15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6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65" dur="6000" fill="hold"/>
                                        <p:tgtEl>
                                          <p:spTgt spid="15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67" dur="6000" fill="hold"/>
                                        <p:tgtEl>
                                          <p:spTgt spid="154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69" dur="6000" fill="hold"/>
                                        <p:tgtEl>
                                          <p:spTgt spid="15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0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71" dur="6000" fill="hold"/>
                                        <p:tgtEl>
                                          <p:spTgt spid="15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2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73" dur="6000" fill="hold"/>
                                        <p:tgtEl>
                                          <p:spTgt spid="15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75" dur="6000" fill="hold"/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6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77" dur="60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8" presetID="35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0 L -0.25 0 E" pathEditMode="relative" rAng="0" ptsTypes="">
                                      <p:cBhvr>
                                        <p:cTn id="279" dur="6000" fill="hold"/>
                                        <p:tgtEl>
                                          <p:spTgt spid="15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32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草地"/>
          <p:cNvPicPr>
            <a:picLocks noChangeAspect="1" noChangeArrowheads="1"/>
          </p:cNvPicPr>
          <p:nvPr/>
        </p:nvPicPr>
        <p:blipFill>
          <a:blip r:embed="rId1"/>
          <a:srcRect t="54817"/>
          <a:stretch>
            <a:fillRect/>
          </a:stretch>
        </p:blipFill>
        <p:spPr bwMode="auto">
          <a:xfrm>
            <a:off x="0" y="4213225"/>
            <a:ext cx="91440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鞋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61115" flipH="1">
            <a:off x="-728663" y="4430713"/>
            <a:ext cx="674688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鞋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61115" flipH="1">
            <a:off x="-1319213" y="4430713"/>
            <a:ext cx="674688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星星"/>
          <p:cNvPicPr>
            <a:picLocks noChangeAspect="1" noChangeArrowheads="1"/>
          </p:cNvPicPr>
          <p:nvPr/>
        </p:nvPicPr>
        <p:blipFill>
          <a:blip r:embed="rId3"/>
          <a:srcRect l="22513" t="15427" r="36003" b="32558"/>
          <a:stretch>
            <a:fillRect/>
          </a:stretch>
        </p:blipFill>
        <p:spPr bwMode="auto">
          <a:xfrm rot="-1265136">
            <a:off x="5749925" y="376238"/>
            <a:ext cx="460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星星"/>
          <p:cNvPicPr>
            <a:picLocks noChangeAspect="1" noChangeArrowheads="1"/>
          </p:cNvPicPr>
          <p:nvPr/>
        </p:nvPicPr>
        <p:blipFill>
          <a:blip r:embed="rId4"/>
          <a:srcRect l="22513" t="15427" r="36003" b="32558"/>
          <a:stretch>
            <a:fillRect/>
          </a:stretch>
        </p:blipFill>
        <p:spPr bwMode="auto">
          <a:xfrm>
            <a:off x="6210300" y="274638"/>
            <a:ext cx="323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星星"/>
          <p:cNvPicPr>
            <a:picLocks noChangeAspect="1" noChangeArrowheads="1"/>
          </p:cNvPicPr>
          <p:nvPr/>
        </p:nvPicPr>
        <p:blipFill>
          <a:blip r:embed="rId5"/>
          <a:srcRect l="22513" t="15427" r="36003" b="32558"/>
          <a:stretch>
            <a:fillRect/>
          </a:stretch>
        </p:blipFill>
        <p:spPr bwMode="auto">
          <a:xfrm rot="-2080551">
            <a:off x="8586788" y="338138"/>
            <a:ext cx="433387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星星"/>
          <p:cNvPicPr>
            <a:picLocks noChangeAspect="1" noChangeArrowheads="1"/>
          </p:cNvPicPr>
          <p:nvPr/>
        </p:nvPicPr>
        <p:blipFill>
          <a:blip r:embed="rId6"/>
          <a:srcRect l="22513" t="15427" r="36003" b="32558"/>
          <a:stretch>
            <a:fillRect/>
          </a:stretch>
        </p:blipFill>
        <p:spPr bwMode="auto">
          <a:xfrm rot="-675178">
            <a:off x="7304088" y="173038"/>
            <a:ext cx="649287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星星"/>
          <p:cNvPicPr>
            <a:picLocks noChangeAspect="1" noChangeArrowheads="1"/>
          </p:cNvPicPr>
          <p:nvPr/>
        </p:nvPicPr>
        <p:blipFill>
          <a:blip r:embed="rId7"/>
          <a:srcRect l="22513" t="15427" r="36003" b="32558"/>
          <a:stretch>
            <a:fillRect/>
          </a:stretch>
        </p:blipFill>
        <p:spPr bwMode="auto">
          <a:xfrm rot="-3171813">
            <a:off x="7999413" y="171450"/>
            <a:ext cx="433388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星星"/>
          <p:cNvPicPr>
            <a:picLocks noChangeAspect="1" noChangeArrowheads="1"/>
          </p:cNvPicPr>
          <p:nvPr/>
        </p:nvPicPr>
        <p:blipFill>
          <a:blip r:embed="rId8"/>
          <a:srcRect l="22513" t="15427" r="36003" b="32558"/>
          <a:stretch>
            <a:fillRect/>
          </a:stretch>
        </p:blipFill>
        <p:spPr bwMode="auto">
          <a:xfrm rot="1611279">
            <a:off x="6637338" y="153988"/>
            <a:ext cx="647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云"/>
          <p:cNvPicPr>
            <a:picLocks noChangeAspect="1" noChangeArrowheads="1"/>
          </p:cNvPicPr>
          <p:nvPr/>
        </p:nvPicPr>
        <p:blipFill>
          <a:blip r:embed="rId9">
            <a:biLevel thresh="50000"/>
            <a:grayscl/>
          </a:blip>
          <a:srcRect l="31494" t="4913" r="41347" b="67488"/>
          <a:stretch>
            <a:fillRect/>
          </a:stretch>
        </p:blipFill>
        <p:spPr bwMode="auto">
          <a:xfrm>
            <a:off x="2916238" y="615950"/>
            <a:ext cx="85725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云"/>
          <p:cNvPicPr>
            <a:picLocks noChangeAspect="1" noChangeArrowheads="1"/>
          </p:cNvPicPr>
          <p:nvPr/>
        </p:nvPicPr>
        <p:blipFill>
          <a:blip r:embed="rId9">
            <a:biLevel thresh="50000"/>
            <a:grayscl/>
          </a:blip>
          <a:srcRect l="31494" t="4913" r="41347" b="67488"/>
          <a:stretch>
            <a:fillRect/>
          </a:stretch>
        </p:blipFill>
        <p:spPr bwMode="auto">
          <a:xfrm>
            <a:off x="3540125" y="0"/>
            <a:ext cx="15652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月1"/>
          <p:cNvSpPr>
            <a:spLocks noChangeArrowheads="1"/>
          </p:cNvSpPr>
          <p:nvPr/>
        </p:nvSpPr>
        <p:spPr bwMode="auto">
          <a:xfrm>
            <a:off x="5280025" y="1219200"/>
            <a:ext cx="457200" cy="914400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10" name="月1"/>
          <p:cNvSpPr>
            <a:spLocks noChangeShapeType="1"/>
          </p:cNvSpPr>
          <p:nvPr/>
        </p:nvSpPr>
        <p:spPr bwMode="auto">
          <a:xfrm flipV="1">
            <a:off x="5508625" y="-350838"/>
            <a:ext cx="0" cy="1654176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11" name="星星2"/>
          <p:cNvPicPr>
            <a:picLocks noChangeAspect="1" noChangeArrowheads="1"/>
          </p:cNvPicPr>
          <p:nvPr/>
        </p:nvPicPr>
        <p:blipFill>
          <a:blip r:embed="rId10"/>
          <a:srcRect l="27660" t="24074" r="45624" b="38280"/>
          <a:stretch>
            <a:fillRect/>
          </a:stretch>
        </p:blipFill>
        <p:spPr bwMode="auto">
          <a:xfrm>
            <a:off x="5838825" y="1593850"/>
            <a:ext cx="43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2" name="星星2"/>
          <p:cNvSpPr>
            <a:spLocks noChangeShapeType="1"/>
          </p:cNvSpPr>
          <p:nvPr/>
        </p:nvSpPr>
        <p:spPr bwMode="auto">
          <a:xfrm flipV="1">
            <a:off x="6057900" y="-241300"/>
            <a:ext cx="0" cy="1920875"/>
          </a:xfrm>
          <a:prstGeom prst="line">
            <a:avLst/>
          </a:prstGeom>
          <a:noFill/>
          <a:ln w="28575">
            <a:solidFill>
              <a:srgbClr val="FABF8E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13" name="星星3"/>
          <p:cNvPicPr>
            <a:picLocks noChangeAspect="1" noChangeArrowheads="1"/>
          </p:cNvPicPr>
          <p:nvPr/>
        </p:nvPicPr>
        <p:blipFill>
          <a:blip r:embed="rId11"/>
          <a:srcRect l="27660" t="24074" r="45624" b="38280"/>
          <a:stretch>
            <a:fillRect/>
          </a:stretch>
        </p:blipFill>
        <p:spPr bwMode="auto">
          <a:xfrm rot="2125358">
            <a:off x="6235700" y="1035050"/>
            <a:ext cx="62547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4" name="星星3"/>
          <p:cNvSpPr>
            <a:spLocks noChangeShapeType="1"/>
          </p:cNvSpPr>
          <p:nvPr/>
        </p:nvSpPr>
        <p:spPr bwMode="auto">
          <a:xfrm flipV="1">
            <a:off x="6534150" y="-706438"/>
            <a:ext cx="1588" cy="1922463"/>
          </a:xfrm>
          <a:prstGeom prst="line">
            <a:avLst/>
          </a:prstGeom>
          <a:noFill/>
          <a:ln w="28575">
            <a:solidFill>
              <a:srgbClr val="31859B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15" name="星星4"/>
          <p:cNvPicPr>
            <a:picLocks noChangeAspect="1" noChangeArrowheads="1"/>
          </p:cNvPicPr>
          <p:nvPr/>
        </p:nvPicPr>
        <p:blipFill>
          <a:blip r:embed="rId11"/>
          <a:srcRect l="27660" t="24074" r="45624" b="38280"/>
          <a:stretch>
            <a:fillRect/>
          </a:stretch>
        </p:blipFill>
        <p:spPr bwMode="auto">
          <a:xfrm rot="1799200">
            <a:off x="6534150" y="1638300"/>
            <a:ext cx="7810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6" name="星星4"/>
          <p:cNvSpPr>
            <a:spLocks noChangeShapeType="1"/>
          </p:cNvSpPr>
          <p:nvPr/>
        </p:nvSpPr>
        <p:spPr bwMode="auto">
          <a:xfrm flipV="1">
            <a:off x="6902450" y="-44450"/>
            <a:ext cx="0" cy="1920875"/>
          </a:xfrm>
          <a:prstGeom prst="line">
            <a:avLst/>
          </a:prstGeom>
          <a:noFill/>
          <a:ln w="28575">
            <a:solidFill>
              <a:srgbClr val="93B3D7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7" name="月5"/>
          <p:cNvSpPr>
            <a:spLocks noChangeArrowheads="1"/>
          </p:cNvSpPr>
          <p:nvPr/>
        </p:nvSpPr>
        <p:spPr bwMode="auto">
          <a:xfrm flipH="1">
            <a:off x="7650163" y="1593850"/>
            <a:ext cx="593725" cy="1187450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18" name="月5"/>
          <p:cNvSpPr>
            <a:spLocks noChangeShapeType="1"/>
          </p:cNvSpPr>
          <p:nvPr/>
        </p:nvSpPr>
        <p:spPr bwMode="auto">
          <a:xfrm flipV="1">
            <a:off x="7956550" y="-225425"/>
            <a:ext cx="1588" cy="192087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19" name="星星6"/>
          <p:cNvPicPr>
            <a:picLocks noChangeAspect="1" noChangeArrowheads="1"/>
          </p:cNvPicPr>
          <p:nvPr/>
        </p:nvPicPr>
        <p:blipFill>
          <a:blip r:embed="rId11"/>
          <a:srcRect l="27660" t="24074" r="45624" b="38280"/>
          <a:stretch>
            <a:fillRect/>
          </a:stretch>
        </p:blipFill>
        <p:spPr bwMode="auto">
          <a:xfrm rot="-1075682">
            <a:off x="8259763" y="1333500"/>
            <a:ext cx="492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0" name="星星6"/>
          <p:cNvSpPr>
            <a:spLocks noChangeShapeType="1"/>
          </p:cNvSpPr>
          <p:nvPr/>
        </p:nvSpPr>
        <p:spPr bwMode="auto">
          <a:xfrm flipV="1">
            <a:off x="8515350" y="-477838"/>
            <a:ext cx="0" cy="1920876"/>
          </a:xfrm>
          <a:prstGeom prst="line">
            <a:avLst/>
          </a:prstGeom>
          <a:noFill/>
          <a:ln w="28575">
            <a:solidFill>
              <a:srgbClr val="366092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21" name="飞机 大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3525838" y="668338"/>
            <a:ext cx="3424238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2" name="飞机 小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832350" y="1814513"/>
            <a:ext cx="27051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3" name="飞机 小 浆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-2206625" y="2471738"/>
            <a:ext cx="80962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4" name="飞机 大 浆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150813" y="1490663"/>
            <a:ext cx="1079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9" name="图片 3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-42863" y="5568950"/>
            <a:ext cx="92884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362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410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41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41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41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410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8.14815E-6 L 0.15156 -0.00186 L -6.11111E-6 -8.14815E-6 Z " pathEditMode="relative" rAng="0" ptsTypes="AAA">
                                      <p:cBhvr>
                                        <p:cTn id="30" dur="8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48148E-6 L 0.20434 0.01018 L -3.88889E-6 1.48148E-6 Z " pathEditMode="relative" rAng="0" ptsTypes="AAA">
                                      <p:cBhvr>
                                        <p:cTn id="32" dur="8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8" y="50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3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3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3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4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4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4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4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4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5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5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5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5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4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5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4" presetClass="path" presetSubtype="0" accel="50000" decel="5000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6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4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6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4" presetClass="path" presetSubtype="0" accel="50000" decel="5000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6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4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6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4" presetClass="path" presetSubtype="0" accel="50000" decel="5000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6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8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5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3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5" presetClass="exit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96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5" presetClass="exit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101" dur="2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5" presetClass="exit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>
                                      <p:cBhvr>
                                        <p:cTn id="114" dur="2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000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5" presetClass="exit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>
                                      <p:cBhvr>
                                        <p:cTn id="119" dur="2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5" presetClass="exit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>
                                      <p:cBhvr>
                                        <p:cTn id="132" dur="2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2000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5" presetClass="exit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>
                                      <p:cBhvr>
                                        <p:cTn id="137" dur="2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000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ntr" presetSubtype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5" presetClass="exit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>
                                      <p:cBhvr>
                                        <p:cTn id="150" dur="2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2000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45" presetClass="exit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>
                                      <p:cBhvr>
                                        <p:cTn id="155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000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5" presetClass="exit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168" dur="225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2250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250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45" presetClass="exit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173" dur="2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2000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0" presetClass="pat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L 1.72743 0.00023 " pathEditMode="relative" rAng="0" ptsTypes="AA">
                                      <p:cBhvr>
                                        <p:cTn id="178" dur="7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180" dur="1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1" presetID="0" presetClass="pat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L 1.72743 0.00023 " pathEditMode="relative" rAng="0" ptsTypes="AA">
                                      <p:cBhvr>
                                        <p:cTn id="182" dur="7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0 L 1.72743 0.00023 " pathEditMode="relative" rAng="0" ptsTypes="AA">
                                      <p:cBhvr>
                                        <p:cTn id="184" dur="5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0 L 1.72743 0.00023 " pathEditMode="relative" rAng="0" ptsTypes="AA">
                                      <p:cBhvr>
                                        <p:cTn id="186" dur="5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188" dur="1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 bldLvl="0" animBg="1" autoUpdateAnimBg="0"/>
      <p:bldP spid="4109" grpId="1" bldLvl="0" animBg="1" autoUpdateAnimBg="0"/>
      <p:bldP spid="4110" grpId="0" animBg="1"/>
      <p:bldP spid="4110" grpId="1" animBg="1"/>
      <p:bldP spid="4112" grpId="0" animBg="1"/>
      <p:bldP spid="4112" grpId="1" animBg="1"/>
      <p:bldP spid="4114" grpId="0" animBg="1"/>
      <p:bldP spid="4114" grpId="1" animBg="1"/>
      <p:bldP spid="4116" grpId="0" animBg="1"/>
      <p:bldP spid="4116" grpId="1" animBg="1"/>
      <p:bldP spid="4117" grpId="0" bldLvl="0" animBg="1" autoUpdateAnimBg="0"/>
      <p:bldP spid="4117" grpId="1" bldLvl="0" animBg="1" autoUpdateAnimBg="0"/>
      <p:bldP spid="4118" grpId="0" animBg="1"/>
      <p:bldP spid="4118" grpId="1" animBg="1"/>
      <p:bldP spid="4120" grpId="0" animBg="1"/>
      <p:bldP spid="412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577850" y="1209675"/>
            <a:ext cx="10493375" cy="1049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鞋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58888" y="5129213"/>
            <a:ext cx="9826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鞋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90688" y="5148263"/>
            <a:ext cx="982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图片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63" y="5568950"/>
            <a:ext cx="92884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8001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Rot by="-21600000">
                                      <p:cBhvr>
                                        <p:cTn id="6" dur="6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6 L 0.03368 -0.04004 C 0.0408 -0.04907 0.05139 -0.05393 0.06232 -0.05393 C 0.075 -0.05393 0.08524 -0.04907 0.09219 -0.04004 L 0.12604 -3.7037E-6 " pathEditMode="relative" rAng="0" ptsTypes="FffFF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208 -1.11111E-6 L 0.25885 -0.0588 C 0.2599 -0.07199 0.2658 -0.08449 0.27431 -0.09421 C 0.28403 -0.10509 0.2941 -0.10995 0.30365 -0.1088 L 0.34913 -0.10648 " pathEditMode="relative" rAng="-2147483640" ptsTypes="FffFF">
                                      <p:cBhvr>
                                        <p:cTn id="1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" y="-740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0">
                                      <p:cBhvr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208 -3.48751E-6 L 0.24896 -0.05966 C 0.24809 -0.07285 0.25174 -0.08718 0.25833 -0.09829 C 0.26597 -0.11216 0.27535 -0.11956 0.2849 -0.12095 L 0.32952 -0.13228 " pathEditMode="relative" rAng="-2147483640" ptsTypes="FffFF">
                                      <p:cBhvr>
                                        <p:cTn id="2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" y="-827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-2700000">
                                      <p:cBhvr>
                                        <p:cTn id="2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4896 -0.10625 L 0.35278 -0.16597 C 0.35296 -0.17917 0.35851 -0.19236 0.36615 -0.20208 C 0.37535 -0.21366 0.3849 -0.22014 0.39497 -0.21991 L 0.43976 -0.22245 " pathEditMode="relative" rAng="-2147483640" ptsTypes="FffFF">
                                      <p:cBhvr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0" y="-773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600000">
                                      <p:cBhvr>
                                        <p:cTn id="2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2934 -0.13275 L 0.33281 -0.19311 C 0.33316 -0.2056 0.33854 -0.22017 0.346 -0.22919 C 0.35573 -0.24144 0.36528 -0.24653 0.37552 -0.24607 L 0.42031 -0.24815 " pathEditMode="relative" rAng="-2147483640" ptsTypes="FffFF">
                                      <p:cBhvr>
                                        <p:cTn id="2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-774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300000">
                                      <p:cBhvr>
                                        <p:cTn id="3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43698 -0.22685 L 0.46649 -0.28542 C 0.4724 -0.29861 0.48403 -0.30949 0.49688 -0.31644 C 0.51233 -0.32477 0.5257 -0.32662 0.53663 -0.32246 L 0.58872 -0.30695 " pathEditMode="relative" rAng="-2147483640" ptsTypes="FffFF">
                                      <p:cBhvr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40" y="-650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400000">
                                      <p:cBhvr>
                                        <p:cTn id="3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42014 -0.24838 L 0.44531 -0.29676 C 0.45052 -0.30764 0.45989 -0.31597 0.47031 -0.31875 C 0.48229 -0.32292 0.49271 -0.3213 0.50104 -0.31435 L 0.54045 -0.28588 " pathEditMode="relative" rAng="-2147483640" ptsTypes="FffFF">
                                      <p:cBhvr>
                                        <p:cTn id="3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56" y="-449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2100000">
                                      <p:cBhvr>
                                        <p:cTn id="3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44" presetClass="path" presetSubtype="0" repeatCount="800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58872 -0.30695 L 0.6257 -0.34144 C 0.63351 -0.34931 0.64445 -0.35232 0.65538 -0.35093 C 0.66788 -0.34861 0.67743 -0.34213 0.68368 -0.33195 L 0.71372 -0.28681 " pathEditMode="relative" rAng="0" ptsTypes="FffFF">
                                      <p:cBhvr>
                                        <p:cTn id="4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3" y="-169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900000">
                                      <p:cBhvr>
                                        <p:cTn id="4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44" presetClass="path" presetSubtype="0" repeatCount="8000" accel="50000" decel="5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0.54045 -0.28588 L 0.57413 -0.32592 C 0.58125 -0.33495 0.59184 -0.33981 0.60278 -0.33981 C 0.61545 -0.33981 0.62552 -0.33495 0.63264 -0.32592 L 0.66649 -0.28588 " pathEditMode="relative" rAng="0" ptsTypes="FffFF">
                                      <p:cBhvr>
                                        <p:cTn id="4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400"/>
                            </p:stCondLst>
                            <p:childTnLst>
                              <p:par>
                                <p:cTn id="4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371 -0.28681 L 0.74583 -0.31111 C 0.7526 -0.3169 0.76024 -0.31736 0.76649 -0.31389 C 0.77395 -0.30926 0.77812 -0.30116 0.77916 -0.29051 L 0.78645 -0.24213 " pathEditMode="relative" rAng="0" ptsTypes="FffFF">
                                      <p:cBhvr>
                                        <p:cTn id="4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-23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4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66649 -0.28588 L 0.7085 -0.30879 C 0.71753 -0.31412 0.72882 -0.31435 0.73923 -0.30949 C 0.75139 -0.3037 0.75955 -0.2949 0.76423 -0.28287 L 0.7868 -0.23055 " pathEditMode="relative" rAng="0" ptsTypes="FffFF">
                                      <p:cBhvr>
                                        <p:cTn id="5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20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700000">
                                      <p:cBhvr>
                                        <p:cTn id="5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78664 -0.24236 L 0.83264 -0.24723 C 0.84271 -0.24815 0.85365 -0.24422 0.86285 -0.23449 C 0.87327 -0.22477 0.87969 -0.2125 0.88178 -0.19885 L 0.89202 -0.13912 " pathEditMode="relative" rAng="0" ptsTypes="FffFF">
                                      <p:cBhvr>
                                        <p:cTn id="5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76" y="296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78681 -0.23079 L 0.83264 -0.22847 C 0.84271 -0.22847 0.85278 -0.22199 0.86059 -0.21158 C 0.8698 -0.19977 0.87483 -0.1875 0.87518 -0.17431 L 0.87934 -0.11366 " pathEditMode="relative" rAng="0" ptsTypes="FffFF">
                                      <p:cBhvr>
                                        <p:cTn id="5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24" y="391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900000">
                                      <p:cBhvr>
                                        <p:cTn id="5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89201 -0.13912 L 0.9401 -0.12778 C 0.95069 -0.12639 0.96181 -0.11713 0.97049 -0.1051 C 0.98003 -0.09051 0.98559 -0.07593 0.98628 -0.06158 L 0.99149 0.00393 " pathEditMode="relative" rAng="0" ptsTypes="FffFF">
                                      <p:cBhvr>
                                        <p:cTn id="6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1" y="532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460000">
                                      <p:cBhvr>
                                        <p:cTn id="6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87934 -0.11366 L 0.92726 -0.11597 C 0.9375 -0.11667 0.94931 -0.11088 0.95868 -0.10185 C 0.97014 -0.09051 0.97674 -0.07801 0.97934 -0.06435 L 0.99167 -0.00278 " pathEditMode="relative" rAng="0" ptsTypes="FffFF">
                                      <p:cBhvr>
                                        <p:cTn id="6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88" y="3403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-3300000">
                                      <p:cBhvr>
                                        <p:cTn id="6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99132 0.0037 L 1.02656 -0.03634 C 1.03403 -0.04537 1.04497 -0.05023 1.05642 -0.05023 C 1.06962 -0.05023 1.08004 -0.04537 1.0875 -0.03634 L 1.12257 0.0037 " pathEditMode="relative" rAng="0" ptsTypes="FffFF">
                                      <p:cBhvr>
                                        <p:cTn id="6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62" y="-2708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99167 -0.00301 L 1.04496 -0.04306 C 1.05625 -0.05209 1.07309 -0.05695 1.09028 -0.05695 C 1.11024 -0.05695 1.12621 -0.05209 1.13715 -0.04306 L 1.19062 -0.00301 " pathEditMode="relative" rAng="0" ptsTypes="FffFF">
                                      <p:cBhvr>
                                        <p:cTn id="7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48" y="-2708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12257 0.0037 L 1.15781 -0.03634 C 1.16528 -0.04537 1.17622 -0.05023 1.18767 -0.05023 C 1.20087 -0.05023 1.21129 -0.04537 1.21875 -0.03634 L 1.25382 0.0037 " pathEditMode="relative" rAng="0" ptsTypes="FffFF">
                                      <p:cBhvr>
                                        <p:cTn id="7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62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底"/>
          <p:cNvSpPr>
            <a:spLocks noChangeArrowheads="1"/>
          </p:cNvSpPr>
          <p:nvPr/>
        </p:nvSpPr>
        <p:spPr bwMode="auto">
          <a:xfrm>
            <a:off x="-69850" y="5568950"/>
            <a:ext cx="9286875" cy="1989138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6147" name="小学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750" y="4832350"/>
            <a:ext cx="110648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1331913" y="3584575"/>
            <a:ext cx="1368425" cy="2149475"/>
            <a:chOff x="0" y="0"/>
            <a:chExt cx="1514497" cy="2376687"/>
          </a:xfrm>
        </p:grpSpPr>
        <p:pic>
          <p:nvPicPr>
            <p:cNvPr id="17477" name="图片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9177" y="826300"/>
              <a:ext cx="1296144" cy="970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78" name="图片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4367" y="1578538"/>
              <a:ext cx="1065764" cy="798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79" name="图片 1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0" y="0"/>
              <a:ext cx="1514497" cy="1134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8"/>
          <p:cNvGrpSpPr>
            <a:grpSpLocks noChangeAspect="1"/>
          </p:cNvGrpSpPr>
          <p:nvPr/>
        </p:nvGrpSpPr>
        <p:grpSpPr bwMode="auto">
          <a:xfrm>
            <a:off x="2484438" y="2682875"/>
            <a:ext cx="1584325" cy="2978150"/>
            <a:chOff x="0" y="0"/>
            <a:chExt cx="1752592" cy="3295305"/>
          </a:xfrm>
        </p:grpSpPr>
        <p:pic>
          <p:nvPicPr>
            <p:cNvPr id="17473" name="图片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9341" y="1777701"/>
              <a:ext cx="1296144" cy="970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74" name="图片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0" y="905910"/>
              <a:ext cx="1576430" cy="1180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75" name="图片 1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173738" y="2514465"/>
              <a:ext cx="1042652" cy="780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76" name="图片 1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0"/>
              <a:ext cx="1752592" cy="1312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13"/>
          <p:cNvGrpSpPr>
            <a:grpSpLocks noChangeAspect="1"/>
          </p:cNvGrpSpPr>
          <p:nvPr/>
        </p:nvGrpSpPr>
        <p:grpSpPr bwMode="auto">
          <a:xfrm>
            <a:off x="3708400" y="2149475"/>
            <a:ext cx="1668463" cy="6464300"/>
            <a:chOff x="0" y="0"/>
            <a:chExt cx="1846821" cy="6912768"/>
          </a:xfrm>
        </p:grpSpPr>
        <p:pic>
          <p:nvPicPr>
            <p:cNvPr id="17464" name="图片 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04056" y="6086103"/>
              <a:ext cx="1103840" cy="826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65" name="图片 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flipH="1">
              <a:off x="360040" y="5348696"/>
              <a:ext cx="1273110" cy="953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66" name="图片 7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48072" y="4899081"/>
              <a:ext cx="1008112" cy="754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67" name="图片 8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 flipH="1">
              <a:off x="340378" y="4213895"/>
              <a:ext cx="1275128" cy="954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68" name="图片 2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144016" y="3402969"/>
              <a:ext cx="1467432" cy="109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69" name="图片 22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 flipH="1">
              <a:off x="65112" y="2773735"/>
              <a:ext cx="1285473" cy="962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70" name="图片 2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 flipH="1">
              <a:off x="63334" y="1913001"/>
              <a:ext cx="1630760" cy="1221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71" name="图片 2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0" y="956089"/>
              <a:ext cx="1800200" cy="1348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72" name="图片 2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flipH="1">
              <a:off x="72045" y="0"/>
              <a:ext cx="1774776" cy="1329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67" name="鞋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1449388" y="5168900"/>
            <a:ext cx="982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8" name="鞋 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-1377950" y="5313363"/>
            <a:ext cx="982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25"/>
          <p:cNvGrpSpPr/>
          <p:nvPr/>
        </p:nvGrpSpPr>
        <p:grpSpPr bwMode="auto">
          <a:xfrm>
            <a:off x="-461963" y="5673725"/>
            <a:ext cx="10002838" cy="1924050"/>
            <a:chOff x="0" y="0"/>
            <a:chExt cx="10003787" cy="1925101"/>
          </a:xfrm>
        </p:grpSpPr>
        <p:pic>
          <p:nvPicPr>
            <p:cNvPr id="17451" name="图片 29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0" y="1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2" name="图片 30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820955" y="8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3" name="图片 31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1651142" y="12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4" name="图片 32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2478673" y="1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5" name="图片 33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3306330" y="12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6" name="图片 34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4131581" y="1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7" name="图片 35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4954578" y="4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8" name="图片 36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5784749" y="3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9" name="图片 37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6608258" y="2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60" name="图片 38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7434697" y="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61" name="图片 39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8267473" y="1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62" name="矩形 40"/>
            <p:cNvSpPr>
              <a:spLocks noChangeArrowheads="1"/>
            </p:cNvSpPr>
            <p:nvPr/>
          </p:nvSpPr>
          <p:spPr bwMode="auto">
            <a:xfrm>
              <a:off x="40678" y="268917"/>
              <a:ext cx="9921540" cy="1656184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17463" name="图片 41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9089463" y="14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" name="Group 39"/>
          <p:cNvGrpSpPr/>
          <p:nvPr/>
        </p:nvGrpSpPr>
        <p:grpSpPr bwMode="auto">
          <a:xfrm>
            <a:off x="-322263" y="5822950"/>
            <a:ext cx="10101263" cy="2376488"/>
            <a:chOff x="0" y="0"/>
            <a:chExt cx="10103694" cy="2376264"/>
          </a:xfrm>
        </p:grpSpPr>
        <p:pic>
          <p:nvPicPr>
            <p:cNvPr id="17438" name="图片 43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1666761" y="2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9" name="图片 44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2498890" y="7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0" name="图片 45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3338693" y="5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1" name="图片 46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4175327" y="4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2" name="图片 47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5016957" y="3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3" name="图片 48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5851501" y="7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4" name="图片 49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6686669" y="7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5" name="图片 50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7517382" y="1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6" name="图片 51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8353462" y="4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7" name="图片 52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9189370" y="3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8" name="图片 53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822605" y="2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9" name="图片 54"/>
            <p:cNvPicPr>
              <a:picLocks noChangeAspect="1" noChangeArrowheads="1"/>
            </p:cNvPicPr>
            <p:nvPr/>
          </p:nvPicPr>
          <p:blipFill>
            <a:blip r:embed="rId18"/>
            <a:srcRect b="70589"/>
            <a:stretch>
              <a:fillRect/>
            </a:stretch>
          </p:blipFill>
          <p:spPr bwMode="auto">
            <a:xfrm>
              <a:off x="0" y="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50" name="矩形 55"/>
            <p:cNvSpPr>
              <a:spLocks noChangeArrowheads="1"/>
            </p:cNvSpPr>
            <p:nvPr/>
          </p:nvSpPr>
          <p:spPr bwMode="auto">
            <a:xfrm>
              <a:off x="51250" y="268903"/>
              <a:ext cx="10008000" cy="2107361"/>
            </a:xfrm>
            <a:prstGeom prst="rect">
              <a:avLst/>
            </a:prstGeom>
            <a:solidFill>
              <a:srgbClr val="00B0F0"/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7" name="Group 53"/>
          <p:cNvGrpSpPr/>
          <p:nvPr/>
        </p:nvGrpSpPr>
        <p:grpSpPr bwMode="auto">
          <a:xfrm>
            <a:off x="-28575" y="5561013"/>
            <a:ext cx="10001250" cy="1925637"/>
            <a:chOff x="0" y="0"/>
            <a:chExt cx="10003787" cy="1925101"/>
          </a:xfrm>
        </p:grpSpPr>
        <p:pic>
          <p:nvPicPr>
            <p:cNvPr id="17425" name="图片 57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0" y="1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6" name="图片 58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820955" y="8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7" name="图片 59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1651142" y="12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8" name="图片 60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2478673" y="1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9" name="图片 61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3306330" y="12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0" name="图片 62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4131581" y="1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1" name="图片 63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4954578" y="4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2" name="图片 64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5784749" y="3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3" name="图片 65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6608258" y="2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4" name="图片 66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7434697" y="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5" name="图片 67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8267473" y="10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6" name="矩形 68"/>
            <p:cNvSpPr>
              <a:spLocks noChangeArrowheads="1"/>
            </p:cNvSpPr>
            <p:nvPr/>
          </p:nvSpPr>
          <p:spPr bwMode="auto">
            <a:xfrm>
              <a:off x="40678" y="268917"/>
              <a:ext cx="9921540" cy="1656184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25400">
              <a:noFill/>
              <a:miter lim="800000"/>
            </a:ln>
          </p:spPr>
          <p:txBody>
            <a:bodyPr anchor="ctr"/>
            <a:lstStyle/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17437" name="图片 69"/>
            <p:cNvPicPr>
              <a:picLocks noChangeAspect="1" noChangeArrowheads="1"/>
            </p:cNvPicPr>
            <p:nvPr/>
          </p:nvPicPr>
          <p:blipFill>
            <a:blip r:embed="rId17"/>
            <a:srcRect b="70589"/>
            <a:stretch>
              <a:fillRect/>
            </a:stretch>
          </p:blipFill>
          <p:spPr bwMode="auto">
            <a:xfrm>
              <a:off x="9089463" y="14"/>
              <a:ext cx="914324" cy="268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211" name="舟"/>
          <p:cNvPicPr>
            <a:picLocks noChangeAspect="1" noChangeArrowheads="1"/>
          </p:cNvPicPr>
          <p:nvPr/>
        </p:nvPicPr>
        <p:blipFill>
          <a:blip r:embed="rId19"/>
          <a:srcRect l="13147" t="6395" r="6854" b="45328"/>
          <a:stretch>
            <a:fillRect/>
          </a:stretch>
        </p:blipFill>
        <p:spPr bwMode="auto">
          <a:xfrm>
            <a:off x="2681288" y="5373688"/>
            <a:ext cx="1846262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12" name="鞋21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916238" y="4984750"/>
            <a:ext cx="12192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13" name="鞋21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089275" y="5345113"/>
            <a:ext cx="1219200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4" name="岸"/>
          <p:cNvSpPr>
            <a:spLocks noChangeArrowheads="1"/>
          </p:cNvSpPr>
          <p:nvPr/>
        </p:nvSpPr>
        <p:spPr bwMode="auto">
          <a:xfrm>
            <a:off x="-1231900" y="5568950"/>
            <a:ext cx="1235075" cy="2536825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6215" name="太阳"/>
          <p:cNvPicPr>
            <a:picLocks noChangeAspect="1" noChangeArrowheads="1"/>
          </p:cNvPicPr>
          <p:nvPr/>
        </p:nvPicPr>
        <p:blipFill>
          <a:blip r:embed="rId18">
            <a:biLevel thresh="50000"/>
            <a:grayscl/>
          </a:blip>
          <a:srcRect/>
          <a:stretch>
            <a:fillRect/>
          </a:stretch>
        </p:blipFill>
        <p:spPr bwMode="auto">
          <a:xfrm>
            <a:off x="7034213" y="323850"/>
            <a:ext cx="1500187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8906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30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32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44444E-6 L 0.13663 -0.05879 C 0.13854 -0.07152 0.14513 -0.08356 0.15399 -0.09189 C 0.16458 -0.10162 0.17482 -0.10532 0.18437 -0.10347 L 0.22951 -0.09652 " pathEditMode="relative" rAng="-2147483640" ptsTypes="FffFF">
                                      <p:cBhvr>
                                        <p:cTn id="34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" y="-703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44444E-6 L 0.13663 -0.05879 C 0.13854 -0.07152 0.14513 -0.08356 0.15399 -0.09189 C 0.16458 -0.10162 0.17482 -0.10532 0.18437 -0.10347 L 0.22951 -0.09652 " pathEditMode="relative" rAng="-2147483640" ptsTypes="FffFF">
                                      <p:cBhvr>
                                        <p:cTn id="36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" y="-703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2951 -0.09652 L 0.23142 -0.19352 C 0.23177 -0.21527 0.23246 -0.22662 0.23316 -0.22662 C 0.23385 -0.22662 0.23455 -0.21527 0.23489 -0.19352 L 0.23715 -0.09652 " pathEditMode="relative" rAng="0" ptsTypes="FffFF">
                                      <p:cBhvr>
                                        <p:cTn id="38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650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2951 -0.09652 L 0.23142 -0.19352 C 0.23177 -0.21527 0.23246 -0.22662 0.23316 -0.22662 C 0.23385 -0.22662 0.23455 -0.21527 0.23489 -0.19352 L 0.23715 -0.09652 " pathEditMode="relative" rAng="0" ptsTypes="FffFF">
                                      <p:cBhvr>
                                        <p:cTn id="40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650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23715 -0.09653 C 0.23924 -0.12685 0.23715 -0.25416 0.24983 -0.27916 C 0.2625 -0.30416 0.30035 -0.25324 0.31354 -0.24653 " pathEditMode="relative" rAng="0" ptsTypes="aaA">
                                      <p:cBhvr>
                                        <p:cTn id="42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9" y="-1039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23715 -0.09653 C 0.23924 -0.12685 0.23715 -0.25416 0.24983 -0.27916 C 0.2625 -0.30416 0.30035 -0.25324 0.31354 -0.24653 " pathEditMode="relative" rAng="0" ptsTypes="aaA">
                                      <p:cBhvr>
                                        <p:cTn id="44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9" y="-1039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31354 -0.24642 L 0.32691 -0.3274 C 0.32916 -0.34406 0.33836 -0.36141 0.35052 -0.37414 C 0.36493 -0.38871 0.37968 -0.39565 0.39253 -0.39496 L 0.45347 -0.3938 " pathEditMode="relative" rAng="-2147483640" ptsTypes="FffFF">
                                      <p:cBhvr>
                                        <p:cTn id="46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9" y="-1008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31354 -0.24642 L 0.32691 -0.3274 C 0.32916 -0.34406 0.33836 -0.36141 0.35052 -0.37414 C 0.36493 -0.38871 0.37968 -0.39565 0.39253 -0.39496 L 0.45347 -0.3938 " pathEditMode="relative" rAng="-2147483640" ptsTypes="FffFF">
                                      <p:cBhvr>
                                        <p:cTn id="48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9" y="-1008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45347 -0.39389 L 0.47674 -0.44827 C 0.4816 -0.46054 0.49115 -0.47026 0.50278 -0.47651 C 0.51562 -0.48299 0.52656 -0.48391 0.53681 -0.47905 L 0.58229 -0.45915 " pathEditMode="relative" rAng="-2147483640" ptsTypes="FffFF">
                                      <p:cBhvr>
                                        <p:cTn id="50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2" y="-576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45347 -0.39389 L 0.47674 -0.44827 C 0.4816 -0.46054 0.49115 -0.47026 0.50278 -0.47651 C 0.51562 -0.48299 0.52656 -0.48391 0.53681 -0.47905 L 0.58229 -0.45915 " pathEditMode="relative" rAng="-2147483640" ptsTypes="FffFF">
                                      <p:cBhvr>
                                        <p:cTn id="52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2" y="-576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0.58229 -0.45949 C 0.58246 -0.48611 0.58264 -0.60717 0.58351 -0.61875 C 0.58437 -0.63032 0.58663 -0.54745 0.58733 -0.5287 " pathEditMode="relative" rAng="0" ptsTypes="aaa">
                                      <p:cBhvr>
                                        <p:cTn id="54" dur="6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854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0.58229 -0.45949 C 0.58246 -0.48611 0.58264 -0.60717 0.58351 -0.61875 C 0.58437 -0.63032 0.58663 -0.54745 0.58733 -0.5287 " pathEditMode="relative" rAng="0" ptsTypes="aaa">
                                      <p:cBhvr>
                                        <p:cTn id="56" dur="6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854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-1.38889E-6 -1.48148E-6 C 0.00035 -0.01643 0.00191 -0.08912 0.00243 -0.0993 C 0.00295 -0.10949 0.00313 -0.06944 0.0033 -0.06157 " pathEditMode="relative" rAng="0" ptsTypes="aaa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5486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58733 -0.52847 C 0.58802 -0.55301 0.58993 -0.66203 0.59149 -0.67477 C 0.59305 -0.6875 0.59549 -0.61944 0.59653 -0.60486 " pathEditMode="relative" rAng="0" ptsTypes="aaa">
                                      <p:cBhvr>
                                        <p:cTn id="60" dur="6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-796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58733 -0.52847 C 0.58802 -0.55301 0.58993 -0.66203 0.59149 -0.67477 C 0.59305 -0.6875 0.59549 -0.61944 0.59653 -0.60486 " pathEditMode="relative" rAng="0" ptsTypes="aaa">
                                      <p:cBhvr>
                                        <p:cTn id="62" dur="6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-796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33 -0.06157 L 0.00295 -0.19745 L 0.00608 -0.13727 " pathEditMode="relative" rAng="0" ptsTypes="AAA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6806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Motion origin="layout" path="M 0.59653 -0.60486 L 0.59532 -0.84282 " pathEditMode="relative" rAng="0" ptsTypes="AA">
                                      <p:cBhvr>
                                        <p:cTn id="66" dur="4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189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Motion origin="layout" path="M 0.59653 -0.60486 L 0.59532 -0.84282 " pathEditMode="relative" rAng="0" ptsTypes="AA">
                                      <p:cBhvr>
                                        <p:cTn id="68" dur="4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189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Motion origin="layout" path="M 0.00608 -0.13727 L 0.01111 -0.41597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13935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2" presetClass="exit" presetSubtype="8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25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8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8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6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8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8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25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25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xit" presetSubtype="8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25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25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0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0368 -2.96296E-6 L 0.00885 -2.96296E-6 " pathEditMode="relative" rAng="0" ptsTypes="AAA">
                                      <p:cBhvr>
                                        <p:cTn id="113" dur="1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77778E-6 -2.96296E-6 L 0.0368 -2.96296E-6 L 0.00885 -2.96296E-6 " pathEditMode="relative" rAng="0" ptsTypes="AAA">
                                      <p:cBhvr>
                                        <p:cTn id="115" dur="1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77778E-6 -2.96296E-6 L 0.0368 -2.96296E-6 L 0.00885 -2.96296E-6 " pathEditMode="relative" rAng="0" ptsTypes="AAA">
                                      <p:cBhvr>
                                        <p:cTn id="117" dur="1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2" presetClass="entr" presetSubtype="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8" presetClass="emph" presetSubtype="0" repeatCount="2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27" dur="1000" fill="hold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8" presetClass="emph" presetSubtype="0" repeatCount="2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29" dur="1000" fill="hold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4" dur="750"/>
                                        <p:tgtEl>
                                          <p:spTgt spid="6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2" presetClass="emp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120000">
                                      <p:cBhvr>
                                        <p:cTn id="1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2" presetClass="exit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3750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750"/>
                                        <p:tgtEl>
                                          <p:spTgt spid="6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3749"/>
                                          </p:stCondLst>
                                        </p:cTn>
                                        <p:tgtEl>
                                          <p:spTgt spid="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3750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750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3749"/>
                                          </p:stCondLst>
                                        </p:cTn>
                                        <p:tgtEl>
                                          <p:spTgt spid="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4000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4000"/>
                                        <p:tgtEl>
                                          <p:spTgt spid="6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8" presetClass="emp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600000">
                                      <p:cBhvr>
                                        <p:cTn id="154" dur="500" fill="hold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 animBg="1" autoUpdateAnimBg="0"/>
      <p:bldP spid="6214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底"/>
          <p:cNvSpPr>
            <a:spLocks noChangeArrowheads="1"/>
          </p:cNvSpPr>
          <p:nvPr/>
        </p:nvSpPr>
        <p:spPr bwMode="auto">
          <a:xfrm>
            <a:off x="-69850" y="5568950"/>
            <a:ext cx="9286875" cy="1989138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1" name="闪电形 57"/>
          <p:cNvSpPr>
            <a:spLocks noChangeArrowheads="1"/>
          </p:cNvSpPr>
          <p:nvPr/>
        </p:nvSpPr>
        <p:spPr bwMode="auto">
          <a:xfrm flipH="1">
            <a:off x="3419475" y="1339850"/>
            <a:ext cx="1373188" cy="1373188"/>
          </a:xfrm>
          <a:prstGeom prst="lightningBolt">
            <a:avLst/>
          </a:prstGeom>
          <a:solidFill>
            <a:srgbClr val="FFFF0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2" name="闪电形 62"/>
          <p:cNvSpPr>
            <a:spLocks noChangeArrowheads="1"/>
          </p:cNvSpPr>
          <p:nvPr/>
        </p:nvSpPr>
        <p:spPr bwMode="auto">
          <a:xfrm flipH="1">
            <a:off x="4237038" y="1339850"/>
            <a:ext cx="1223962" cy="1225550"/>
          </a:xfrm>
          <a:prstGeom prst="lightningBolt">
            <a:avLst/>
          </a:prstGeom>
          <a:solidFill>
            <a:srgbClr val="FFFF0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" name="Group 5"/>
          <p:cNvGrpSpPr/>
          <p:nvPr/>
        </p:nvGrpSpPr>
        <p:grpSpPr bwMode="auto">
          <a:xfrm>
            <a:off x="3167063" y="1123950"/>
            <a:ext cx="2557462" cy="2647950"/>
            <a:chOff x="0" y="0"/>
            <a:chExt cx="2557137" cy="2646742"/>
          </a:xfrm>
        </p:grpSpPr>
        <p:sp>
          <p:nvSpPr>
            <p:cNvPr id="18497" name="直接连接符 64"/>
            <p:cNvSpPr>
              <a:spLocks noChangeShapeType="1"/>
            </p:cNvSpPr>
            <p:nvPr/>
          </p:nvSpPr>
          <p:spPr bwMode="auto">
            <a:xfrm flipH="1">
              <a:off x="646294" y="346194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8" name="直接连接符 65"/>
            <p:cNvSpPr>
              <a:spLocks noChangeShapeType="1"/>
            </p:cNvSpPr>
            <p:nvPr/>
          </p:nvSpPr>
          <p:spPr bwMode="auto">
            <a:xfrm flipH="1">
              <a:off x="1044134" y="52360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9" name="直接连接符 66"/>
            <p:cNvSpPr>
              <a:spLocks noChangeShapeType="1"/>
            </p:cNvSpPr>
            <p:nvPr/>
          </p:nvSpPr>
          <p:spPr bwMode="auto">
            <a:xfrm flipH="1">
              <a:off x="1908684" y="26591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0" name="直接连接符 67"/>
            <p:cNvSpPr>
              <a:spLocks noChangeShapeType="1"/>
            </p:cNvSpPr>
            <p:nvPr/>
          </p:nvSpPr>
          <p:spPr bwMode="auto">
            <a:xfrm flipH="1">
              <a:off x="718302" y="120072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1" name="直接连接符 68"/>
            <p:cNvSpPr>
              <a:spLocks noChangeShapeType="1"/>
            </p:cNvSpPr>
            <p:nvPr/>
          </p:nvSpPr>
          <p:spPr bwMode="auto">
            <a:xfrm flipH="1">
              <a:off x="1477961" y="16356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2" name="直接连接符 69"/>
            <p:cNvSpPr>
              <a:spLocks noChangeShapeType="1"/>
            </p:cNvSpPr>
            <p:nvPr/>
          </p:nvSpPr>
          <p:spPr bwMode="auto">
            <a:xfrm flipH="1">
              <a:off x="2413121" y="617184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3" name="直接连接符 70"/>
            <p:cNvSpPr>
              <a:spLocks noChangeShapeType="1"/>
            </p:cNvSpPr>
            <p:nvPr/>
          </p:nvSpPr>
          <p:spPr bwMode="auto">
            <a:xfrm flipH="1">
              <a:off x="142238" y="134557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4" name="直接连接符 71"/>
            <p:cNvSpPr>
              <a:spLocks noChangeShapeType="1"/>
            </p:cNvSpPr>
            <p:nvPr/>
          </p:nvSpPr>
          <p:spPr bwMode="auto">
            <a:xfrm flipH="1">
              <a:off x="934326" y="152559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5" name="直接连接符 72"/>
            <p:cNvSpPr>
              <a:spLocks noChangeShapeType="1"/>
            </p:cNvSpPr>
            <p:nvPr/>
          </p:nvSpPr>
          <p:spPr bwMode="auto">
            <a:xfrm flipH="1">
              <a:off x="1510390" y="84068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6" name="直接连接符 73"/>
            <p:cNvSpPr>
              <a:spLocks noChangeShapeType="1"/>
            </p:cNvSpPr>
            <p:nvPr/>
          </p:nvSpPr>
          <p:spPr bwMode="auto">
            <a:xfrm flipH="1">
              <a:off x="1159550" y="117072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7" name="直接连接符 74"/>
            <p:cNvSpPr>
              <a:spLocks noChangeShapeType="1"/>
            </p:cNvSpPr>
            <p:nvPr/>
          </p:nvSpPr>
          <p:spPr bwMode="auto">
            <a:xfrm flipH="1">
              <a:off x="396897" y="153076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8" name="直接连接符 75"/>
            <p:cNvSpPr>
              <a:spLocks noChangeShapeType="1"/>
            </p:cNvSpPr>
            <p:nvPr/>
          </p:nvSpPr>
          <p:spPr bwMode="auto">
            <a:xfrm flipH="1">
              <a:off x="1188985" y="171078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9" name="直接连接符 76"/>
            <p:cNvSpPr>
              <a:spLocks noChangeShapeType="1"/>
            </p:cNvSpPr>
            <p:nvPr/>
          </p:nvSpPr>
          <p:spPr bwMode="auto">
            <a:xfrm flipH="1">
              <a:off x="1836295" y="98553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0" name="直接连接符 77"/>
            <p:cNvSpPr>
              <a:spLocks noChangeShapeType="1"/>
            </p:cNvSpPr>
            <p:nvPr/>
          </p:nvSpPr>
          <p:spPr bwMode="auto">
            <a:xfrm flipH="1">
              <a:off x="1582398" y="143874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1" name="直接连接符 78"/>
            <p:cNvSpPr>
              <a:spLocks noChangeShapeType="1"/>
            </p:cNvSpPr>
            <p:nvPr/>
          </p:nvSpPr>
          <p:spPr bwMode="auto">
            <a:xfrm flipH="1">
              <a:off x="0" y="179878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2" name="直接连接符 79"/>
            <p:cNvSpPr>
              <a:spLocks noChangeShapeType="1"/>
            </p:cNvSpPr>
            <p:nvPr/>
          </p:nvSpPr>
          <p:spPr bwMode="auto">
            <a:xfrm flipH="1">
              <a:off x="792088" y="197880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3" name="直接连接符 80"/>
            <p:cNvSpPr>
              <a:spLocks noChangeShapeType="1"/>
            </p:cNvSpPr>
            <p:nvPr/>
          </p:nvSpPr>
          <p:spPr bwMode="auto">
            <a:xfrm flipH="1">
              <a:off x="1493949" y="205013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4" name="直接连接符 81"/>
            <p:cNvSpPr>
              <a:spLocks noChangeShapeType="1"/>
            </p:cNvSpPr>
            <p:nvPr/>
          </p:nvSpPr>
          <p:spPr bwMode="auto">
            <a:xfrm flipH="1">
              <a:off x="2269105" y="134557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5" name="直接连接符 82"/>
            <p:cNvSpPr>
              <a:spLocks noChangeShapeType="1"/>
            </p:cNvSpPr>
            <p:nvPr/>
          </p:nvSpPr>
          <p:spPr bwMode="auto">
            <a:xfrm flipH="1">
              <a:off x="1909210" y="162469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6" name="直接连接符 83"/>
            <p:cNvSpPr>
              <a:spLocks noChangeShapeType="1"/>
            </p:cNvSpPr>
            <p:nvPr/>
          </p:nvSpPr>
          <p:spPr bwMode="auto">
            <a:xfrm flipH="1">
              <a:off x="252046" y="210668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7" name="直接连接符 84"/>
            <p:cNvSpPr>
              <a:spLocks noChangeShapeType="1"/>
            </p:cNvSpPr>
            <p:nvPr/>
          </p:nvSpPr>
          <p:spPr bwMode="auto">
            <a:xfrm flipH="1">
              <a:off x="1044134" y="228670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8" name="直接连接符 85"/>
            <p:cNvSpPr>
              <a:spLocks noChangeShapeType="1"/>
            </p:cNvSpPr>
            <p:nvPr/>
          </p:nvSpPr>
          <p:spPr bwMode="auto">
            <a:xfrm flipH="1">
              <a:off x="1956556" y="216119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9" name="直接连接符 86"/>
            <p:cNvSpPr>
              <a:spLocks noChangeShapeType="1"/>
            </p:cNvSpPr>
            <p:nvPr/>
          </p:nvSpPr>
          <p:spPr bwMode="auto">
            <a:xfrm flipH="1">
              <a:off x="510988" y="95290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20" name="直接连接符 87"/>
            <p:cNvSpPr>
              <a:spLocks noChangeShapeType="1"/>
            </p:cNvSpPr>
            <p:nvPr/>
          </p:nvSpPr>
          <p:spPr bwMode="auto">
            <a:xfrm flipH="1">
              <a:off x="540913" y="0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30"/>
          <p:cNvGrpSpPr/>
          <p:nvPr/>
        </p:nvGrpSpPr>
        <p:grpSpPr bwMode="auto">
          <a:xfrm>
            <a:off x="3167063" y="1349375"/>
            <a:ext cx="2557462" cy="2646363"/>
            <a:chOff x="0" y="0"/>
            <a:chExt cx="2557137" cy="2646742"/>
          </a:xfrm>
        </p:grpSpPr>
        <p:sp>
          <p:nvSpPr>
            <p:cNvPr id="18473" name="yu1"/>
            <p:cNvSpPr>
              <a:spLocks noChangeShapeType="1"/>
            </p:cNvSpPr>
            <p:nvPr/>
          </p:nvSpPr>
          <p:spPr bwMode="auto">
            <a:xfrm flipH="1">
              <a:off x="646294" y="346194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4" name="yu1"/>
            <p:cNvSpPr>
              <a:spLocks noChangeShapeType="1"/>
            </p:cNvSpPr>
            <p:nvPr/>
          </p:nvSpPr>
          <p:spPr bwMode="auto">
            <a:xfrm flipH="1">
              <a:off x="1044134" y="52360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5" name="yu1"/>
            <p:cNvSpPr>
              <a:spLocks noChangeShapeType="1"/>
            </p:cNvSpPr>
            <p:nvPr/>
          </p:nvSpPr>
          <p:spPr bwMode="auto">
            <a:xfrm flipH="1">
              <a:off x="1908684" y="26591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6" name="yu1"/>
            <p:cNvSpPr>
              <a:spLocks noChangeShapeType="1"/>
            </p:cNvSpPr>
            <p:nvPr/>
          </p:nvSpPr>
          <p:spPr bwMode="auto">
            <a:xfrm flipH="1">
              <a:off x="718302" y="120072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7" name="yu1"/>
            <p:cNvSpPr>
              <a:spLocks noChangeShapeType="1"/>
            </p:cNvSpPr>
            <p:nvPr/>
          </p:nvSpPr>
          <p:spPr bwMode="auto">
            <a:xfrm flipH="1">
              <a:off x="1477961" y="16356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8" name="yu1"/>
            <p:cNvSpPr>
              <a:spLocks noChangeShapeType="1"/>
            </p:cNvSpPr>
            <p:nvPr/>
          </p:nvSpPr>
          <p:spPr bwMode="auto">
            <a:xfrm flipH="1">
              <a:off x="2413121" y="617184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9" name="yu1"/>
            <p:cNvSpPr>
              <a:spLocks noChangeShapeType="1"/>
            </p:cNvSpPr>
            <p:nvPr/>
          </p:nvSpPr>
          <p:spPr bwMode="auto">
            <a:xfrm flipH="1">
              <a:off x="142238" y="134557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0" name="yu1"/>
            <p:cNvSpPr>
              <a:spLocks noChangeShapeType="1"/>
            </p:cNvSpPr>
            <p:nvPr/>
          </p:nvSpPr>
          <p:spPr bwMode="auto">
            <a:xfrm flipH="1">
              <a:off x="934326" y="152559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1" name="yu1"/>
            <p:cNvSpPr>
              <a:spLocks noChangeShapeType="1"/>
            </p:cNvSpPr>
            <p:nvPr/>
          </p:nvSpPr>
          <p:spPr bwMode="auto">
            <a:xfrm flipH="1">
              <a:off x="1510390" y="84068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2" name="yu1"/>
            <p:cNvSpPr>
              <a:spLocks noChangeShapeType="1"/>
            </p:cNvSpPr>
            <p:nvPr/>
          </p:nvSpPr>
          <p:spPr bwMode="auto">
            <a:xfrm flipH="1">
              <a:off x="1159550" y="117072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3" name="yu1"/>
            <p:cNvSpPr>
              <a:spLocks noChangeShapeType="1"/>
            </p:cNvSpPr>
            <p:nvPr/>
          </p:nvSpPr>
          <p:spPr bwMode="auto">
            <a:xfrm flipH="1">
              <a:off x="396897" y="153076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4" name="yu1"/>
            <p:cNvSpPr>
              <a:spLocks noChangeShapeType="1"/>
            </p:cNvSpPr>
            <p:nvPr/>
          </p:nvSpPr>
          <p:spPr bwMode="auto">
            <a:xfrm flipH="1">
              <a:off x="1188985" y="1710787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5" name="yu1"/>
            <p:cNvSpPr>
              <a:spLocks noChangeShapeType="1"/>
            </p:cNvSpPr>
            <p:nvPr/>
          </p:nvSpPr>
          <p:spPr bwMode="auto">
            <a:xfrm flipH="1">
              <a:off x="1836295" y="98553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6" name="yu1"/>
            <p:cNvSpPr>
              <a:spLocks noChangeShapeType="1"/>
            </p:cNvSpPr>
            <p:nvPr/>
          </p:nvSpPr>
          <p:spPr bwMode="auto">
            <a:xfrm flipH="1">
              <a:off x="1582398" y="143874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7" name="yu1"/>
            <p:cNvSpPr>
              <a:spLocks noChangeShapeType="1"/>
            </p:cNvSpPr>
            <p:nvPr/>
          </p:nvSpPr>
          <p:spPr bwMode="auto">
            <a:xfrm flipH="1">
              <a:off x="0" y="179878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8" name="yu1"/>
            <p:cNvSpPr>
              <a:spLocks noChangeShapeType="1"/>
            </p:cNvSpPr>
            <p:nvPr/>
          </p:nvSpPr>
          <p:spPr bwMode="auto">
            <a:xfrm flipH="1">
              <a:off x="792088" y="197880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9" name="yu1"/>
            <p:cNvSpPr>
              <a:spLocks noChangeShapeType="1"/>
            </p:cNvSpPr>
            <p:nvPr/>
          </p:nvSpPr>
          <p:spPr bwMode="auto">
            <a:xfrm flipH="1">
              <a:off x="1493949" y="205013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0" name="yu1"/>
            <p:cNvSpPr>
              <a:spLocks noChangeShapeType="1"/>
            </p:cNvSpPr>
            <p:nvPr/>
          </p:nvSpPr>
          <p:spPr bwMode="auto">
            <a:xfrm flipH="1">
              <a:off x="2269105" y="134557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1" name="yu1"/>
            <p:cNvSpPr>
              <a:spLocks noChangeShapeType="1"/>
            </p:cNvSpPr>
            <p:nvPr/>
          </p:nvSpPr>
          <p:spPr bwMode="auto">
            <a:xfrm flipH="1">
              <a:off x="1909210" y="1624691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2" name="yu1"/>
            <p:cNvSpPr>
              <a:spLocks noChangeShapeType="1"/>
            </p:cNvSpPr>
            <p:nvPr/>
          </p:nvSpPr>
          <p:spPr bwMode="auto">
            <a:xfrm flipH="1">
              <a:off x="252046" y="210668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3" name="yu1"/>
            <p:cNvSpPr>
              <a:spLocks noChangeShapeType="1"/>
            </p:cNvSpPr>
            <p:nvPr/>
          </p:nvSpPr>
          <p:spPr bwMode="auto">
            <a:xfrm flipH="1">
              <a:off x="1044134" y="228670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4" name="yu1"/>
            <p:cNvSpPr>
              <a:spLocks noChangeShapeType="1"/>
            </p:cNvSpPr>
            <p:nvPr/>
          </p:nvSpPr>
          <p:spPr bwMode="auto">
            <a:xfrm flipH="1">
              <a:off x="1956556" y="2161192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5" name="yu1"/>
            <p:cNvSpPr>
              <a:spLocks noChangeShapeType="1"/>
            </p:cNvSpPr>
            <p:nvPr/>
          </p:nvSpPr>
          <p:spPr bwMode="auto">
            <a:xfrm flipH="1">
              <a:off x="510988" y="952906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6" name="yu1"/>
            <p:cNvSpPr>
              <a:spLocks noChangeShapeType="1"/>
            </p:cNvSpPr>
            <p:nvPr/>
          </p:nvSpPr>
          <p:spPr bwMode="auto">
            <a:xfrm flipH="1">
              <a:off x="540913" y="0"/>
              <a:ext cx="144016" cy="3600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23" name="椭圆 3"/>
          <p:cNvSpPr>
            <a:spLocks noChangeArrowheads="1"/>
          </p:cNvSpPr>
          <p:nvPr/>
        </p:nvSpPr>
        <p:spPr bwMode="auto">
          <a:xfrm>
            <a:off x="2951163" y="5175250"/>
            <a:ext cx="2628900" cy="774700"/>
          </a:xfrm>
          <a:prstGeom prst="ellipse">
            <a:avLst/>
          </a:prstGeom>
          <a:solidFill>
            <a:schemeClr val="bg1"/>
          </a:solidFill>
          <a:ln w="25400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7224" name="鞋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68300" y="5099050"/>
            <a:ext cx="979488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5" name="鞋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030288" y="5097463"/>
            <a:ext cx="982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6" name="鞋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38625" y="5102225"/>
            <a:ext cx="98107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7" name="鞋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5050" y="5122863"/>
            <a:ext cx="9826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28" name="椭圆 54"/>
          <p:cNvSpPr>
            <a:spLocks noChangeArrowheads="1"/>
          </p:cNvSpPr>
          <p:nvPr/>
        </p:nvSpPr>
        <p:spPr bwMode="auto">
          <a:xfrm>
            <a:off x="2808288" y="6219825"/>
            <a:ext cx="2843212" cy="2257425"/>
          </a:xfrm>
          <a:prstGeom prst="ellipse">
            <a:avLst/>
          </a:prstGeom>
          <a:solidFill>
            <a:schemeClr val="bg1"/>
          </a:solidFill>
          <a:ln w="25400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229" name="等腰三角形 1"/>
          <p:cNvSpPr>
            <a:spLocks noChangeArrowheads="1"/>
          </p:cNvSpPr>
          <p:nvPr/>
        </p:nvSpPr>
        <p:spPr bwMode="auto">
          <a:xfrm rot="1809387">
            <a:off x="3536950" y="434975"/>
            <a:ext cx="3119438" cy="6380163"/>
          </a:xfrm>
          <a:prstGeom prst="triangle">
            <a:avLst>
              <a:gd name="adj" fmla="val 62301"/>
            </a:avLst>
          </a:prstGeom>
          <a:solidFill>
            <a:srgbClr val="FFFFFF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230" name="矩形 55"/>
          <p:cNvSpPr>
            <a:spLocks noChangeArrowheads="1"/>
          </p:cNvSpPr>
          <p:nvPr/>
        </p:nvSpPr>
        <p:spPr bwMode="auto">
          <a:xfrm>
            <a:off x="-33338" y="5561013"/>
            <a:ext cx="9140826" cy="1319212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" name="Group 63"/>
          <p:cNvGrpSpPr>
            <a:grpSpLocks noChangeAspect="1"/>
          </p:cNvGrpSpPr>
          <p:nvPr/>
        </p:nvGrpSpPr>
        <p:grpSpPr bwMode="auto">
          <a:xfrm>
            <a:off x="3635375" y="1838325"/>
            <a:ext cx="1651000" cy="1951038"/>
            <a:chOff x="0" y="0"/>
            <a:chExt cx="1541322" cy="1823263"/>
          </a:xfrm>
        </p:grpSpPr>
        <p:pic>
          <p:nvPicPr>
            <p:cNvPr id="18462" name="图片 114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175965" y="0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3" name="图片 115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327394" y="252672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4" name="图片 116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589494" y="725477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5" name="图片 117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777263" y="1039740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6" name="图片 118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184857" y="559450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7" name="图片 119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53389" y="965511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8" name="图片 120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777263" y="220133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9" name="图片 121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930652" y="1516485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0" name="图片 122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234544" y="1032255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1" name="图片 123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480783" y="1272289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2" name="图片 124"/>
            <p:cNvPicPr>
              <a:picLocks noChangeAspect="1" noChangeArrowheads="1"/>
            </p:cNvPicPr>
            <p:nvPr/>
          </p:nvPicPr>
          <p:blipFill>
            <a:blip r:embed="rId2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0" y="1485795"/>
              <a:ext cx="306778" cy="306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Group 75"/>
          <p:cNvGrpSpPr>
            <a:grpSpLocks noChangeAspect="1"/>
          </p:cNvGrpSpPr>
          <p:nvPr/>
        </p:nvGrpSpPr>
        <p:grpSpPr bwMode="auto">
          <a:xfrm>
            <a:off x="3700463" y="1844675"/>
            <a:ext cx="1808162" cy="1517650"/>
            <a:chOff x="0" y="0"/>
            <a:chExt cx="1807899" cy="1517459"/>
          </a:xfrm>
        </p:grpSpPr>
        <p:pic>
          <p:nvPicPr>
            <p:cNvPr id="18453" name="图片 126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538160" y="105481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4" name="图片 127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317630" y="83104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5" name="图片 128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998033" y="520512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6" name="图片 129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0" y="655383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7" name="图片 130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929510" y="0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8" name="图片 131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1474090" y="1125974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9" name="图片 132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587369" y="655382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0" name="图片 133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714395" y="1247720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1" name="图片 134"/>
            <p:cNvPicPr>
              <a:picLocks noChangeAspect="1" noChangeArrowheads="1"/>
            </p:cNvPicPr>
            <p:nvPr/>
          </p:nvPicPr>
          <p:blipFill>
            <a:blip r:embed="rId3">
              <a:biLevel thresh="50000"/>
              <a:grayscl/>
            </a:blip>
            <a:srcRect/>
            <a:stretch>
              <a:fillRect/>
            </a:stretch>
          </p:blipFill>
          <p:spPr bwMode="auto">
            <a:xfrm>
              <a:off x="246091" y="1112851"/>
              <a:ext cx="269739" cy="269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253" name="clouds"/>
          <p:cNvPicPr>
            <a:picLocks noChangeAspect="1" noChangeArrowheads="1"/>
          </p:cNvPicPr>
          <p:nvPr/>
        </p:nvPicPr>
        <p:blipFill>
          <a:blip r:embed="rId4">
            <a:lum bright="70000" contrast="-70000"/>
          </a:blip>
          <a:srcRect t="14705" b="15808"/>
          <a:stretch>
            <a:fillRect/>
          </a:stretch>
        </p:blipFill>
        <p:spPr bwMode="auto">
          <a:xfrm>
            <a:off x="9261475" y="79375"/>
            <a:ext cx="24384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54" name="太阳形 56"/>
          <p:cNvSpPr>
            <a:spLocks noChangeArrowheads="1"/>
          </p:cNvSpPr>
          <p:nvPr/>
        </p:nvSpPr>
        <p:spPr bwMode="auto">
          <a:xfrm>
            <a:off x="9313863" y="107950"/>
            <a:ext cx="1728787" cy="1728788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255" name="矩形 2"/>
          <p:cNvSpPr>
            <a:spLocks noChangeArrowheads="1"/>
          </p:cNvSpPr>
          <p:nvPr/>
        </p:nvSpPr>
        <p:spPr bwMode="auto">
          <a:xfrm>
            <a:off x="-55563" y="-14288"/>
            <a:ext cx="9286876" cy="5588001"/>
          </a:xfrm>
          <a:prstGeom prst="rect">
            <a:avLst/>
          </a:prstGeom>
          <a:solidFill>
            <a:srgbClr val="00B050">
              <a:alpha val="39999"/>
            </a:srgbClr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256" name="盖子"/>
          <p:cNvSpPr>
            <a:spLocks noChangeArrowheads="1"/>
          </p:cNvSpPr>
          <p:nvPr/>
        </p:nvSpPr>
        <p:spPr bwMode="auto">
          <a:xfrm>
            <a:off x="112713" y="5561013"/>
            <a:ext cx="9144000" cy="1997075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advTm="45195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8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0" dur="5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4" dur="5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209 -4.44444E-6 L 0.28143 -0.04004 C 0.28768 -0.04907 0.29705 -0.05393 0.3066 -0.05393 C 0.31771 -0.05393 0.32657 -0.04907 0.33282 -0.04004 L 0.36251 -4.44444E-6 " pathEditMode="relative" rAng="0" ptsTypes="FffFF">
                                      <p:cBhvr>
                                        <p:cTn id="16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1" y="-270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8" dur="5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6251 1.02475E-6 L 0.38924 -0.04002 C 0.39497 -0.04904 0.40365 -0.0539 0.41251 -0.0539 C 0.42292 -0.0539 0.43091 -0.04904 0.43646 -0.04002 L 0.46476 1.02475E-6 " pathEditMode="relative" rAng="0" ptsTypes="FffFF">
                                      <p:cBhvr>
                                        <p:cTn id="20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-270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4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7795 3.33333E-6 L 0.41129 -0.03588 C 0.41823 -0.04398 0.42865 -0.04815 0.43941 -0.04815 C 0.45209 -0.04815 0.46198 -0.04398 0.46893 -0.03588 L 0.50243 3.33333E-6 " pathEditMode="relative" rAng="0" ptsTypes="FffFF">
                                      <p:cBhvr>
                                        <p:cTn id="22" dur="1000" fill="hold"/>
                                        <p:tgtEl>
                                          <p:spTgt spid="7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5" y="-240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4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46476 3.33333E-6 L 0.49861 -0.04005 C 0.50573 -0.04908 0.51632 -0.05394 0.52708 -0.05394 C 0.53976 -0.05394 0.54983 -0.04908 0.55694 -0.04005 L 0.5908 3.33333E-6 " pathEditMode="relative" rAng="0" ptsTypes="FffFF">
                                      <p:cBhvr>
                                        <p:cTn id="24" dur="10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16667E-6 3.7037E-7 L -0.64635 -0.0013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26" y="-6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7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6" presetClass="emph" presetSubtype="0" repeatCount="3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>
                                      <p:cBhvr>
                                        <p:cTn id="35" dur="500" tmFilter="0, 0; .2, .5; .8, .5; 1, 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71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3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>
                                      <p:cBhvr>
                                        <p:cTn id="38" dur="500" tmFilter="0, 0; .2, .5; .8, .5; 1, 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71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>
                                      <p:cBhvr>
                                        <p:cTn id="4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>
                                      <p:cBhvr>
                                        <p:cTn id="4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Effect>
                                      <p:cBhvr>
                                        <p:cTn id="47" dur="500"/>
                                        <p:tgtEl>
                                          <p:spTgt spid="7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0.64635 -0.00139 L -1.30781 -0.00254 " pathEditMode="relative" rAng="0" ptsTypes="AA">
                                      <p:cBhvr>
                                        <p:cTn id="50" dur="30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3" y="-6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4.16667E-6 0.00116 L -0.64635 -0.00139 " pathEditMode="relative" rAng="0" ptsTypes="AA">
                                      <p:cBhvr>
                                        <p:cTn id="52" dur="30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26" y="-13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indefinite" fill="hold" nodeType="withEffect">
                                  <p:stCondLst>
                                    <p:cond delay="15250"/>
                                  </p:stCondLst>
                                  <p:childTnLst>
                                    <p:anim calcmode="fmla" valueType="str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indefinite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 calcmode="fmla" valueType="str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Effect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Effect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Motion origin="layout" path="M -0.64548 -0.00162 L -1.29184 -0.00416 " pathEditMode="relative" rAng="0" ptsTypes="AA">
                                      <p:cBhvr>
                                        <p:cTn id="71" dur="30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26" y="-13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19500"/>
                                  </p:stCondLst>
                                  <p:childTnLst>
                                    <p:animEffect>
                                      <p:cBhvr>
                                        <p:cTn id="73" dur="500"/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5" presetClass="path" presetSubtype="0" accel="50000" decel="50000" fill="hold" nodeType="withEffect">
                                  <p:stCondLst>
                                    <p:cond delay="22200"/>
                                  </p:stCondLst>
                                  <p:childTnLst>
                                    <p:animMotion origin="layout" path="M -0.00069 -3.7037E-6 L -0.64704 -0.0037 " pathEditMode="relative" rAng="0" ptsTypes="AA">
                                      <p:cBhvr>
                                        <p:cTn id="76" dur="30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26" y="-185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22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25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25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5" presetClass="emph" presetSubtype="0" repeatCount="indefinite" fill="hold" nodeType="withEffect">
                                  <p:stCondLst>
                                    <p:cond delay="25250"/>
                                  </p:stCondLst>
                                  <p:childTnLst>
                                    <p:anim calcmode="fmla" valueType="str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5" presetClass="emph" presetSubtype="0" repeatCount="indefinite" fill="hold" nodeType="withEffect">
                                  <p:stCondLst>
                                    <p:cond delay="25750"/>
                                  </p:stCondLst>
                                  <p:childTnLst>
                                    <p:anim calcmode="fmla" valueType="str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25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64" presetClass="path" presetSubtype="0" accel="50000" decel="50000" fill="hold" grpId="1" nodeType="withEffect">
                                  <p:stCondLst>
                                    <p:cond delay="25750"/>
                                  </p:stCondLst>
                                  <p:childTnLst>
                                    <p:animMotion origin="layout" path="M 0 0 L 0 -0.25 E" pathEditMode="relative" rAng="0" ptsTypes="">
                                      <p:cBhvr>
                                        <p:cTn id="92" dur="50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Motion origin="layout" path="M -0.64635 -0.00139 L -1.29948 -0.00393 " pathEditMode="relative" rAng="0" ptsTypes="AA">
                                      <p:cBhvr>
                                        <p:cTn id="100" dur="30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56" y="-139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35" presetClass="path" presetSubtype="0" accel="50000" decel="5000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animMotion origin="layout" path="M -8.33333E-7 4.38483E-6 L -0.31371 0.00138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94" y="69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6" presetClass="emph" presetSubtype="0" repeatCount="500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>
                                      <p:cBhvr>
                                        <p:cTn id="116" dur="1000" tmFilter="0, 0; .2, .5; .8, .5; 1, 0"/>
                                        <p:tgtEl>
                                          <p:spTgt spid="72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500" autoRev="1" fill="hold"/>
                                        <p:tgtEl>
                                          <p:spTgt spid="72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grpId="2" nodeType="withEffect">
                                  <p:stCondLst>
                                    <p:cond delay="35000"/>
                                  </p:stCondLst>
                                  <p:childTnLst>
                                    <p:animMotion origin="layout" path="M -3.61111E-6 -0.24815 L -3.61111E-6 0.00185 " pathEditMode="relative" rAng="0" ptsTypes="AA">
                                      <p:cBhvr>
                                        <p:cTn id="119" dur="50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488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2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24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26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28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30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32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34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136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138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140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142" dur="500" fill="hold"/>
                                        <p:tgtEl>
                                          <p:spTgt spid="7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 animBg="1" autoUpdateAnimBg="0"/>
      <p:bldP spid="7171" grpId="1" bldLvl="0" animBg="1" autoUpdateAnimBg="0"/>
      <p:bldP spid="7171" grpId="2" bldLvl="0" animBg="1" autoUpdateAnimBg="0"/>
      <p:bldP spid="7172" grpId="0" bldLvl="0" animBg="1" autoUpdateAnimBg="0"/>
      <p:bldP spid="7172" grpId="1" bldLvl="0" animBg="1" autoUpdateAnimBg="0"/>
      <p:bldP spid="7172" grpId="2" bldLvl="0" animBg="1" autoUpdateAnimBg="0"/>
      <p:bldP spid="7223" grpId="0" bldLvl="0" animBg="1" autoUpdateAnimBg="0"/>
      <p:bldP spid="7223" grpId="1" bldLvl="0" animBg="1" autoUpdateAnimBg="0"/>
      <p:bldP spid="7228" grpId="0" bldLvl="0" animBg="1" autoUpdateAnimBg="0"/>
      <p:bldP spid="7228" grpId="1" bldLvl="0" animBg="1" autoUpdateAnimBg="0"/>
      <p:bldP spid="7228" grpId="2" bldLvl="0" animBg="1" autoUpdateAnimBg="0"/>
      <p:bldP spid="7229" grpId="0" bldLvl="0" animBg="1" autoUpdateAnimBg="0"/>
      <p:bldP spid="7229" grpId="1" bldLvl="0" animBg="1" autoUpdateAnimBg="0"/>
      <p:bldP spid="7229" grpId="2" bldLvl="0" animBg="1" autoUpdateAnimBg="0"/>
      <p:bldP spid="7230" grpId="0" bldLvl="0" animBg="1" autoUpdateAnimBg="0"/>
      <p:bldP spid="7254" grpId="0" bldLvl="0" animBg="1" autoUpdateAnimBg="0"/>
      <p:bldP spid="7255" grpId="0" bldLvl="0" animBg="1" autoUpdateAnimBg="0"/>
      <p:bldP spid="7255" grpId="1" bldLvl="0" animBg="1" autoUpdateAnimBg="0"/>
      <p:bldP spid="7256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鞋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296988" y="5124450"/>
            <a:ext cx="982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鞋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089025" y="5124450"/>
            <a:ext cx="9826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图片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2430463"/>
            <a:ext cx="35448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矩形 3"/>
          <p:cNvSpPr>
            <a:spLocks noChangeArrowheads="1"/>
          </p:cNvSpPr>
          <p:nvPr/>
        </p:nvSpPr>
        <p:spPr bwMode="auto">
          <a:xfrm>
            <a:off x="2065338" y="5235575"/>
            <a:ext cx="720725" cy="3403600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8" name="矩形 21"/>
          <p:cNvSpPr>
            <a:spLocks noChangeArrowheads="1"/>
          </p:cNvSpPr>
          <p:nvPr/>
        </p:nvSpPr>
        <p:spPr bwMode="auto">
          <a:xfrm>
            <a:off x="2928938" y="4838700"/>
            <a:ext cx="720725" cy="3403600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9" name="矩形 22"/>
          <p:cNvSpPr>
            <a:spLocks noChangeArrowheads="1"/>
          </p:cNvSpPr>
          <p:nvPr/>
        </p:nvSpPr>
        <p:spPr bwMode="auto">
          <a:xfrm>
            <a:off x="3792538" y="4464050"/>
            <a:ext cx="720725" cy="3405188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0" name="矩形 23"/>
          <p:cNvSpPr>
            <a:spLocks noChangeArrowheads="1"/>
          </p:cNvSpPr>
          <p:nvPr/>
        </p:nvSpPr>
        <p:spPr bwMode="auto">
          <a:xfrm>
            <a:off x="4668838" y="4030663"/>
            <a:ext cx="720725" cy="3405187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1" name="矩形 25"/>
          <p:cNvSpPr>
            <a:spLocks noChangeArrowheads="1"/>
          </p:cNvSpPr>
          <p:nvPr/>
        </p:nvSpPr>
        <p:spPr bwMode="auto">
          <a:xfrm>
            <a:off x="5540375" y="3709988"/>
            <a:ext cx="720725" cy="3405187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6" name="矩形底"/>
          <p:cNvSpPr>
            <a:spLocks noChangeArrowheads="1"/>
          </p:cNvSpPr>
          <p:nvPr/>
        </p:nvSpPr>
        <p:spPr bwMode="auto">
          <a:xfrm>
            <a:off x="-69850" y="5568950"/>
            <a:ext cx="9286875" cy="1989138"/>
          </a:xfrm>
          <a:prstGeom prst="rect">
            <a:avLst/>
          </a:prstGeom>
          <a:solidFill>
            <a:srgbClr val="00B050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80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44444E-6 L 0.15868 -0.04004 C 0.1658 -0.04907 0.17604 -0.05393 0.18681 -0.05393 C 0.19913 -0.05393 0.20903 -0.04907 0.21632 -0.04004 L 0.24983 -4.44444E-6 " pathEditMode="relative" rAng="0" ptsTypes="FffFF">
                                      <p:cBhvr>
                                        <p:cTn id="1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81" y="-27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5 3.33333E-6 L 0.15244 -0.04352 C 0.15799 -0.05348 0.16667 -0.05857 0.17553 -0.05857 C 0.18577 -0.05857 0.19376 -0.05348 0.19948 -0.04352 L 0.22709 3.33333E-6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52" y="-294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208 0 L 0.26528 -0.04977 C 0.26806 -0.06065 0.27465 -0.06875 0.28247 -0.07315 C 0.29184 -0.07755 0.3007 -0.07731 0.30764 -0.0713 L 0.34323 -0.0463 " pathEditMode="relative" rAng="-2147483640" ptsTypes="FffFF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7" y="-483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2708 -4.44444E-6 L 0.26354 -0.0655 C 0.27187 -0.07939 0.28645 -0.09236 0.30225 -0.10162 C 0.32135 -0.11273 0.33819 -0.11689 0.35052 -0.11527 L 0.41441 -0.1074 " pathEditMode="relative" rAng="-2147483640" ptsTypes="FffFF">
                                      <p:cBhvr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59" y="-784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4323 -0.04625 L 0.37605 -0.12303 C 0.38386 -0.13991 0.39619 -0.15518 0.41303 -0.16466 C 0.43195 -0.17692 0.44827 -0.18039 0.46198 -0.17507 L 0.5283 -0.1598 " pathEditMode="relative" rAng="-2147483640" ptsTypes="FffFF">
                                      <p:cBhvr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60" y="-883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4151 -0.11065 L 0.45121 -0.18796 C 0.45937 -0.20417 0.47239 -0.22014 0.49028 -0.23009 C 0.51041 -0.24236 0.52778 -0.2463 0.54166 -0.24144 L 0.61076 -0.22593 " pathEditMode="relative" rAng="-2147483640" ptsTypes="FffFF">
                                      <p:cBhvr>
                                        <p:cTn id="2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33" y="-891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52812 -0.15995 L 0.56215 -0.23333 C 0.56996 -0.24907 0.58368 -0.26273 0.59896 -0.27268 C 0.61806 -0.28449 0.6342 -0.28704 0.64861 -0.28241 L 0.71267 -0.26898 " pathEditMode="relative" rAng="-2147483640" ptsTypes="FffFF">
                                      <p:cBhvr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47" y="-842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61059 -0.22592 L 0.62743 -0.26898 C 0.63125 -0.27754 0.63871 -0.28449 0.64722 -0.28958 C 0.65746 -0.29583 0.66579 -0.29629 0.67361 -0.29305 L 0.70868 -0.28125 " pathEditMode="relative" rAng="-2147483640" ptsTypes="FffFF">
                                      <p:cBhvr>
                                        <p:cTn id="2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40" y="-460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71268 -0.26867 L 0.72986 -0.3452 C 0.73299 -0.363 0.74254 -0.37641 0.75486 -0.38427 C 0.76875 -0.39352 0.78229 -0.39445 0.7941 -0.38705 L 0.8507 -0.35815 " pathEditMode="relative" rAng="-2147483640" ptsTypes="FffFF">
                                      <p:cBhvr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" y="-8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70851 -0.28125 L 0.7243 -0.33704 C 0.72708 -0.34954 0.73507 -0.36042 0.74583 -0.36805 C 0.75642 -0.37616 0.76684 -0.37893 0.77621 -0.37592 L 0.82083 -0.36273 " pathEditMode="relative" rAng="-2147483640" ptsTypes="FffFF">
                                      <p:cBhvr>
                                        <p:cTn id="2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0" y="-638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11893E-6 L 0.32709 -0.3037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54" y="-1520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5052 -0.35771 L 1.17413 -0.6566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81" y="-1494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778 -0.35771 L 1.15139 -0.6566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81" y="-149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ldLvl="0" animBg="1" autoUpdateAnimBg="0"/>
      <p:bldP spid="8198" grpId="0" bldLvl="0" animBg="1" autoUpdateAnimBg="0"/>
      <p:bldP spid="8199" grpId="0" bldLvl="0" animBg="1" autoUpdateAnimBg="0"/>
      <p:bldP spid="8200" grpId="0" bldLvl="0" animBg="1" autoUpdateAnimBg="0"/>
      <p:bldP spid="8201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</a:ln>
        </p:spPr>
        <p:txBody>
          <a:bodyPr/>
          <a:lstStyle/>
          <a:p>
            <a:fld id="{5EEDA600-A5A6-4403-AE29-DE238CA141CE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0483" name="矩形 13"/>
          <p:cNvSpPr>
            <a:spLocks noChangeArrowheads="1"/>
          </p:cNvSpPr>
          <p:nvPr/>
        </p:nvSpPr>
        <p:spPr bwMode="auto">
          <a:xfrm>
            <a:off x="-33338" y="5551488"/>
            <a:ext cx="9215438" cy="1989137"/>
          </a:xfrm>
          <a:prstGeom prst="rect">
            <a:avLst/>
          </a:prstGeom>
          <a:solidFill>
            <a:srgbClr val="FABF8E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" name="矩形 16"/>
          <p:cNvSpPr>
            <a:spLocks noChangeArrowheads="1"/>
          </p:cNvSpPr>
          <p:nvPr/>
        </p:nvSpPr>
        <p:spPr bwMode="auto">
          <a:xfrm>
            <a:off x="-33338" y="4359275"/>
            <a:ext cx="9215438" cy="1301750"/>
          </a:xfrm>
          <a:prstGeom prst="rect">
            <a:avLst/>
          </a:prstGeom>
          <a:solidFill>
            <a:srgbClr val="FABF8E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8" name="矩形 17"/>
          <p:cNvSpPr>
            <a:spLocks noChangeArrowheads="1"/>
          </p:cNvSpPr>
          <p:nvPr/>
        </p:nvSpPr>
        <p:spPr bwMode="auto">
          <a:xfrm>
            <a:off x="-33338" y="2979738"/>
            <a:ext cx="9215438" cy="1601787"/>
          </a:xfrm>
          <a:prstGeom prst="rect">
            <a:avLst/>
          </a:prstGeom>
          <a:solidFill>
            <a:srgbClr val="FABF8E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1269" name="鞋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655638" y="5102225"/>
            <a:ext cx="9794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鞋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319213" y="5124450"/>
            <a:ext cx="982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鞋 2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01850" y="4581525"/>
            <a:ext cx="6270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鞋 1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3838" y="4602163"/>
            <a:ext cx="627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鞋 2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56775" y="3357563"/>
            <a:ext cx="98107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鞋 1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24975" y="3373438"/>
            <a:ext cx="98107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鞋 2f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26638" y="3817938"/>
            <a:ext cx="6223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鞋 1f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42438" y="3835400"/>
            <a:ext cx="6223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鞋 2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03288" y="2060575"/>
            <a:ext cx="6270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鞋 1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65275" y="2081213"/>
            <a:ext cx="6270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鞋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016000" y="2641600"/>
            <a:ext cx="9826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鞋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679575" y="2662238"/>
            <a:ext cx="982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心1"/>
          <p:cNvPicPr>
            <a:picLocks noChangeAspect="1" noChangeArrowheads="1"/>
          </p:cNvPicPr>
          <p:nvPr/>
        </p:nvPicPr>
        <p:blipFill>
          <a:blip r:embed="rId5"/>
          <a:srcRect l="33438" t="12001" r="27141" b="43771"/>
          <a:stretch>
            <a:fillRect/>
          </a:stretch>
        </p:blipFill>
        <p:spPr bwMode="auto">
          <a:xfrm rot="-811479">
            <a:off x="3540125" y="3654425"/>
            <a:ext cx="81915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心1"/>
          <p:cNvPicPr>
            <a:picLocks noChangeAspect="1" noChangeArrowheads="1"/>
          </p:cNvPicPr>
          <p:nvPr/>
        </p:nvPicPr>
        <p:blipFill>
          <a:blip r:embed="rId5"/>
          <a:srcRect l="33438" t="12001" r="27141" b="43771"/>
          <a:stretch>
            <a:fillRect/>
          </a:stretch>
        </p:blipFill>
        <p:spPr bwMode="auto">
          <a:xfrm rot="-586950">
            <a:off x="3070225" y="4322763"/>
            <a:ext cx="9794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3" name="心1"/>
          <p:cNvPicPr>
            <a:picLocks noChangeAspect="1" noChangeArrowheads="1"/>
          </p:cNvPicPr>
          <p:nvPr/>
        </p:nvPicPr>
        <p:blipFill>
          <a:blip r:embed="rId6"/>
          <a:srcRect l="33438" t="12001" r="27141" b="43771"/>
          <a:stretch>
            <a:fillRect/>
          </a:stretch>
        </p:blipFill>
        <p:spPr bwMode="auto">
          <a:xfrm rot="549961">
            <a:off x="3036888" y="3263900"/>
            <a:ext cx="687387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心2"/>
          <p:cNvPicPr>
            <a:picLocks noChangeAspect="1" noChangeArrowheads="1"/>
          </p:cNvPicPr>
          <p:nvPr/>
        </p:nvPicPr>
        <p:blipFill>
          <a:blip r:embed="rId5"/>
          <a:srcRect l="33438" t="12001" r="27141" b="43771"/>
          <a:stretch>
            <a:fillRect/>
          </a:stretch>
        </p:blipFill>
        <p:spPr bwMode="auto">
          <a:xfrm rot="-811479">
            <a:off x="10164763" y="1884363"/>
            <a:ext cx="817562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5" name="心2"/>
          <p:cNvPicPr>
            <a:picLocks noChangeAspect="1" noChangeArrowheads="1"/>
          </p:cNvPicPr>
          <p:nvPr/>
        </p:nvPicPr>
        <p:blipFill>
          <a:blip r:embed="rId5"/>
          <a:srcRect l="33438" t="12001" r="27141" b="43771"/>
          <a:stretch>
            <a:fillRect/>
          </a:stretch>
        </p:blipFill>
        <p:spPr bwMode="auto">
          <a:xfrm rot="-586950">
            <a:off x="9491663" y="2457450"/>
            <a:ext cx="9794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6" name="心2"/>
          <p:cNvPicPr>
            <a:picLocks noChangeAspect="1" noChangeArrowheads="1"/>
          </p:cNvPicPr>
          <p:nvPr/>
        </p:nvPicPr>
        <p:blipFill>
          <a:blip r:embed="rId6"/>
          <a:srcRect l="33438" t="12001" r="27141" b="43771"/>
          <a:stretch>
            <a:fillRect/>
          </a:stretch>
        </p:blipFill>
        <p:spPr bwMode="auto">
          <a:xfrm rot="549961">
            <a:off x="9239250" y="1751013"/>
            <a:ext cx="687388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7" name="心2"/>
          <p:cNvPicPr>
            <a:picLocks noChangeAspect="1" noChangeArrowheads="1"/>
          </p:cNvPicPr>
          <p:nvPr/>
        </p:nvPicPr>
        <p:blipFill>
          <a:blip r:embed="rId6"/>
          <a:srcRect l="33438" t="12001" r="27141" b="43771"/>
          <a:stretch>
            <a:fillRect/>
          </a:stretch>
        </p:blipFill>
        <p:spPr bwMode="auto">
          <a:xfrm rot="-1530914">
            <a:off x="10402888" y="1300163"/>
            <a:ext cx="687387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8" name="心2"/>
          <p:cNvPicPr>
            <a:picLocks noChangeAspect="1" noChangeArrowheads="1"/>
          </p:cNvPicPr>
          <p:nvPr/>
        </p:nvPicPr>
        <p:blipFill>
          <a:blip r:embed="rId7"/>
          <a:srcRect l="33438" t="12001" r="27141" b="43771"/>
          <a:stretch>
            <a:fillRect/>
          </a:stretch>
        </p:blipFill>
        <p:spPr bwMode="auto">
          <a:xfrm rot="549961">
            <a:off x="9858375" y="1211263"/>
            <a:ext cx="42703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9" name="心2"/>
          <p:cNvPicPr>
            <a:picLocks noChangeAspect="1" noChangeArrowheads="1"/>
          </p:cNvPicPr>
          <p:nvPr/>
        </p:nvPicPr>
        <p:blipFill>
          <a:blip r:embed="rId8"/>
          <a:srcRect l="33438" t="12001" r="27141" b="43771"/>
          <a:stretch>
            <a:fillRect/>
          </a:stretch>
        </p:blipFill>
        <p:spPr bwMode="auto">
          <a:xfrm rot="-348246">
            <a:off x="10318750" y="796925"/>
            <a:ext cx="4603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0" name="心2"/>
          <p:cNvPicPr>
            <a:picLocks noChangeAspect="1" noChangeArrowheads="1"/>
          </p:cNvPicPr>
          <p:nvPr/>
        </p:nvPicPr>
        <p:blipFill>
          <a:blip r:embed="rId9"/>
          <a:srcRect l="33438" t="12001" r="27141" b="43771"/>
          <a:stretch>
            <a:fillRect/>
          </a:stretch>
        </p:blipFill>
        <p:spPr bwMode="auto">
          <a:xfrm rot="1516260">
            <a:off x="9272588" y="742950"/>
            <a:ext cx="70167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1" name="心3"/>
          <p:cNvPicPr>
            <a:picLocks noChangeAspect="1" noChangeArrowheads="1"/>
          </p:cNvPicPr>
          <p:nvPr/>
        </p:nvPicPr>
        <p:blipFill>
          <a:blip r:embed="rId5"/>
          <a:srcRect l="33438" t="12001" r="27141" b="43771"/>
          <a:stretch>
            <a:fillRect/>
          </a:stretch>
        </p:blipFill>
        <p:spPr bwMode="auto">
          <a:xfrm rot="-811479">
            <a:off x="-795338" y="1236663"/>
            <a:ext cx="814388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2" name="心3"/>
          <p:cNvPicPr>
            <a:picLocks noChangeAspect="1" noChangeArrowheads="1"/>
          </p:cNvPicPr>
          <p:nvPr/>
        </p:nvPicPr>
        <p:blipFill>
          <a:blip r:embed="rId5"/>
          <a:srcRect l="33438" t="12001" r="27141" b="43771"/>
          <a:stretch>
            <a:fillRect/>
          </a:stretch>
        </p:blipFill>
        <p:spPr bwMode="auto">
          <a:xfrm rot="-586950">
            <a:off x="-1468438" y="1809750"/>
            <a:ext cx="977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3" name="心3"/>
          <p:cNvPicPr>
            <a:picLocks noChangeAspect="1" noChangeArrowheads="1"/>
          </p:cNvPicPr>
          <p:nvPr/>
        </p:nvPicPr>
        <p:blipFill>
          <a:blip r:embed="rId6"/>
          <a:srcRect l="33438" t="12001" r="27141" b="43771"/>
          <a:stretch>
            <a:fillRect/>
          </a:stretch>
        </p:blipFill>
        <p:spPr bwMode="auto">
          <a:xfrm rot="549961">
            <a:off x="-1624013" y="1060450"/>
            <a:ext cx="687388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4" name="心3"/>
          <p:cNvPicPr>
            <a:picLocks noChangeAspect="1" noChangeArrowheads="1"/>
          </p:cNvPicPr>
          <p:nvPr/>
        </p:nvPicPr>
        <p:blipFill>
          <a:blip r:embed="rId10"/>
          <a:srcRect l="33438" t="12001" r="27141" b="43771"/>
          <a:stretch>
            <a:fillRect/>
          </a:stretch>
        </p:blipFill>
        <p:spPr bwMode="auto">
          <a:xfrm rot="-1530914">
            <a:off x="-558800" y="650875"/>
            <a:ext cx="6858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5" name="心3"/>
          <p:cNvPicPr>
            <a:picLocks noChangeAspect="1" noChangeArrowheads="1"/>
          </p:cNvPicPr>
          <p:nvPr/>
        </p:nvPicPr>
        <p:blipFill>
          <a:blip r:embed="rId7"/>
          <a:srcRect l="33438" t="12001" r="27141" b="43771"/>
          <a:stretch>
            <a:fillRect/>
          </a:stretch>
        </p:blipFill>
        <p:spPr bwMode="auto">
          <a:xfrm rot="549961">
            <a:off x="-1103313" y="563563"/>
            <a:ext cx="4286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6" name="心3"/>
          <p:cNvPicPr>
            <a:picLocks noChangeAspect="1" noChangeArrowheads="1"/>
          </p:cNvPicPr>
          <p:nvPr/>
        </p:nvPicPr>
        <p:blipFill>
          <a:blip r:embed="rId8"/>
          <a:srcRect l="33438" t="12001" r="27141" b="43771"/>
          <a:stretch>
            <a:fillRect/>
          </a:stretch>
        </p:blipFill>
        <p:spPr bwMode="auto">
          <a:xfrm rot="-348246">
            <a:off x="-642938" y="147638"/>
            <a:ext cx="461963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7" name="心3"/>
          <p:cNvPicPr>
            <a:picLocks noChangeAspect="1" noChangeArrowheads="1"/>
          </p:cNvPicPr>
          <p:nvPr/>
        </p:nvPicPr>
        <p:blipFill>
          <a:blip r:embed="rId11"/>
          <a:srcRect l="33438" t="12001" r="27141" b="43771"/>
          <a:stretch>
            <a:fillRect/>
          </a:stretch>
        </p:blipFill>
        <p:spPr bwMode="auto">
          <a:xfrm rot="1516260">
            <a:off x="-2000250" y="-41275"/>
            <a:ext cx="700087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8" name="心3"/>
          <p:cNvPicPr>
            <a:picLocks noChangeAspect="1" noChangeArrowheads="1"/>
          </p:cNvPicPr>
          <p:nvPr/>
        </p:nvPicPr>
        <p:blipFill>
          <a:blip r:embed="rId12"/>
          <a:srcRect l="33438" t="12001" r="27141" b="43771"/>
          <a:stretch>
            <a:fillRect/>
          </a:stretch>
        </p:blipFill>
        <p:spPr bwMode="auto">
          <a:xfrm rot="-811479">
            <a:off x="-2079625" y="1362075"/>
            <a:ext cx="56991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9" name="心3"/>
          <p:cNvPicPr>
            <a:picLocks noChangeAspect="1" noChangeArrowheads="1"/>
          </p:cNvPicPr>
          <p:nvPr/>
        </p:nvPicPr>
        <p:blipFill>
          <a:blip r:embed="rId13"/>
          <a:srcRect l="33438" t="12001" r="27141" b="43771"/>
          <a:stretch>
            <a:fillRect/>
          </a:stretch>
        </p:blipFill>
        <p:spPr bwMode="auto">
          <a:xfrm rot="-811479">
            <a:off x="69850" y="866775"/>
            <a:ext cx="671513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0" name="心3"/>
          <p:cNvPicPr>
            <a:picLocks noChangeAspect="1" noChangeArrowheads="1"/>
          </p:cNvPicPr>
          <p:nvPr/>
        </p:nvPicPr>
        <p:blipFill>
          <a:blip r:embed="rId14"/>
          <a:srcRect l="33438" t="12001" r="27141" b="43771"/>
          <a:stretch>
            <a:fillRect/>
          </a:stretch>
        </p:blipFill>
        <p:spPr bwMode="auto">
          <a:xfrm rot="-811479">
            <a:off x="-211138" y="-136525"/>
            <a:ext cx="612776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1" name="心"/>
          <p:cNvPicPr>
            <a:picLocks noChangeAspect="1" noChangeArrowheads="1"/>
          </p:cNvPicPr>
          <p:nvPr/>
        </p:nvPicPr>
        <p:blipFill>
          <a:blip r:embed="rId15"/>
          <a:srcRect l="33438" t="12001" r="27141" b="43771"/>
          <a:stretch>
            <a:fillRect/>
          </a:stretch>
        </p:blipFill>
        <p:spPr bwMode="auto">
          <a:xfrm rot="621346">
            <a:off x="-2740025" y="465138"/>
            <a:ext cx="61118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2" name="心3"/>
          <p:cNvPicPr>
            <a:picLocks noChangeAspect="1" noChangeArrowheads="1"/>
          </p:cNvPicPr>
          <p:nvPr/>
        </p:nvPicPr>
        <p:blipFill>
          <a:blip r:embed="rId16"/>
          <a:srcRect l="33438" t="12001" r="27141" b="43771"/>
          <a:stretch>
            <a:fillRect/>
          </a:stretch>
        </p:blipFill>
        <p:spPr bwMode="auto">
          <a:xfrm rot="621346">
            <a:off x="-2449513" y="0"/>
            <a:ext cx="4318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3" name="心3"/>
          <p:cNvPicPr>
            <a:picLocks noChangeAspect="1" noChangeArrowheads="1"/>
          </p:cNvPicPr>
          <p:nvPr/>
        </p:nvPicPr>
        <p:blipFill>
          <a:blip r:embed="rId7"/>
          <a:srcRect l="33438" t="12001" r="27141" b="43771"/>
          <a:stretch>
            <a:fillRect/>
          </a:stretch>
        </p:blipFill>
        <p:spPr bwMode="auto">
          <a:xfrm rot="549961">
            <a:off x="-2252663" y="850900"/>
            <a:ext cx="42703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4" name="心3"/>
          <p:cNvPicPr>
            <a:picLocks noChangeAspect="1" noChangeArrowheads="1"/>
          </p:cNvPicPr>
          <p:nvPr/>
        </p:nvPicPr>
        <p:blipFill>
          <a:blip r:embed="rId17"/>
          <a:srcRect l="33438" t="12001" r="27141" b="43771"/>
          <a:stretch>
            <a:fillRect/>
          </a:stretch>
        </p:blipFill>
        <p:spPr bwMode="auto">
          <a:xfrm rot="814104">
            <a:off x="217488" y="254000"/>
            <a:ext cx="695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5" name="心3"/>
          <p:cNvPicPr>
            <a:picLocks noChangeAspect="1" noChangeArrowheads="1"/>
          </p:cNvPicPr>
          <p:nvPr/>
        </p:nvPicPr>
        <p:blipFill>
          <a:blip r:embed="rId7"/>
          <a:srcRect l="33438" t="12001" r="27141" b="43771"/>
          <a:stretch>
            <a:fillRect/>
          </a:stretch>
        </p:blipFill>
        <p:spPr bwMode="auto">
          <a:xfrm rot="549961">
            <a:off x="-1733550" y="563563"/>
            <a:ext cx="42703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4232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0.03368 -0.04005 C 0.0408 -0.04908 0.05139 -0.05394 0.06233 -0.05394 C 0.075 -0.05394 0.08525 -0.04908 0.09219 -0.04005 L 0.12604 2.96296E-6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2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2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Effect>
                                      <p:cBhvr>
                                        <p:cTn id="33" dur="500" tmFilter="0, 0; .2, .5; .8, .5; 1, 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12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>
                                      <p:cBhvr>
                                        <p:cTn id="36" dur="500" tmFilter="0, 0; .2, .5; .8, .5; 1, 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2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>
                                      <p:cBhvr>
                                        <p:cTn id="39" dur="500" tmFilter="0, 0; .2, .5; .8, .5; 1, 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12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0 L 0.6757 0.00023 " pathEditMode="relative" rAng="0" ptsTypes="AA">
                                      <p:cBhvr>
                                        <p:cTn id="42" dur="7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0 L 0.6757 0.00023 " pathEditMode="relative" rAng="0" ptsTypes="AA">
                                      <p:cBhvr>
                                        <p:cTn id="44" dur="7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0 L 0.6757 0.00023 " pathEditMode="relative" rAng="0" ptsTypes="AA">
                                      <p:cBhvr>
                                        <p:cTn id="46" dur="7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4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4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50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4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5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4" presetClass="path" presetSubtype="0" accel="50000" decel="5000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5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4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5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4" presetClass="path" presetSubtype="0" accel="50000" decel="5000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5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4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6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4" presetClass="path" presetSubtype="0" accel="50000" decel="5000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6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4" presetClass="path" presetSubtype="0" accel="50000" decel="5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1.00799 0 L 1.04584 -0.04005 C 1.05382 -0.04907 1.0658 -0.05394 1.07796 -0.05394 C 1.09237 -0.05394 1.10365 -0.04907 1.11164 -0.04005 L 1.14983 0 " pathEditMode="relative" rAng="0" ptsTypes="FffFF">
                                      <p:cBhvr>
                                        <p:cTn id="6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83" y="-270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4" presetClass="path" presetSubtype="0" accel="50000" decel="50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6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6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4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7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4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7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4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7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4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7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4" presetClass="path" presetSubtype="0" accel="50000" decel="5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7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4" presetClass="path" presetSubtype="0" accel="50000" decel="5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80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4" presetClass="path" presetSubtype="0" accel="50000" decel="5000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8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4" presetClass="path" presetSubtype="0" accel="50000" decel="5000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8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4" presetClass="path" presetSubtype="0" accel="50000" decel="5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8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4" presetClass="path" presetSubtype="0" accel="50000" decel="5000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8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4" presetClass="path" presetSubtype="0" accel="50000" decel="5000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9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4" presetClass="path" presetSubtype="0" accel="50000" decel="5000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9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4" presetClass="path" presetSubtype="0" accel="50000" decel="5000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9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4" presetClass="path" presetSubtype="0" accel="50000" decel="5000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9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4" presetClass="path" presetSubtype="0" accel="50000" decel="5000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9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44" presetClass="path" presetSubtype="0" accel="50000" decel="5000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100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44" presetClass="path" presetSubtype="0" accel="50000" decel="50000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10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44" presetClass="path" presetSubtype="0" accel="50000" decel="50000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animMotion origin="layout" path="M 1.13403 2.22222E-6 L 1.16702 -0.04005 C 1.17379 -0.04908 1.1842 -0.05394 1.19497 -0.05394 C 1.20712 -0.05394 1.21702 -0.04908 1.22379 -0.04005 L 1.2566 2.22222E-6 " pathEditMode="relative" rAng="0" ptsTypes="FffFF">
                                      <p:cBhvr>
                                        <p:cTn id="10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8" y="-2708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44" presetClass="path" presetSubtype="0" accel="50000" decel="5000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animMotion origin="layout" path="M 1.13403 1.11111E-6 L 1.17066 -0.04005 C 1.1783 -0.04908 1.18976 -0.05394 1.20174 -0.05394 C 1.21528 -0.05394 1.22622 -0.04908 1.23385 -0.04005 L 1.27049 1.11111E-6 " pathEditMode="relative" rAng="0" ptsTypes="FffFF">
                                      <p:cBhvr>
                                        <p:cTn id="10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23" y="-2708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44" presetClass="path" presetSubtype="0" accel="50000" decel="50000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1.2566 -1.11111E-6 L 1.28959 -0.04005 C 1.29636 -0.04907 1.30677 -0.05393 1.31754 -0.05393 C 1.32969 -0.05393 1.33959 -0.04907 1.34636 -0.04005 L 1.37917 -1.11111E-6 " pathEditMode="relative" rAng="0" ptsTypes="FffFF">
                                      <p:cBhvr>
                                        <p:cTn id="10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8" y="-2708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44" presetClass="path" presetSubtype="0" accel="50000" decel="5000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0.1276 0.01458 L -0.0934 -0.02546 C -0.08628 -0.03449 -0.07552 -0.03935 -0.06441 -0.03935 C -0.05174 -0.03935 -0.04149 -0.03449 -0.03437 -0.02546 L 0 0.01458 " pathEditMode="relative" rAng="0" ptsTypes="FffFF">
                                      <p:cBhvr>
                                        <p:cTn id="110" dur="500" spd="-100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4" presetClass="path" presetSubtype="0" accel="50000" decel="5000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Motion origin="layout" path="M -0.12761 0.01458 L -0.0934 -0.02547 C -0.08629 -0.03449 -0.07552 -0.03935 -0.06441 -0.03935 C -0.05174 -0.03935 -0.0415 -0.03449 -0.03438 -0.02547 L 2.22222E-6 0.01458 " pathEditMode="relative" rAng="0" ptsTypes="FffFF">
                                      <p:cBhvr>
                                        <p:cTn id="112" dur="500" spd="-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44" presetClass="path" presetSubtype="0" accel="50000" decel="5000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Motion origin="layout" path="M -0.25434 0.01389 L -0.22014 -0.02616 C -0.21302 -0.03518 -0.20226 -0.04005 -0.19115 -0.04005 C -0.17847 -0.04005 -0.16823 -0.03518 -0.16111 -0.02616 L -0.12674 0.01389 " pathEditMode="relative" rAng="0" ptsTypes="FffFF">
                                      <p:cBhvr>
                                        <p:cTn id="114" dur="500" spd="-100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44" presetClass="path" presetSubtype="0" accel="50000" decel="5000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animMotion origin="layout" path="M -0.25434 0.01389 L -0.22014 -0.02616 C -0.21302 -0.03519 -0.20226 -0.04005 -0.19115 -0.04005 C -0.17847 -0.04005 -0.16823 -0.03519 -0.16111 -0.02616 L -0.12674 0.01389 " pathEditMode="relative" rAng="0" ptsTypes="FffFF">
                                      <p:cBhvr>
                                        <p:cTn id="116" dur="500" spd="-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44" presetClass="path" presetSubtype="0" accel="50000" decel="5000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Motion origin="layout" path="M -0.38194 0.01389 L -0.34774 -0.02616 C -0.34062 -0.03518 -0.32986 -0.04005 -0.31875 -0.04005 C -0.30608 -0.04005 -0.29583 -0.03518 -0.28872 -0.02616 L -0.25434 0.01389 " pathEditMode="relative" rAng="0" ptsTypes="FffFF">
                                      <p:cBhvr>
                                        <p:cTn id="118" dur="500" spd="-100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44" presetClass="path" presetSubtype="0" accel="50000" decel="5000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animMotion origin="layout" path="M -0.38195 0.01389 L -0.34775 -0.02616 C -0.34063 -0.03519 -0.32986 -0.04005 -0.31875 -0.04005 C -0.30608 -0.04005 -0.29584 -0.03519 -0.28872 -0.02616 L -0.25434 0.01389 " pathEditMode="relative" rAng="0" ptsTypes="FffFF">
                                      <p:cBhvr>
                                        <p:cTn id="120" dur="500" spd="-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4" presetClass="path" presetSubtype="0" accel="50000" decel="5000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Motion origin="layout" path="M -0.50955 0.01389 L -0.47535 -0.02616 C -0.46823 -0.03518 -0.45747 -0.04005 -0.44635 -0.04005 C -0.43368 -0.04005 -0.42344 -0.03518 -0.41632 -0.02616 L -0.38194 0.01389 " pathEditMode="relative" rAng="0" ptsTypes="FffFF">
                                      <p:cBhvr>
                                        <p:cTn id="122" dur="500" spd="-100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44" presetClass="path" presetSubtype="0" accel="50000" decel="5000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0.50955 0.01389 L -0.47535 -0.02616 C -0.46823 -0.03519 -0.45747 -0.04005 -0.44636 -0.04005 C -0.43368 -0.04005 -0.42344 -0.03519 -0.41632 -0.02616 L -0.38195 0.01389 " pathEditMode="relative" rAng="0" ptsTypes="FffFF">
                                      <p:cBhvr>
                                        <p:cTn id="124" dur="500" spd="-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4" presetClass="path" presetSubtype="0" accel="50000" decel="5000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Motion origin="layout" path="M -0.63715 0.01389 L -0.60295 -0.02616 C -0.59583 -0.03518 -0.58507 -0.04005 -0.57396 -0.04005 C -0.56128 -0.04005 -0.55104 -0.03518 -0.54392 -0.02616 L -0.50955 0.01389 " pathEditMode="relative" rAng="0" ptsTypes="FffFF">
                                      <p:cBhvr>
                                        <p:cTn id="126" dur="500" spd="-100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4" presetClass="path" presetSubtype="0" accel="50000" decel="5000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animMotion origin="layout" path="M -0.63715 0.01389 L -0.60295 -0.02616 C -0.59584 -0.03519 -0.58507 -0.04005 -0.57396 -0.04005 C -0.56129 -0.04005 -0.55104 -0.03519 -0.54393 -0.02616 L -0.50955 0.01389 " pathEditMode="relative" rAng="0" ptsTypes="FffFF">
                                      <p:cBhvr>
                                        <p:cTn id="128" dur="500" spd="-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4" presetClass="path" presetSubtype="0" accel="50000" decel="5000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Motion origin="layout" path="M -0.76458 0.01389 L -0.73056 -0.02616 C -0.72344 -0.03518 -0.71267 -0.04005 -0.70139 -0.04005 C -0.68889 -0.04005 -0.67865 -0.03518 -0.67135 -0.02616 L -0.63715 0.01389 " pathEditMode="relative" rAng="0" ptsTypes="FffFF">
                                      <p:cBhvr>
                                        <p:cTn id="130" dur="500" spd="-100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44" presetClass="path" presetSubtype="0" accel="50000" decel="50000" fill="hold" nodeType="withEffect">
                                  <p:stCondLst>
                                    <p:cond delay="17500"/>
                                  </p:stCondLst>
                                  <p:childTnLst>
                                    <p:animMotion origin="layout" path="M -0.76459 0.01389 L -0.73056 -0.02616 C -0.72344 -0.03519 -0.71268 -0.04005 -0.70139 -0.04005 C -0.68889 -0.04005 -0.67865 -0.03519 -0.67136 -0.02616 L -0.63715 0.01389 " pathEditMode="relative" rAng="0" ptsTypes="FffFF">
                                      <p:cBhvr>
                                        <p:cTn id="132" dur="500" spd="-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4" presetClass="path" presetSubtype="0" accel="50000" decel="5000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animMotion origin="layout" path="M -0.89219 0.01389 L -0.85799 -0.02616 C -0.85087 -0.03518 -0.8401 -0.04005 -0.82899 -0.04005 C -0.81632 -0.04005 -0.80608 -0.03518 -0.79896 -0.02616 L -0.76458 0.01389 " pathEditMode="relative" rAng="0" ptsTypes="FffFF">
                                      <p:cBhvr>
                                        <p:cTn id="134" dur="500" spd="-100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4" presetClass="path" presetSubtype="0" accel="50000" decel="5000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Motion origin="layout" path="M -0.89219 0.01389 L -0.85799 -0.02616 C -0.85087 -0.03519 -0.84011 -0.04005 -0.829 -0.04005 C -0.81632 -0.04005 -0.80608 -0.03519 -0.79896 -0.02616 L -0.76459 0.01389 " pathEditMode="relative" rAng="0" ptsTypes="FffFF">
                                      <p:cBhvr>
                                        <p:cTn id="136" dur="500" spd="-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4" presetClass="path" presetSubtype="0" accel="50000" decel="5000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Motion origin="layout" path="M -1.0276 0.01389 L -0.99132 -0.02616 C -0.98385 -0.03518 -0.9724 -0.04005 -0.96059 -0.04005 C -0.94705 -0.04005 -0.93611 -0.03518 -0.92865 -0.02616 L -0.89219 0.01389 " pathEditMode="relative" rAng="0" ptsTypes="FffFF">
                                      <p:cBhvr>
                                        <p:cTn id="138" dur="500" spd="-100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2708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44" presetClass="path" presetSubtype="0" accel="50000" decel="5000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animMotion origin="layout" path="M -1.02761 0.01389 L -0.99132 -0.02616 C -0.98386 -0.03519 -0.9724 -0.04005 -0.96059 -0.04005 C -0.94705 -0.04005 -0.93611 -0.03519 -0.92865 -0.02616 L -0.89219 0.01389 " pathEditMode="relative" rAng="0" ptsTypes="FffFF">
                                      <p:cBhvr>
                                        <p:cTn id="140" dur="500" spd="-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2708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4" presetClass="path" presetSubtype="0" accel="50000" decel="5000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-1.15208 0.01389 L -1.11944 -0.02616 C -1.11181 -0.03518 -1.10139 -0.04005 -1.0908 -0.04005 C -1.07812 -0.04005 -1.06806 -0.03518 -1.06111 -0.02616 L -1.0276 0.01389 " pathEditMode="relative" rAng="0" ptsTypes="FffFF">
                                      <p:cBhvr>
                                        <p:cTn id="142" dur="500" spd="-100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5" y="-2708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4" presetClass="path" presetSubtype="0" accel="50000" decel="50000" fill="hold" nodeType="withEffect">
                                  <p:stCondLst>
                                    <p:cond delay="20500"/>
                                  </p:stCondLst>
                                  <p:childTnLst>
                                    <p:animMotion origin="layout" path="M -1.15209 0.01389 L -1.11945 -0.02616 C -1.11181 -0.03519 -1.10139 -0.04005 -1.0908 -0.04005 C -1.07813 -0.04005 -1.06806 -0.03519 -1.06111 -0.02616 L -1.02761 0.01389 " pathEditMode="relative" rAng="0" ptsTypes="FffFF">
                                      <p:cBhvr>
                                        <p:cTn id="144" dur="500" spd="-100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33" y="-2708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44" presetClass="path" presetSubtype="0" accel="50000" decel="5000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Motion origin="layout" path="M -0.1276 0.01458 L -0.0934 -0.02546 C -0.08628 -0.03449 -0.07552 -0.03935 -0.06441 -0.03935 C -0.05174 -0.03935 -0.04149 -0.03449 -0.03437 -0.02546 L 0 0.01458 " pathEditMode="relative" rAng="0" ptsTypes="FffFF">
                                      <p:cBhvr>
                                        <p:cTn id="146" dur="250" spd="-100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26" presetClass="emph" presetSubtype="0" repeatCount="indefinite" fill="hold" nodeType="withEffect">
                                  <p:stCondLst>
                                    <p:cond delay="14200"/>
                                  </p:stCondLst>
                                  <p:childTnLst>
                                    <p:animEffect>
                                      <p:cBhvr>
                                        <p:cTn id="148" dur="500" tmFilter="0, 0; .2, .5; .8, .5; 1, 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250" autoRev="1" fill="hold"/>
                                        <p:tgtEl>
                                          <p:spTgt spid="112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26" presetClass="emph" presetSubtype="0" repeatCount="indefinite" fill="hold" nodeType="withEffect">
                                  <p:stCondLst>
                                    <p:cond delay="14550"/>
                                  </p:stCondLst>
                                  <p:childTnLst>
                                    <p:animEffect>
                                      <p:cBhvr>
                                        <p:cTn id="151" dur="500" tmFilter="0, 0; .2, .5; .8, .5; 1, 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250" autoRev="1" fill="hold"/>
                                        <p:tgtEl>
                                          <p:spTgt spid="112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6" presetClass="emph" presetSubtype="0" repeatCount="indefinite" fill="hold" nodeType="withEffect">
                                  <p:stCondLst>
                                    <p:cond delay="14200"/>
                                  </p:stCondLst>
                                  <p:childTnLst>
                                    <p:animEffect>
                                      <p:cBhvr>
                                        <p:cTn id="154" dur="500" tmFilter="0, 0; .2, .5; .8, .5; 1, 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250" autoRev="1" fill="hold"/>
                                        <p:tgtEl>
                                          <p:spTgt spid="112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mph" presetSubtype="0" repeatCount="indefinite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animEffect>
                                      <p:cBhvr>
                                        <p:cTn id="157" dur="500" tmFilter="0, 0; .2, .5; .8, .5; 1, 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8" dur="250" autoRev="1" fill="hold"/>
                                        <p:tgtEl>
                                          <p:spTgt spid="112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mph" presetSubtype="0" repeatCount="indefinite" fill="hold" nodeType="withEffect">
                                  <p:stCondLst>
                                    <p:cond delay="14450"/>
                                  </p:stCondLst>
                                  <p:childTnLst>
                                    <p:animEffect>
                                      <p:cBhvr>
                                        <p:cTn id="160" dur="500" tmFilter="0, 0; .2, .5; .8, .5; 1, 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250" autoRev="1" fill="hold"/>
                                        <p:tgtEl>
                                          <p:spTgt spid="112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26" presetClass="emph" presetSubtype="0" repeatCount="indefinite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animEffect>
                                      <p:cBhvr>
                                        <p:cTn id="163" dur="500" tmFilter="0, 0; .2, .5; .8, .5; 1, 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4" dur="250" autoRev="1" fill="hold"/>
                                        <p:tgtEl>
                                          <p:spTgt spid="112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mph" presetSubtype="0" repeatCount="indefinite" fill="hold" nodeType="withEffect">
                                  <p:stCondLst>
                                    <p:cond delay="14400"/>
                                  </p:stCondLst>
                                  <p:childTnLst>
                                    <p:animEffect>
                                      <p:cBhvr>
                                        <p:cTn id="166" dur="500" tmFilter="0, 0; .2, .5; .8, .5; 1, 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7" dur="250" autoRev="1" fill="hold"/>
                                        <p:tgtEl>
                                          <p:spTgt spid="112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44" presetClass="path" presetSubtype="0" accel="50000" decel="5000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animMotion origin="layout" path="M -0.12761 0.01458 L -0.0934 -0.02547 C -0.08629 -0.03449 -0.07552 -0.03935 -0.06441 -0.03935 C -0.05174 -0.03935 -0.0415 -0.03449 -0.03438 -0.02547 L 2.22222E-6 0.01458 " pathEditMode="relative" rAng="0" ptsTypes="FffFF">
                                      <p:cBhvr>
                                        <p:cTn id="169" dur="250" spd="-100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0" presetClass="path" presetSubtype="0" accel="50000" decel="5000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animMotion origin="layout" path="M 5E-6 -5.78035E-7 L -0.38195 0.00024 " pathEditMode="relative" rAng="0" ptsTypes="AA">
                                      <p:cBhvr>
                                        <p:cTn id="171" dur="125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0" presetClass="path" presetSubtype="0" accel="50000" decel="5000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animMotion origin="layout" path="M 5E-6 -5.78035E-7 L -0.38195 0.00024 " pathEditMode="relative" rAng="0" ptsTypes="AA">
                                      <p:cBhvr>
                                        <p:cTn id="173" dur="125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0" presetClass="path" presetSubtype="0" accel="50000" decel="5000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animMotion origin="layout" path="M 5E-6 -5.78035E-7 L -0.38195 0.00024 " pathEditMode="relative" rAng="0" ptsTypes="AA">
                                      <p:cBhvr>
                                        <p:cTn id="175" dur="125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0" presetClass="path" presetSubtype="0" accel="50000" decel="5000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animMotion origin="layout" path="M 5E-6 -5.78035E-7 L -0.38195 0.00024 " pathEditMode="relative" rAng="0" ptsTypes="AA">
                                      <p:cBhvr>
                                        <p:cTn id="177" dur="125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0" presetClass="path" presetSubtype="0" accel="50000" decel="5000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animMotion origin="layout" path="M 5E-6 -5.78035E-7 L -0.38195 0.00024 " pathEditMode="relative" rAng="0" ptsTypes="AA">
                                      <p:cBhvr>
                                        <p:cTn id="179" dur="125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0" presetClass="path" presetSubtype="0" accel="50000" decel="5000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animMotion origin="layout" path="M 5E-6 -5.78035E-7 L -0.38195 0.00024 " pathEditMode="relative" rAng="0" ptsTypes="AA">
                                      <p:cBhvr>
                                        <p:cTn id="181" dur="125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0" presetClass="path" presetSubtype="0" accel="50000" decel="50000" fill="hold" nodeType="withEffect">
                                  <p:stCondLst>
                                    <p:cond delay="14250"/>
                                  </p:stCondLst>
                                  <p:childTnLst>
                                    <p:animMotion origin="layout" path="M 5E-6 -5.78035E-7 L -0.38195 0.00024 " pathEditMode="relative" rAng="0" ptsTypes="AA">
                                      <p:cBhvr>
                                        <p:cTn id="183" dur="125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0" presetClass="path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0.38159 2.96296E-6 L -1.17795 0.01227 " pathEditMode="relative" rAng="0" ptsTypes="AA">
                                      <p:cBhvr>
                                        <p:cTn id="185" dur="6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26" y="602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0" presetClass="path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0.38159 2.96296E-6 L -1.17795 0.01227 " pathEditMode="relative" rAng="0" ptsTypes="AA">
                                      <p:cBhvr>
                                        <p:cTn id="187" dur="6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26" y="602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0" presetClass="path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0.38159 2.96296E-6 L -1.17795 0.01227 " pathEditMode="relative" rAng="0" ptsTypes="AA">
                                      <p:cBhvr>
                                        <p:cTn id="189" dur="6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26" y="602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0" presetClass="path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0.38159 2.96296E-6 L -1.17795 0.01227 " pathEditMode="relative" rAng="0" ptsTypes="AA">
                                      <p:cBhvr>
                                        <p:cTn id="191" dur="6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26" y="602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0" presetClass="path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0.38159 2.96296E-6 L -1.17795 0.01227 " pathEditMode="relative" rAng="0" ptsTypes="AA">
                                      <p:cBhvr>
                                        <p:cTn id="193" dur="60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26" y="602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0" presetClass="path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0.38159 2.96296E-6 L -1.17795 0.01227 " pathEditMode="relative" rAng="0" ptsTypes="AA">
                                      <p:cBhvr>
                                        <p:cTn id="195" dur="6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26" y="602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0" presetClass="path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0.38159 2.96296E-6 L -1.17795 0.01227 " pathEditMode="relative" rAng="0" ptsTypes="AA">
                                      <p:cBhvr>
                                        <p:cTn id="197" dur="6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26" y="602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nodeType="withEffect">
                                  <p:stCondLst>
                                    <p:cond delay="215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21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4" presetClass="path" presetSubtype="0" accel="50000" decel="5000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animMotion origin="layout" path="M -0.25434 0.01389 L -0.22014 -0.02616 C -0.21302 -0.03518 -0.20226 -0.04005 -0.19115 -0.04005 C -0.17847 -0.04005 -0.16823 -0.03518 -0.16111 -0.02616 L -0.12674 0.01389 " pathEditMode="relative" rAng="0" ptsTypes="FffFF">
                                      <p:cBhvr>
                                        <p:cTn id="203" dur="250" spd="-100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44" presetClass="path" presetSubtype="0" accel="50000" decel="50000" fill="hold" nodeType="withEffect">
                                  <p:stCondLst>
                                    <p:cond delay="14750"/>
                                  </p:stCondLst>
                                  <p:childTnLst>
                                    <p:animMotion origin="layout" path="M -0.25434 0.01389 L -0.22014 -0.02616 C -0.21302 -0.03519 -0.20226 -0.04005 -0.19115 -0.04005 C -0.17847 -0.04005 -0.16823 -0.03519 -0.16111 -0.02616 L -0.12674 0.01389 " pathEditMode="relative" rAng="0" ptsTypes="FffFF">
                                      <p:cBhvr>
                                        <p:cTn id="205" dur="250" spd="-100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44" presetClass="path" presetSubtype="0" accel="50000" decel="5000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Motion origin="layout" path="M -0.38194 0.01389 L -0.34774 -0.02616 C -0.34062 -0.03518 -0.32986 -0.04005 -0.31875 -0.04005 C -0.30608 -0.04005 -0.29583 -0.03518 -0.28872 -0.02616 L -0.25434 0.01389 " pathEditMode="relative" rAng="0" ptsTypes="FffFF">
                                      <p:cBhvr>
                                        <p:cTn id="207" dur="250" spd="-100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44" presetClass="path" presetSubtype="0" accel="50000" decel="50000" fill="hold" nodeType="withEffect">
                                  <p:stCondLst>
                                    <p:cond delay="15250"/>
                                  </p:stCondLst>
                                  <p:childTnLst>
                                    <p:animMotion origin="layout" path="M -0.38195 0.01389 L -0.34775 -0.02616 C -0.34063 -0.03519 -0.32986 -0.04005 -0.31875 -0.04005 C -0.30608 -0.04005 -0.29584 -0.03519 -0.28872 -0.02616 L -0.25434 0.01389 " pathEditMode="relative" rAng="0" ptsTypes="FffFF">
                                      <p:cBhvr>
                                        <p:cTn id="209" dur="250" spd="-100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44" presetClass="path" presetSubtype="0" accel="50000" decel="5000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0.50955 0.01389 L -0.47535 -0.02616 C -0.46823 -0.03518 -0.45747 -0.04005 -0.44635 -0.04005 C -0.43368 -0.04005 -0.42344 -0.03518 -0.41632 -0.02616 L -0.38194 0.01389 " pathEditMode="relative" rAng="0" ptsTypes="FffFF">
                                      <p:cBhvr>
                                        <p:cTn id="211" dur="500" spd="-100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44" presetClass="path" presetSubtype="0" accel="50000" decel="5000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Motion origin="layout" path="M -0.50955 0.01389 L -0.47535 -0.02616 C -0.46823 -0.03519 -0.45747 -0.04005 -0.44636 -0.04005 C -0.43368 -0.04005 -0.42344 -0.03519 -0.41632 -0.02616 L -0.38195 0.01389 " pathEditMode="relative" rAng="0" ptsTypes="FffFF">
                                      <p:cBhvr>
                                        <p:cTn id="213" dur="500" spd="-100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44" presetClass="path" presetSubtype="0" accel="50000" decel="5000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animMotion origin="layout" path="M -0.63715 0.01389 L -0.60295 -0.02616 C -0.59583 -0.03518 -0.58507 -0.04005 -0.57396 -0.04005 C -0.56128 -0.04005 -0.55104 -0.03518 -0.54392 -0.02616 L -0.50955 0.01389 " pathEditMode="relative" rAng="0" ptsTypes="FffFF">
                                      <p:cBhvr>
                                        <p:cTn id="215" dur="500" spd="-100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44" presetClass="path" presetSubtype="0" accel="50000" decel="5000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Motion origin="layout" path="M -0.63715 0.01389 L -0.60295 -0.02616 C -0.59584 -0.03519 -0.58507 -0.04005 -0.57396 -0.04005 C -0.56129 -0.04005 -0.55104 -0.03519 -0.54393 -0.02616 L -0.50955 0.01389 " pathEditMode="relative" rAng="0" ptsTypes="FffFF">
                                      <p:cBhvr>
                                        <p:cTn id="217" dur="500" spd="-100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44" presetClass="path" presetSubtype="0" accel="50000" decel="50000" fill="hold" nodeType="withEffect">
                                  <p:stCondLst>
                                    <p:cond delay="17500"/>
                                  </p:stCondLst>
                                  <p:childTnLst>
                                    <p:animMotion origin="layout" path="M -0.76458 0.01389 L -0.73056 -0.02616 C -0.72344 -0.03518 -0.71267 -0.04005 -0.70139 -0.04005 C -0.68889 -0.04005 -0.67865 -0.03518 -0.67135 -0.02616 L -0.63715 0.01389 " pathEditMode="relative" rAng="0" ptsTypes="FffFF">
                                      <p:cBhvr>
                                        <p:cTn id="219" dur="500" spd="-100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44" presetClass="path" presetSubtype="0" accel="50000" decel="5000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animMotion origin="layout" path="M -0.76459 0.01389 L -0.73056 -0.02616 C -0.72344 -0.03519 -0.71268 -0.04005 -0.70139 -0.04005 C -0.68889 -0.04005 -0.67865 -0.03519 -0.67136 -0.02616 L -0.63715 0.01389 " pathEditMode="relative" rAng="0" ptsTypes="FffFF">
                                      <p:cBhvr>
                                        <p:cTn id="221" dur="500" spd="-100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44" presetClass="path" presetSubtype="0" accel="50000" decel="5000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Motion origin="layout" path="M -0.89219 0.01389 L -0.85799 -0.02616 C -0.85087 -0.03518 -0.8401 -0.04005 -0.82899 -0.04005 C -0.81632 -0.04005 -0.80608 -0.03518 -0.79896 -0.02616 L -0.76458 0.01389 " pathEditMode="relative" rAng="0" ptsTypes="FffFF">
                                      <p:cBhvr>
                                        <p:cTn id="223" dur="500" spd="-100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44" presetClass="path" presetSubtype="0" accel="50000" decel="5000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Motion origin="layout" path="M -0.89219 0.01389 L -0.85799 -0.02616 C -0.85087 -0.03519 -0.84011 -0.04005 -0.829 -0.04005 C -0.81632 -0.04005 -0.80608 -0.03519 -0.79896 -0.02616 L -0.76459 0.01389 " pathEditMode="relative" rAng="0" ptsTypes="FffFF">
                                      <p:cBhvr>
                                        <p:cTn id="225" dur="500" spd="-100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44" presetClass="path" presetSubtype="0" accel="50000" decel="5000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animMotion origin="layout" path="M -1.0276 0.01389 L -0.99132 -0.02616 C -0.98385 -0.03518 -0.9724 -0.04005 -0.96059 -0.04005 C -0.94705 -0.04005 -0.93611 -0.03518 -0.92865 -0.02616 L -0.89219 0.01389 " pathEditMode="relative" rAng="0" ptsTypes="FffFF">
                                      <p:cBhvr>
                                        <p:cTn id="227" dur="500" spd="-100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2708"/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44" presetClass="path" presetSubtype="0" accel="50000" decel="5000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-1.02761 0.01389 L -0.99132 -0.02616 C -0.98386 -0.03519 -0.9724 -0.04005 -0.96059 -0.04005 C -0.94705 -0.04005 -0.93611 -0.03519 -0.92865 -0.02616 L -0.89219 0.01389 " pathEditMode="relative" rAng="0" ptsTypes="FffFF">
                                      <p:cBhvr>
                                        <p:cTn id="229" dur="500" spd="-100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2708"/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44" presetClass="path" presetSubtype="0" accel="50000" decel="50000" fill="hold" nodeType="withEffect">
                                  <p:stCondLst>
                                    <p:cond delay="20500"/>
                                  </p:stCondLst>
                                  <p:childTnLst>
                                    <p:animMotion origin="layout" path="M -1.17188 0.01389 L -1.13385 -0.02615 C -1.12517 -0.03518 -1.11319 -0.04004 -1.10104 -0.04004 C -1.08646 -0.04004 -1.07465 -0.03518 -1.06667 -0.02615 L -1.0276 0.01389 " pathEditMode="relative" rAng="0" ptsTypes="FffFF">
                                      <p:cBhvr>
                                        <p:cTn id="231" dur="500" spd="-100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05" y="-2708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44" presetClass="path" presetSubtype="0" accel="50000" decel="5000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Motion origin="layout" path="M -1.15209 0.01389 L -1.11945 -0.02616 C -1.11181 -0.03519 -1.10139 -0.04005 -1.0908 -0.04005 C -1.07813 -0.04005 -1.06806 -0.03519 -1.06111 -0.02616 L -1.02761 0.01389 " pathEditMode="relative" rAng="0" ptsTypes="FffFF">
                                      <p:cBhvr>
                                        <p:cTn id="233" dur="500" spd="-100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33" y="-2708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44" presetClass="path" presetSubtype="0" accel="50000" decel="50000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235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44" presetClass="path" presetSubtype="0" accel="50000" decel="50000" fill="hold" nodeType="withEffect">
                                  <p:stCondLst>
                                    <p:cond delay="22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237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44" presetClass="path" presetSubtype="0" accel="50000" decel="50000" fill="hold" nodeType="withEffect">
                                  <p:stCondLst>
                                    <p:cond delay="23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239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44" presetClass="path" presetSubtype="0" accel="50000" decel="5000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24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44" presetClass="path" presetSubtype="0" accel="50000" decel="5000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243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44" presetClass="path" presetSubtype="0" accel="50000" decel="50000" fill="hold" nodeType="withEffect">
                                  <p:stCondLst>
                                    <p:cond delay="24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245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44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24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44" presetClass="path" presetSubtype="0" accel="50000" decel="50000" fill="hold" nodeType="withEffect">
                                  <p:stCondLst>
                                    <p:cond delay="255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24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44" presetClass="path" presetSubtype="0" accel="50000" decel="5000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251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52" presetID="44" presetClass="path" presetSubtype="0" accel="50000" decel="50000" fill="hold" nodeType="withEffect">
                                  <p:stCondLst>
                                    <p:cond delay="265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25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54" presetID="44" presetClass="path" presetSubtype="0" accel="50000" decel="5000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255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56" presetID="44" presetClass="path" presetSubtype="0" accel="50000" decel="50000" fill="hold" nodeType="withEffect">
                                  <p:stCondLst>
                                    <p:cond delay="275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257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44" presetClass="path" presetSubtype="0" accel="50000" decel="5000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259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60" presetID="44" presetClass="path" presetSubtype="0" accel="50000" decel="50000" fill="hold" nodeType="withEffect">
                                  <p:stCondLst>
                                    <p:cond delay="285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26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44" presetClass="path" presetSubtype="0" accel="50000" decel="50000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263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64" presetID="44" presetClass="path" presetSubtype="0" accel="50000" decel="50000" fill="hold" nodeType="withEffect">
                                  <p:stCondLst>
                                    <p:cond delay="295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265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44" presetClass="path" presetSubtype="0" accel="50000" decel="5000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Motion origin="layout" path="M 1.00799 -4.49584E-6 L 1.04167 -0.04 C 1.04879 -0.04902 1.05938 -0.05388 1.07031 -0.05388 C 1.08299 -0.05388 1.09306 -0.04902 1.10018 -0.04 L 1.13403 -4.49584E-6 " pathEditMode="relative" rAng="0" ptsTypes="FffFF">
                                      <p:cBhvr>
                                        <p:cTn id="26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6"/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44" presetClass="path" presetSubtype="0" accel="50000" decel="50000" fill="hold" nodeType="withEffect">
                                  <p:stCondLst>
                                    <p:cond delay="3050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26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70" presetID="44" presetClass="path" presetSubtype="0" accel="50000" decel="5000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Motion origin="layout" path="M 1.13403 2.22222E-6 L 1.16702 -0.04005 C 1.17379 -0.04908 1.1842 -0.05394 1.19497 -0.05394 C 1.20712 -0.05394 1.21702 -0.04908 1.22379 -0.04005 L 1.2566 2.22222E-6 " pathEditMode="relative" rAng="0" ptsTypes="FffFF">
                                      <p:cBhvr>
                                        <p:cTn id="271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8" y="-2708"/>
                                    </p:animMotion>
                                  </p:childTnLst>
                                </p:cTn>
                              </p:par>
                              <p:par>
                                <p:cTn id="272" presetID="44" presetClass="path" presetSubtype="0" accel="50000" decel="50000" fill="hold" nodeType="withEffect">
                                  <p:stCondLst>
                                    <p:cond delay="31500"/>
                                  </p:stCondLst>
                                  <p:childTnLst>
                                    <p:animMotion origin="layout" path="M 1.13403 1.11111E-6 L 1.17066 -0.04005 C 1.1783 -0.04908 1.18976 -0.05394 1.20174 -0.05394 C 1.21528 -0.05394 1.22622 -0.04908 1.23385 -0.04005 L 1.27049 1.11111E-6 " pathEditMode="relative" rAng="0" ptsTypes="FffFF">
                                      <p:cBhvr>
                                        <p:cTn id="273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23" y="-2708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44" presetClass="path" presetSubtype="0" accel="50000" decel="50000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animMotion origin="layout" path="M 1.2566 -1.11111E-6 L 1.28959 -0.04005 C 1.29636 -0.04907 1.30677 -0.05393 1.31754 -0.05393 C 1.32969 -0.05393 1.33959 -0.04907 1.34636 -0.04005 L 1.37917 -1.11111E-6 " pathEditMode="relative" rAng="0" ptsTypes="FffFF">
                                      <p:cBhvr>
                                        <p:cTn id="275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8" y="-2708"/>
                                    </p:animMotion>
                                  </p:childTnLst>
                                </p:cTn>
                              </p:par>
                              <p:par>
                                <p:cTn id="276" presetID="44" presetClass="path" presetSubtype="0" accel="50000" decel="5000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277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0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3" dur="5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6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9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2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5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8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1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4" dur="5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7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0" dur="5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3" dur="5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6" dur="5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9" dur="5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2" dur="5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26" presetClass="emph" presetSubtype="0" repeatCount="indefinite" fill="hold" nodeType="withEffect">
                                  <p:stCondLst>
                                    <p:cond delay="23750"/>
                                  </p:stCondLst>
                                  <p:childTnLst>
                                    <p:animEffect>
                                      <p:cBhvr>
                                        <p:cTn id="324" dur="500" tmFilter="0, 0; .2, .5; .8, .5; 1, 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5" dur="250" autoRev="1" fill="hold"/>
                                        <p:tgtEl>
                                          <p:spTgt spid="112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6" presetID="26" presetClass="emph" presetSubtype="0" repeatCount="indefinite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Effect>
                                      <p:cBhvr>
                                        <p:cTn id="327" dur="500" tmFilter="0, 0; .2, .5; .8, .5; 1, 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8" dur="250" autoRev="1" fill="hold"/>
                                        <p:tgtEl>
                                          <p:spTgt spid="112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9" presetID="26" presetClass="emph" presetSubtype="0" repeatCount="indefinite" fill="hold" nodeType="withEffect">
                                  <p:stCondLst>
                                    <p:cond delay="23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>
                                      <p:cBhvr>
                                        <p:cTn id="330" dur="500" tmFilter="0, 0; .2, .5; .8, .5; 1, 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1" dur="250" autoRev="1" fill="hold"/>
                                        <p:tgtEl>
                                          <p:spTgt spid="112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2" presetID="26" presetClass="emph" presetSubtype="0" repeatCount="indefinite" fill="hold" nodeType="withEffect">
                                  <p:stCondLst>
                                    <p:cond delay="23700"/>
                                  </p:stCondLst>
                                  <p:childTnLst>
                                    <p:animEffect>
                                      <p:cBhvr>
                                        <p:cTn id="333" dur="500" tmFilter="0, 0; .2, .5; .8, .5; 1, 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4" dur="250" autoRev="1" fill="hold"/>
                                        <p:tgtEl>
                                          <p:spTgt spid="112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5" presetID="26" presetClass="emph" presetSubtype="0" repeatCount="indefinite" fill="hold" nodeType="withEffect">
                                  <p:stCondLst>
                                    <p:cond delay="23850"/>
                                  </p:stCondLst>
                                  <p:childTnLst>
                                    <p:animEffect>
                                      <p:cBhvr>
                                        <p:cTn id="336" dur="500" tmFilter="0, 0; .2, .5; .8, .5; 1, 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7" dur="250" autoRev="1" fill="hold"/>
                                        <p:tgtEl>
                                          <p:spTgt spid="112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8" presetID="26" presetClass="emph" presetSubtype="0" repeatCount="indefinite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Effect>
                                      <p:cBhvr>
                                        <p:cTn id="339" dur="500" tmFilter="0, 0; .2, .5; .8, .5; 1, 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0" dur="250" autoRev="1" fill="hold"/>
                                        <p:tgtEl>
                                          <p:spTgt spid="112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1" presetID="26" presetClass="emph" presetSubtype="0" repeatCount="indefinite" fill="hold" nodeType="withEffect">
                                  <p:stCondLst>
                                    <p:cond delay="23800"/>
                                  </p:stCondLst>
                                  <p:childTnLst>
                                    <p:animEffect>
                                      <p:cBhvr>
                                        <p:cTn id="342" dur="500" tmFilter="0, 0; .2, .5; .8, .5; 1, 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3" dur="250" autoRev="1" fill="hold"/>
                                        <p:tgtEl>
                                          <p:spTgt spid="112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4" presetID="26" presetClass="emph" presetSubtype="0" repeatCount="indefinite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Effect>
                                      <p:cBhvr>
                                        <p:cTn id="345" dur="500" tmFilter="0, 0; .2, .5; .8, .5; 1, 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6" dur="250" autoRev="1" fill="hold"/>
                                        <p:tgtEl>
                                          <p:spTgt spid="112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7" presetID="26" presetClass="emph" presetSubtype="0" repeatCount="indefinite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Effect>
                                      <p:cBhvr>
                                        <p:cTn id="348" dur="500" tmFilter="0, 0; .2, .5; .8, .5; 1, 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9" dur="250" autoRev="1" fill="hold"/>
                                        <p:tgtEl>
                                          <p:spTgt spid="112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0" presetID="26" presetClass="emph" presetSubtype="0" repeatCount="indefinite" fill="hold" nodeType="withEffect">
                                  <p:stCondLst>
                                    <p:cond delay="23850"/>
                                  </p:stCondLst>
                                  <p:childTnLst>
                                    <p:animEffect>
                                      <p:cBhvr>
                                        <p:cTn id="351" dur="500" tmFilter="0, 0; .2, .5; .8, .5; 1, 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2" dur="250" autoRev="1" fill="hold"/>
                                        <p:tgtEl>
                                          <p:spTgt spid="113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3" presetID="26" presetClass="emph" presetSubtype="0" repeatCount="indefinite" fill="hold" nodeType="withEffect">
                                  <p:stCondLst>
                                    <p:cond delay="23600"/>
                                  </p:stCondLst>
                                  <p:childTnLst>
                                    <p:animEffect>
                                      <p:cBhvr>
                                        <p:cTn id="354" dur="500" tmFilter="0, 0; .2, .5; .8, .5; 1, 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5" dur="250" autoRev="1" fill="hold"/>
                                        <p:tgtEl>
                                          <p:spTgt spid="113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6" presetID="26" presetClass="emph" presetSubtype="0" repeatCount="indefinite" fill="hold" nodeType="withEffect">
                                  <p:stCondLst>
                                    <p:cond delay="23550"/>
                                  </p:stCondLst>
                                  <p:childTnLst>
                                    <p:animEffect>
                                      <p:cBhvr>
                                        <p:cTn id="357" dur="500" tmFilter="0, 0; .2, .5; .8, .5; 1, 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8" dur="250" autoRev="1" fill="hold"/>
                                        <p:tgtEl>
                                          <p:spTgt spid="113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9" presetID="26" presetClass="emph" presetSubtype="0" repeatCount="indefinite" fill="hold" nodeType="withEffect">
                                  <p:stCondLst>
                                    <p:cond delay="23750"/>
                                  </p:stCondLst>
                                  <p:childTnLst>
                                    <p:animEffect>
                                      <p:cBhvr>
                                        <p:cTn id="360" dur="500" tmFilter="0, 0; .2, .5; .8, .5; 1, 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1" dur="250" autoRev="1" fill="hold"/>
                                        <p:tgtEl>
                                          <p:spTgt spid="113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2" presetID="26" presetClass="emph" presetSubtype="0" repeatCount="indefinite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Effect>
                                      <p:cBhvr>
                                        <p:cTn id="363" dur="500" tmFilter="0, 0; .2, .5; .8, .5; 1, 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4" dur="250" autoRev="1" fill="hold"/>
                                        <p:tgtEl>
                                          <p:spTgt spid="113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5" presetID="26" presetClass="emph" presetSubtype="0" repeatCount="indefinite" fill="hold" nodeType="withEffect">
                                  <p:stCondLst>
                                    <p:cond delay="23650"/>
                                  </p:stCondLst>
                                  <p:childTnLst>
                                    <p:animEffect>
                                      <p:cBhvr>
                                        <p:cTn id="366" dur="500" tmFilter="0, 0; .2, .5; .8, .5; 1, 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7" dur="250" autoRev="1" fill="hold"/>
                                        <p:tgtEl>
                                          <p:spTgt spid="113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8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69" dur="10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70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71" dur="10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72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73" dur="10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74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75" dur="10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76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77" dur="10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78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79" dur="10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80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81" dur="10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82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83" dur="10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84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85" dur="10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86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87" dur="10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88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89" dur="10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90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91" dur="10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92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93" dur="10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94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95" dur="105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96" presetID="0" presetClass="path" presetSubtype="0" fill="hold" nodeType="withEffect">
                                  <p:stCondLst>
                                    <p:cond delay="23500"/>
                                  </p:stCondLst>
                                  <p:childTnLst>
                                    <p:animMotion origin="layout" path="M 0 0 L 1.32291 -0.00833 " pathEditMode="relative" rAng="0" ptsTypes="AA">
                                      <p:cBhvr>
                                        <p:cTn id="397" dur="10500" fill="hold"/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98" presetID="44" presetClass="path" presetSubtype="0" accel="50000" decel="5000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399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00" presetID="44" presetClass="path" presetSubtype="0" accel="50000" decel="50000" fill="hold" nodeType="withEffect">
                                  <p:stCondLst>
                                    <p:cond delay="24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401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02" presetID="44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0.12604 -1.11111E-6 L 0.15972 -0.04005 C 0.16684 -0.04907 0.17743 -0.05393 0.18837 -0.05393 C 0.20104 -0.05393 0.21111 -0.04907 0.21823 -0.04005 L 0.25208 -1.11111E-6 " pathEditMode="relative" rAng="0" ptsTypes="FffFF">
                                      <p:cBhvr>
                                        <p:cTn id="403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04" presetID="44" presetClass="path" presetSubtype="0" accel="50000" decel="50000" fill="hold" nodeType="withEffect">
                                  <p:stCondLst>
                                    <p:cond delay="25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405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06" presetID="44" presetClass="path" presetSubtype="0" accel="50000" decel="50000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40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08" presetID="44" presetClass="path" presetSubtype="0" accel="50000" decel="50000" fill="hold" nodeType="withEffect">
                                  <p:stCondLst>
                                    <p:cond delay="265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409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10" presetID="44" presetClass="path" presetSubtype="0" accel="50000" decel="5000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animMotion origin="layout" path="M 0.37795 -4.07407E-6 L 0.41163 -0.04004 C 0.41875 -0.04907 0.42934 -0.05393 0.44027 -0.05393 C 0.45295 -0.05393 0.46302 -0.04907 0.47013 -0.04004 L 0.50399 -4.07407E-6 " pathEditMode="relative" rAng="0" ptsTypes="FffFF">
                                      <p:cBhvr>
                                        <p:cTn id="411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12" presetID="44" presetClass="path" presetSubtype="0" accel="50000" decel="50000" fill="hold" nodeType="withEffect">
                                  <p:stCondLst>
                                    <p:cond delay="275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413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14" presetID="44" presetClass="path" presetSubtype="0" accel="50000" decel="5000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Motion origin="layout" path="M 0.50399 -4.07407E-6 L 0.53767 -0.04004 C 0.54479 -0.04907 0.55538 -0.05393 0.56632 -0.05393 C 0.57899 -0.05393 0.58906 -0.04907 0.59618 -0.04004 L 0.63003 -4.07407E-6 " pathEditMode="relative" rAng="0" ptsTypes="FffFF">
                                      <p:cBhvr>
                                        <p:cTn id="415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16" presetID="44" presetClass="path" presetSubtype="0" accel="50000" decel="50000" fill="hold" nodeType="withEffect">
                                  <p:stCondLst>
                                    <p:cond delay="285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417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18" presetID="44" presetClass="path" presetSubtype="0" accel="50000" decel="50000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animMotion origin="layout" path="M 0.62986 -4.07407E-6 L 0.66354 -0.04004 C 0.67066 -0.04907 0.68125 -0.05393 0.69218 -0.05393 C 0.70486 -0.05393 0.71493 -0.04907 0.72204 -0.04004 L 0.7559 -4.07407E-6 " pathEditMode="relative" rAng="0" ptsTypes="FffFF">
                                      <p:cBhvr>
                                        <p:cTn id="419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20" presetID="44" presetClass="path" presetSubtype="0" accel="50000" decel="50000" fill="hold" nodeType="withEffect">
                                  <p:stCondLst>
                                    <p:cond delay="295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421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22" presetID="44" presetClass="path" presetSubtype="0" accel="50000" decel="5000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Motion origin="layout" path="M 0.7559 -4.07407E-6 L 0.78958 -0.04004 C 0.7967 -0.04907 0.80729 -0.05393 0.81823 -0.05393 C 0.8309 -0.05393 0.84097 -0.04907 0.84809 -0.04004 L 0.88194 -4.07407E-6 " pathEditMode="relative" rAng="0" ptsTypes="FffFF">
                                      <p:cBhvr>
                                        <p:cTn id="423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24" presetID="44" presetClass="path" presetSubtype="0" accel="50000" decel="50000" fill="hold" nodeType="withEffect">
                                  <p:stCondLst>
                                    <p:cond delay="305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425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26" presetID="44" presetClass="path" presetSubtype="0" accel="50000" decel="5000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Motion origin="layout" path="M 0.88194 -4.07407E-6 L 0.91562 -0.04004 C 0.92274 -0.04907 0.93333 -0.05393 0.94427 -0.05393 C 0.95694 -0.05393 0.96701 -0.04907 0.97413 -0.04004 L 1.00798 -4.07407E-6 " pathEditMode="relative" rAng="0" ptsTypes="FffFF">
                                      <p:cBhvr>
                                        <p:cTn id="42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28" presetID="44" presetClass="path" presetSubtype="0" accel="50000" decel="50000" fill="hold" nodeType="withEffect">
                                  <p:stCondLst>
                                    <p:cond delay="3150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429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30" presetID="44" presetClass="path" presetSubtype="0" accel="50000" decel="50000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animMotion origin="layout" path="M 1.00798 -4.07407E-6 L 1.04166 -0.04004 C 1.04878 -0.04907 1.05937 -0.05393 1.07031 -0.05393 C 1.08298 -0.05393 1.09305 -0.04907 1.10017 -0.04004 L 1.13402 -4.07407E-6 " pathEditMode="relative" rAng="0" ptsTypes="FffFF">
                                      <p:cBhvr>
                                        <p:cTn id="431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432" presetID="44" presetClass="path" presetSubtype="0" accel="50000" decel="50000" fill="hold" nodeType="withEffect">
                                  <p:stCondLst>
                                    <p:cond delay="32500"/>
                                  </p:stCondLst>
                                  <p:childTnLst>
                                    <p:animMotion origin="layout" path="M 1.13403 -3.33333E-6 L 1.16893 -0.04004 C 1.17622 -0.04907 1.18716 -0.05393 1.19861 -0.05393 C 1.21163 -0.05393 1.22205 -0.04907 1.22934 -0.04004 L 1.26406 -3.33333E-6 " pathEditMode="relative" rAng="0" ptsTypes="FffFF">
                                      <p:cBhvr>
                                        <p:cTn id="433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3" y="-2708"/>
                                    </p:animMotion>
                                  </p:childTnLst>
                                </p:cTn>
                              </p:par>
                              <p:par>
                                <p:cTn id="434" presetID="2" presetClass="entr" presetSubtype="2" fill="hold" grpId="0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8" presetID="2" presetClass="entr" presetSubtype="8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11268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2A0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"/>
          <p:cNvSpPr>
            <a:spLocks noChangeArrowheads="1"/>
          </p:cNvSpPr>
          <p:nvPr/>
        </p:nvSpPr>
        <p:spPr bwMode="auto">
          <a:xfrm>
            <a:off x="0" y="2984500"/>
            <a:ext cx="847725" cy="39020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1" name="2"/>
          <p:cNvSpPr>
            <a:spLocks noChangeArrowheads="1"/>
          </p:cNvSpPr>
          <p:nvPr/>
        </p:nvSpPr>
        <p:spPr bwMode="auto">
          <a:xfrm>
            <a:off x="847725" y="2984500"/>
            <a:ext cx="836613" cy="39020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2" name="3"/>
          <p:cNvSpPr>
            <a:spLocks noChangeArrowheads="1"/>
          </p:cNvSpPr>
          <p:nvPr/>
        </p:nvSpPr>
        <p:spPr bwMode="auto">
          <a:xfrm>
            <a:off x="1671638" y="2984500"/>
            <a:ext cx="836612" cy="39020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3" name="4"/>
          <p:cNvSpPr>
            <a:spLocks noChangeArrowheads="1"/>
          </p:cNvSpPr>
          <p:nvPr/>
        </p:nvSpPr>
        <p:spPr bwMode="auto">
          <a:xfrm>
            <a:off x="2500313" y="2984500"/>
            <a:ext cx="836612" cy="39020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4" name="5"/>
          <p:cNvSpPr>
            <a:spLocks noChangeArrowheads="1"/>
          </p:cNvSpPr>
          <p:nvPr/>
        </p:nvSpPr>
        <p:spPr bwMode="auto">
          <a:xfrm>
            <a:off x="3336925" y="2984500"/>
            <a:ext cx="836613" cy="39020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5" name="6"/>
          <p:cNvSpPr>
            <a:spLocks noChangeArrowheads="1"/>
          </p:cNvSpPr>
          <p:nvPr/>
        </p:nvSpPr>
        <p:spPr bwMode="auto">
          <a:xfrm>
            <a:off x="4173538" y="2984500"/>
            <a:ext cx="836612" cy="49815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6" name="7"/>
          <p:cNvSpPr>
            <a:spLocks noChangeArrowheads="1"/>
          </p:cNvSpPr>
          <p:nvPr/>
        </p:nvSpPr>
        <p:spPr bwMode="auto">
          <a:xfrm>
            <a:off x="5010150" y="2984500"/>
            <a:ext cx="835025" cy="49815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7" name="8"/>
          <p:cNvSpPr>
            <a:spLocks noChangeArrowheads="1"/>
          </p:cNvSpPr>
          <p:nvPr/>
        </p:nvSpPr>
        <p:spPr bwMode="auto">
          <a:xfrm>
            <a:off x="5845175" y="2984500"/>
            <a:ext cx="836613" cy="49815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8" name="9"/>
          <p:cNvSpPr>
            <a:spLocks noChangeArrowheads="1"/>
          </p:cNvSpPr>
          <p:nvPr/>
        </p:nvSpPr>
        <p:spPr bwMode="auto">
          <a:xfrm>
            <a:off x="6681788" y="2984500"/>
            <a:ext cx="836612" cy="39020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9" name="10"/>
          <p:cNvSpPr>
            <a:spLocks noChangeArrowheads="1"/>
          </p:cNvSpPr>
          <p:nvPr/>
        </p:nvSpPr>
        <p:spPr bwMode="auto">
          <a:xfrm>
            <a:off x="7507288" y="2984500"/>
            <a:ext cx="836612" cy="39020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0" name="11"/>
          <p:cNvSpPr>
            <a:spLocks noChangeArrowheads="1"/>
          </p:cNvSpPr>
          <p:nvPr/>
        </p:nvSpPr>
        <p:spPr bwMode="auto">
          <a:xfrm>
            <a:off x="8307388" y="2984500"/>
            <a:ext cx="836612" cy="3902075"/>
          </a:xfrm>
          <a:prstGeom prst="rect">
            <a:avLst/>
          </a:prstGeom>
          <a:solidFill>
            <a:srgbClr val="CCC0D9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2301" name="鞋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016000" y="2565400"/>
            <a:ext cx="9826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鞋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449388" y="2578100"/>
            <a:ext cx="982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鞋 2f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26638" y="4940300"/>
            <a:ext cx="6223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鞋 1f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42438" y="4957763"/>
            <a:ext cx="6223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心形5"/>
          <p:cNvPicPr>
            <a:picLocks noChangeAspect="1" noChangeArrowheads="1"/>
          </p:cNvPicPr>
          <p:nvPr/>
        </p:nvPicPr>
        <p:blipFill>
          <a:blip r:embed="rId4"/>
          <a:srcRect l="10596" r="14687" b="22992"/>
          <a:stretch>
            <a:fillRect/>
          </a:stretch>
        </p:blipFill>
        <p:spPr bwMode="auto">
          <a:xfrm>
            <a:off x="1265238" y="-2071688"/>
            <a:ext cx="7878762" cy="811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心形4"/>
          <p:cNvPicPr>
            <a:picLocks noChangeAspect="1" noChangeArrowheads="1"/>
          </p:cNvPicPr>
          <p:nvPr/>
        </p:nvPicPr>
        <p:blipFill>
          <a:blip r:embed="rId5"/>
          <a:srcRect b="9821"/>
          <a:stretch>
            <a:fillRect/>
          </a:stretch>
        </p:blipFill>
        <p:spPr bwMode="auto">
          <a:xfrm>
            <a:off x="1876425" y="-344488"/>
            <a:ext cx="7088188" cy="638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7" name="心形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92475" y="1044575"/>
            <a:ext cx="4303713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8" name="心形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1901825"/>
            <a:ext cx="259238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9" name="心形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05350" y="2466975"/>
            <a:ext cx="1462088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6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44444E-6 L 0.00017 0.07454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2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00018 0.137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7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44444E-6 L 2.77778E-6 0.21112 " pathEditMode="relative" rAng="0" ptsTypes="AA">
                                      <p:cBhvr>
                                        <p:cTn id="10" dur="125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444E-6 L 0.00017 0.28056 " pathEditMode="relative" rAng="0" ptsTypes="AA">
                                      <p:cBhvr>
                                        <p:cTn id="12" dur="125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02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33333E-6 -4.44444E-6 L 0.00018 0.35811 " pathEditMode="relative" rAng="0" ptsTypes="AA">
                                      <p:cBhvr>
                                        <p:cTn id="14" dur="175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9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-4.44444E-6 L 0.00018 0.35811 " pathEditMode="relative" rAng="0" ptsTypes="AA">
                                      <p:cBhvr>
                                        <p:cTn id="16" dur="17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9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3.33333E-6 -4.44444E-6 L 0.00018 0.35811 " pathEditMode="relative" rAng="0" ptsTypes="AA">
                                      <p:cBhvr>
                                        <p:cTn id="18" dur="175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9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3.33333E-6 -4.44444E-6 L 0.00018 0.35811 " pathEditMode="relative" rAng="0" ptsTypes="AA">
                                      <p:cBhvr>
                                        <p:cTn id="20" dur="175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9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-4.44444E-6 L 0.00018 0.35811 " pathEditMode="relative" rAng="0" ptsTypes="AA">
                                      <p:cBhvr>
                                        <p:cTn id="22" dur="175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9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-4.44444E-6 L 0.00018 0.35811 " pathEditMode="relative" rAng="0" ptsTypes="AA">
                                      <p:cBhvr>
                                        <p:cTn id="24" dur="175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9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26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2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12604 0 L 0.17187 -0.01713 C 0.18194 -0.02106 0.19409 -0.01968 0.20503 -0.01343 C 0.21788 -0.00556 0.22656 0.00463 0.23107 0.01713 L 0.25329 0.07407 " pathEditMode="relative" rAng="0" ptsTypes="FffFF">
                                      <p:cBhvr>
                                        <p:cTn id="30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7" y="120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12604 1.48148E-6 L 0.18767 -0.0125 C 0.19965 -0.01458 0.21667 -0.00972 0.23038 0.00208 C 0.24653 0.01736 0.25712 0.03426 0.26233 0.05509 L 0.28785 0.14792 " pathEditMode="relative" rAng="0" ptsTypes="FffFF">
                                      <p:cBhvr>
                                        <p:cTn id="32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70" y="4792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2533 0.07408 L 0.31875 0.05949 C 0.33351 0.05486 0.35017 0.05972 0.3651 0.0713 C 0.38212 0.08426 0.39288 0.10093 0.39774 0.11921 L 0.42274 0.20324 " pathEditMode="relative" rAng="0" ptsTypes="FffFF">
                                      <p:cBhvr>
                                        <p:cTn id="3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96" y="312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28768 0.14653 L 0.34948 0.14884 C 0.3632 0.14815 0.37969 0.15602 0.39531 0.1669 C 0.41302 0.18171 0.425 0.19653 0.43195 0.2125 L 0.46441 0.28287 " pathEditMode="relative" rAng="0" ptsTypes="FffFF">
                                      <p:cBhvr>
                                        <p:cTn id="3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449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42274 0.20325 L 0.4882 0.2088 C 0.5026 0.20926 0.51979 0.21713 0.53663 0.23079 C 0.55504 0.24653 0.56806 0.26135 0.57448 0.27825 L 0.6099 0.35348 " pathEditMode="relative" rAng="0" ptsTypes="FffFF">
                                      <p:cBhvr>
                                        <p:cTn id="3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17" y="516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4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46441 0.28268 L 0.50035 0.27967 C 0.50781 0.2799 0.51667 0.2836 0.52465 0.29031 C 0.53368 0.29818 0.53976 0.3065 0.54201 0.31645 L 0.5566 0.36063 " pathEditMode="relative" rAng="0" ptsTypes="FffFF">
                                      <p:cBhvr>
                                        <p:cTn id="40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7" y="235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276 0.01458 L -0.0934 -0.02546 C -0.08628 -0.03449 -0.07552 -0.03935 -0.06441 -0.03935 C -0.05174 -0.03935 -0.04149 -0.03449 -0.03437 -0.02546 L 0 0.01458 " pathEditMode="relative" rAng="0" ptsTypes="FffFF">
                                      <p:cBhvr>
                                        <p:cTn id="42" dur="500" spd="-100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2761 0.01458 L -0.0934 -0.02547 C -0.08629 -0.03449 -0.07552 -0.03935 -0.06441 -0.03935 C -0.05174 -0.03935 -0.0415 -0.03449 -0.03438 -0.02547 L 2.22222E-6 0.01458 " pathEditMode="relative" rAng="0" ptsTypes="FffFF">
                                      <p:cBhvr>
                                        <p:cTn id="44" dur="500" spd="-100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5434 0.01389 L -0.22014 -0.02616 C -0.21302 -0.03518 -0.20226 -0.04005 -0.19115 -0.04005 C -0.17847 -0.04005 -0.16823 -0.03518 -0.16111 -0.02616 L -0.12674 0.01389 " pathEditMode="relative" rAng="0" ptsTypes="FffFF">
                                      <p:cBhvr>
                                        <p:cTn id="46" dur="500" spd="-100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25434 0.01389 L -0.22014 -0.02616 C -0.21302 -0.03519 -0.20226 -0.04005 -0.19115 -0.04005 C -0.17847 -0.04005 -0.16823 -0.03519 -0.16111 -0.02616 L -0.12674 0.01389 " pathEditMode="relative" rAng="0" ptsTypes="FffFF">
                                      <p:cBhvr>
                                        <p:cTn id="48" dur="500" spd="-100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38194 0.01389 L -0.34774 -0.02616 C -0.34062 -0.03518 -0.32986 -0.04005 -0.31875 -0.04005 C -0.30608 -0.04005 -0.29583 -0.03518 -0.28872 -0.02616 L -0.25434 0.01389 " pathEditMode="relative" rAng="0" ptsTypes="FffFF">
                                      <p:cBhvr>
                                        <p:cTn id="50" dur="500" spd="-100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4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0.36667 0.01389 L -0.33681 -0.02615 C -0.33056 -0.03518 -0.32101 -0.04004 -0.31129 -0.04004 C -0.30017 -0.04004 -0.29097 -0.03518 -0.28472 -0.02615 L -0.25434 0.01389 " pathEditMode="relative" rAng="0" ptsTypes="FffFF">
                                      <p:cBhvr>
                                        <p:cTn id="52" dur="500" spd="-100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8" y="-270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45417 0.01389 L -0.43524 -0.02616 C -0.43108 -0.03519 -0.42483 -0.04005 -0.41858 -0.04005 C -0.41146 -0.04005 -0.40573 -0.03519 -0.40174 -0.02616 L -0.38195 0.01389 " pathEditMode="relative" rAng="0" ptsTypes="FffFF">
                                      <p:cBhvr>
                                        <p:cTn id="54" dur="500" spd="-100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1" y="-270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35806 L 0.00034 0.00439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68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35806 L 0.00035 0.00439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684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35807 L 0.00035 0.00439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68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099 0.3537 L 0.61007 -0.00046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708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267 0.35555 L 0.56284 0.00139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708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434 0.0169 L -0.45417 -0.33727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708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684 0.01181 L -0.36667 -0.3423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708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7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>
                                      <p:cBhvr>
                                        <p:cTn id="119" dur="500" tmFilter="0, 0; .2, .5; .8, .5; 1, 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250" autoRev="1" fill="hold"/>
                                        <p:tgtEl>
                                          <p:spTgt spid="123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22" dur="500" tmFilter="0, 0; .2, .5; .8, .5; 1, 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250" autoRev="1" fill="hold"/>
                                        <p:tgtEl>
                                          <p:spTgt spid="123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>
                                      <p:cBhvr>
                                        <p:cTn id="125" dur="500" tmFilter="0, 0; .2, .5; .8, .5; 1, 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6" dur="250" autoRev="1" fill="hold"/>
                                        <p:tgtEl>
                                          <p:spTgt spid="123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28" dur="500" tmFilter="0, 0; .2, .5; .8, .5; 1, 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250" autoRev="1" fill="hold"/>
                                        <p:tgtEl>
                                          <p:spTgt spid="123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>
                                      <p:cBhvr>
                                        <p:cTn id="131" dur="500" tmFilter="0, 0; .2, .5; .8, .5; 1, 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50" autoRev="1" fill="hold"/>
                                        <p:tgtEl>
                                          <p:spTgt spid="123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 animBg="1" autoUpdateAnimBg="0"/>
      <p:bldP spid="12291" grpId="0" bldLvl="0" animBg="1" autoUpdateAnimBg="0"/>
      <p:bldP spid="12291" grpId="1" bldLvl="0" animBg="1" autoUpdateAnimBg="0"/>
      <p:bldP spid="12292" grpId="0" bldLvl="0" animBg="1" autoUpdateAnimBg="0"/>
      <p:bldP spid="12292" grpId="1" bldLvl="0" animBg="1" autoUpdateAnimBg="0"/>
      <p:bldP spid="12293" grpId="0" bldLvl="0" animBg="1" autoUpdateAnimBg="0"/>
      <p:bldP spid="12293" grpId="1" bldLvl="0" animBg="1" autoUpdateAnimBg="0"/>
      <p:bldP spid="12294" grpId="0" bldLvl="0" animBg="1" autoUpdateAnimBg="0"/>
      <p:bldP spid="12294" grpId="1" bldLvl="0" animBg="1" autoUpdateAnimBg="0"/>
      <p:bldP spid="12295" grpId="0" bldLvl="0" animBg="1" autoUpdateAnimBg="0"/>
      <p:bldP spid="12295" grpId="1" bldLvl="0" animBg="1" autoUpdateAnimBg="0"/>
      <p:bldP spid="12296" grpId="0" bldLvl="0" animBg="1" autoUpdateAnimBg="0"/>
      <p:bldP spid="12296" grpId="1" bldLvl="0" animBg="1" autoUpdateAnimBg="0"/>
      <p:bldP spid="12297" grpId="0" bldLvl="0" animBg="1" autoUpdateAnimBg="0"/>
      <p:bldP spid="12297" grpId="1" bldLvl="0" animBg="1" autoUpdateAnimBg="0"/>
      <p:bldP spid="12298" grpId="0" bldLvl="0" animBg="1" autoUpdateAnimBg="0"/>
      <p:bldP spid="12298" grpId="1" bldLvl="0" animBg="1" autoUpdateAnimBg="0"/>
      <p:bldP spid="12299" grpId="0" bldLvl="0" animBg="1" autoUpdateAnimBg="0"/>
      <p:bldP spid="12299" grpId="1" bldLvl="0" animBg="1" autoUpdateAnimBg="0"/>
      <p:bldP spid="12300" grpId="0" bldLvl="0" animBg="1" autoUpdateAnimBg="0"/>
      <p:bldP spid="12300" grpId="1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灯片编号占位符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</a:ln>
        </p:spPr>
        <p:txBody>
          <a:bodyPr/>
          <a:lstStyle/>
          <a:p>
            <a:fld id="{0F8F4B39-BF65-4FA6-825A-BD1E01F64E10}" type="slidenum">
              <a:rPr lang="zh-CN" altLang="en-US"/>
            </a:fld>
            <a:endParaRPr lang="zh-CN" altLang="en-US" sz="1800">
              <a:solidFill>
                <a:schemeClr val="tx1"/>
              </a:solidFill>
            </a:endParaRPr>
          </a:p>
        </p:txBody>
      </p:sp>
      <p:pic>
        <p:nvPicPr>
          <p:cNvPr id="2" name="心形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791195">
            <a:off x="2808288" y="3113088"/>
            <a:ext cx="1298575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心形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 rot="-704727">
            <a:off x="4751388" y="3438525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矩形 19"/>
          <p:cNvSpPr>
            <a:spLocks noChangeArrowheads="1"/>
          </p:cNvSpPr>
          <p:nvPr/>
        </p:nvSpPr>
        <p:spPr bwMode="auto">
          <a:xfrm>
            <a:off x="-33338" y="5551488"/>
            <a:ext cx="9285288" cy="1989137"/>
          </a:xfrm>
          <a:prstGeom prst="rect">
            <a:avLst/>
          </a:prstGeom>
          <a:solidFill>
            <a:srgbClr val="D99593"/>
          </a:solidFill>
          <a:ln w="25400">
            <a:noFill/>
            <a:miter lim="800000"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" name="鞋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81075" y="5102225"/>
            <a:ext cx="9810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鞋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44650" y="5124450"/>
            <a:ext cx="98266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鞋 2f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77400" y="5029200"/>
            <a:ext cx="6223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鞋 1f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94788" y="5029200"/>
            <a:ext cx="6223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椭圆 4"/>
          <p:cNvSpPr>
            <a:spLocks noChangeArrowheads="1"/>
          </p:cNvSpPr>
          <p:nvPr/>
        </p:nvSpPr>
        <p:spPr bwMode="auto">
          <a:xfrm>
            <a:off x="-1165225" y="1917700"/>
            <a:ext cx="914400" cy="914400"/>
          </a:xfrm>
          <a:prstGeom prst="ellipse">
            <a:avLst/>
          </a:prstGeom>
          <a:noFill/>
          <a:ln w="25400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3322" name="花朵1"/>
          <p:cNvPicPr>
            <a:picLocks noChangeAspect="1" noChangeArrowheads="1"/>
          </p:cNvPicPr>
          <p:nvPr/>
        </p:nvPicPr>
        <p:blipFill>
          <a:blip r:embed="rId4"/>
          <a:srcRect l="15807" t="16498" r="14838" b="18620"/>
          <a:stretch>
            <a:fillRect/>
          </a:stretch>
        </p:blipFill>
        <p:spPr bwMode="auto">
          <a:xfrm>
            <a:off x="3051175" y="-942975"/>
            <a:ext cx="747713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花朵2"/>
          <p:cNvPicPr>
            <a:picLocks noChangeAspect="1" noChangeArrowheads="1"/>
          </p:cNvPicPr>
          <p:nvPr/>
        </p:nvPicPr>
        <p:blipFill>
          <a:blip r:embed="rId5"/>
          <a:srcRect l="28679" t="26157" r="29558" b="29878"/>
          <a:stretch>
            <a:fillRect/>
          </a:stretch>
        </p:blipFill>
        <p:spPr bwMode="auto">
          <a:xfrm>
            <a:off x="3473450" y="-1828800"/>
            <a:ext cx="449263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花朵3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 l="15807" t="16498" r="14838" b="18620"/>
          <a:stretch>
            <a:fillRect/>
          </a:stretch>
        </p:blipFill>
        <p:spPr bwMode="auto">
          <a:xfrm>
            <a:off x="5170488" y="-2035175"/>
            <a:ext cx="747712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花朵4"/>
          <p:cNvPicPr>
            <a:picLocks noChangeAspect="1" noChangeArrowheads="1"/>
          </p:cNvPicPr>
          <p:nvPr/>
        </p:nvPicPr>
        <p:blipFill>
          <a:blip r:embed="rId5"/>
          <a:srcRect l="28679" t="26157" r="29558" b="29878"/>
          <a:stretch>
            <a:fillRect/>
          </a:stretch>
        </p:blipFill>
        <p:spPr bwMode="auto">
          <a:xfrm>
            <a:off x="4679950" y="-2178050"/>
            <a:ext cx="45085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花朵5"/>
          <p:cNvPicPr>
            <a:picLocks noChangeAspect="1" noChangeArrowheads="1"/>
          </p:cNvPicPr>
          <p:nvPr/>
        </p:nvPicPr>
        <p:blipFill>
          <a:blip r:embed="rId6"/>
          <a:srcRect l="28679" t="26157" r="29558" b="29878"/>
          <a:stretch>
            <a:fillRect/>
          </a:stretch>
        </p:blipFill>
        <p:spPr bwMode="auto">
          <a:xfrm>
            <a:off x="4932363" y="-457200"/>
            <a:ext cx="449262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花朵6"/>
          <p:cNvPicPr>
            <a:picLocks noChangeAspect="1" noChangeArrowheads="1"/>
          </p:cNvPicPr>
          <p:nvPr/>
        </p:nvPicPr>
        <p:blipFill>
          <a:blip r:embed="rId7"/>
          <a:srcRect l="28679" t="26157" r="29558" b="29878"/>
          <a:stretch>
            <a:fillRect/>
          </a:stretch>
        </p:blipFill>
        <p:spPr bwMode="auto">
          <a:xfrm>
            <a:off x="2609850" y="-1219200"/>
            <a:ext cx="45085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花朵6"/>
          <p:cNvPicPr>
            <a:picLocks noChangeAspect="1" noChangeArrowheads="1"/>
          </p:cNvPicPr>
          <p:nvPr/>
        </p:nvPicPr>
        <p:blipFill>
          <a:blip r:embed="rId5"/>
          <a:srcRect l="28679" t="26157" r="29558" b="29878"/>
          <a:stretch>
            <a:fillRect/>
          </a:stretch>
        </p:blipFill>
        <p:spPr bwMode="auto">
          <a:xfrm>
            <a:off x="4121150" y="-1465263"/>
            <a:ext cx="4508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花朵7"/>
          <p:cNvPicPr>
            <a:picLocks noChangeAspect="1" noChangeArrowheads="1"/>
          </p:cNvPicPr>
          <p:nvPr/>
        </p:nvPicPr>
        <p:blipFill>
          <a:blip r:embed="rId8"/>
          <a:srcRect l="21187" t="21039" r="21390" b="21558"/>
          <a:stretch>
            <a:fillRect/>
          </a:stretch>
        </p:blipFill>
        <p:spPr bwMode="auto">
          <a:xfrm>
            <a:off x="5081588" y="-960438"/>
            <a:ext cx="6191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花朵8"/>
          <p:cNvPicPr>
            <a:picLocks noChangeAspect="1" noChangeArrowheads="1"/>
          </p:cNvPicPr>
          <p:nvPr/>
        </p:nvPicPr>
        <p:blipFill>
          <a:blip r:embed="rId9"/>
          <a:srcRect l="21187" t="21039" r="21390" b="21558"/>
          <a:stretch>
            <a:fillRect/>
          </a:stretch>
        </p:blipFill>
        <p:spPr bwMode="auto">
          <a:xfrm>
            <a:off x="2300288" y="-601663"/>
            <a:ext cx="6191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花朵9"/>
          <p:cNvPicPr>
            <a:picLocks noChangeAspect="1" noChangeArrowheads="1"/>
          </p:cNvPicPr>
          <p:nvPr/>
        </p:nvPicPr>
        <p:blipFill>
          <a:blip r:embed="rId10"/>
          <a:srcRect l="20915" t="16440" r="22406" b="20915"/>
          <a:stretch>
            <a:fillRect/>
          </a:stretch>
        </p:blipFill>
        <p:spPr bwMode="auto">
          <a:xfrm>
            <a:off x="4483100" y="-1897063"/>
            <a:ext cx="6111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花朵10"/>
          <p:cNvPicPr>
            <a:picLocks noChangeAspect="1" noChangeArrowheads="1"/>
          </p:cNvPicPr>
          <p:nvPr/>
        </p:nvPicPr>
        <p:blipFill>
          <a:blip r:embed="rId9"/>
          <a:srcRect l="21187" t="21039" r="21390" b="21558"/>
          <a:stretch>
            <a:fillRect/>
          </a:stretch>
        </p:blipFill>
        <p:spPr bwMode="auto">
          <a:xfrm>
            <a:off x="2843213" y="-2084388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花朵11"/>
          <p:cNvPicPr>
            <a:picLocks noChangeAspect="1" noChangeArrowheads="1"/>
          </p:cNvPicPr>
          <p:nvPr/>
        </p:nvPicPr>
        <p:blipFill>
          <a:blip r:embed="rId11"/>
          <a:srcRect l="20915" t="16440" r="22406" b="20915"/>
          <a:stretch>
            <a:fillRect/>
          </a:stretch>
        </p:blipFill>
        <p:spPr bwMode="auto">
          <a:xfrm>
            <a:off x="5581650" y="-673100"/>
            <a:ext cx="611188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4" name="花朵12"/>
          <p:cNvPicPr>
            <a:picLocks noChangeAspect="1" noChangeArrowheads="1"/>
          </p:cNvPicPr>
          <p:nvPr/>
        </p:nvPicPr>
        <p:blipFill>
          <a:blip r:embed="rId10">
            <a:lum bright="70000" contrast="-70000"/>
          </a:blip>
          <a:srcRect l="20915" t="16440" r="22406" b="20915"/>
          <a:stretch>
            <a:fillRect/>
          </a:stretch>
        </p:blipFill>
        <p:spPr bwMode="auto">
          <a:xfrm>
            <a:off x="5257800" y="-2630488"/>
            <a:ext cx="6096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5" name="花朵13"/>
          <p:cNvPicPr>
            <a:picLocks noChangeAspect="1" noChangeArrowheads="1"/>
          </p:cNvPicPr>
          <p:nvPr/>
        </p:nvPicPr>
        <p:blipFill>
          <a:blip r:embed="rId5"/>
          <a:srcRect l="28679" t="26157" r="29558" b="29878"/>
          <a:stretch>
            <a:fillRect/>
          </a:stretch>
        </p:blipFill>
        <p:spPr bwMode="auto">
          <a:xfrm>
            <a:off x="5921375" y="-2317750"/>
            <a:ext cx="4508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6" name="花朵14"/>
          <p:cNvPicPr>
            <a:picLocks noChangeAspect="1" noChangeArrowheads="1"/>
          </p:cNvPicPr>
          <p:nvPr/>
        </p:nvPicPr>
        <p:blipFill>
          <a:blip r:embed="rId4"/>
          <a:srcRect l="15807" t="16498" r="14838" b="18620"/>
          <a:stretch>
            <a:fillRect/>
          </a:stretch>
        </p:blipFill>
        <p:spPr bwMode="auto">
          <a:xfrm>
            <a:off x="3098800" y="-2832100"/>
            <a:ext cx="747713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7" name="花朵15"/>
          <p:cNvPicPr>
            <a:picLocks noChangeAspect="1" noChangeArrowheads="1"/>
          </p:cNvPicPr>
          <p:nvPr/>
        </p:nvPicPr>
        <p:blipFill>
          <a:blip r:embed="rId5"/>
          <a:srcRect l="28679" t="26157" r="29558" b="29878"/>
          <a:stretch>
            <a:fillRect/>
          </a:stretch>
        </p:blipFill>
        <p:spPr bwMode="auto">
          <a:xfrm>
            <a:off x="1979613" y="-2663825"/>
            <a:ext cx="4508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8" name="心 房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-965107">
            <a:off x="3325813" y="5176838"/>
            <a:ext cx="4333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心 房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1476815">
            <a:off x="3313113" y="4922838"/>
            <a:ext cx="287337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心 房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1604861">
            <a:off x="2965450" y="4946650"/>
            <a:ext cx="37465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心 房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2094738">
            <a:off x="2921000" y="4700588"/>
            <a:ext cx="26670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2" name="心 房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355975" y="4645025"/>
            <a:ext cx="3016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3" name="心 房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1476815">
            <a:off x="2947988" y="5276850"/>
            <a:ext cx="37465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4" name="心 房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 rot="-965107">
            <a:off x="2928938" y="4408488"/>
            <a:ext cx="3841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5" name="心 房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 rot="2828936">
            <a:off x="3321050" y="4332288"/>
            <a:ext cx="34131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6" name="心 房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-584423">
            <a:off x="2895600" y="4108450"/>
            <a:ext cx="3016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7" name="心 房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 rot="821876">
            <a:off x="3198813" y="3946525"/>
            <a:ext cx="385762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8" name="心 房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-552603">
            <a:off x="3235325" y="3621088"/>
            <a:ext cx="320675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9" name="心 房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1662933">
            <a:off x="3140075" y="3332163"/>
            <a:ext cx="287338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0" name="心 房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-1433608">
            <a:off x="2865438" y="3421063"/>
            <a:ext cx="2667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1" name="心 房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 rot="-745737">
            <a:off x="2895600" y="3722688"/>
            <a:ext cx="3841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2" name="心 房 右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rot="-1901984">
            <a:off x="5065713" y="5192713"/>
            <a:ext cx="53022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3" name="心 房 右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1712319">
            <a:off x="5546725" y="5321300"/>
            <a:ext cx="2667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4" name="心 房 右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-1940034">
            <a:off x="5032375" y="4749800"/>
            <a:ext cx="4333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5" name="心 房 右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-1940034">
            <a:off x="5446713" y="4645025"/>
            <a:ext cx="265112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6" name="心 房 右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 rot="2000269">
            <a:off x="5483225" y="4916488"/>
            <a:ext cx="333375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7" name="心 房 右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 rot="-835267">
            <a:off x="5345113" y="4264025"/>
            <a:ext cx="4048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8" name="心 房 右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 rot="2000269">
            <a:off x="5032375" y="3973513"/>
            <a:ext cx="4048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9" name="心 房 右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1136231">
            <a:off x="5064125" y="4384675"/>
            <a:ext cx="265113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0" name="心 房 右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 rot="-835267">
            <a:off x="5440363" y="3898900"/>
            <a:ext cx="3397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1" name="心 房 右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 rot="-1940034">
            <a:off x="5083175" y="3600450"/>
            <a:ext cx="4048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2" name="心 房 右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1136231">
            <a:off x="5508625" y="3630613"/>
            <a:ext cx="26670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3" name="心 房 右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 rot="-1940034">
            <a:off x="5430838" y="3275013"/>
            <a:ext cx="4048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4" name="心 房 右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 rot="-1940034">
            <a:off x="5056188" y="2938463"/>
            <a:ext cx="43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5" name="心 房 右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1712319">
            <a:off x="5076825" y="3314700"/>
            <a:ext cx="26511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6" name="心 房 顶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 rot="-1940034">
            <a:off x="4841875" y="2359025"/>
            <a:ext cx="45085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7" name="心 房 顶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 rot="1035050">
            <a:off x="4714875" y="2057400"/>
            <a:ext cx="35242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8" name="心 房 顶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 rot="-1940034">
            <a:off x="6027738" y="2992438"/>
            <a:ext cx="31273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9" name="心 房 顶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 rot="-1008695">
            <a:off x="5384800" y="2725738"/>
            <a:ext cx="350838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0" name="心 房 顶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 rot="-1940034">
            <a:off x="6189663" y="2693988"/>
            <a:ext cx="45085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1" name="心 房 顶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 rot="-1008695">
            <a:off x="5754688" y="2852738"/>
            <a:ext cx="35083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2" name="心 房 顶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 rot="-1008695">
            <a:off x="5262563" y="2379663"/>
            <a:ext cx="35083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3" name="心 房 顶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 rot="-1008695">
            <a:off x="5667375" y="2435225"/>
            <a:ext cx="3524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4" name="心 房 顶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 rot="-1940034">
            <a:off x="6015038" y="2536825"/>
            <a:ext cx="227012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5" name="心 房 顶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 rot="1339116">
            <a:off x="3941763" y="1687513"/>
            <a:ext cx="52705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6" name="心 房 顶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457575" y="2128838"/>
            <a:ext cx="30321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7" name="心 房 顶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 rot="737169">
            <a:off x="3651250" y="1898650"/>
            <a:ext cx="4079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8" name="心 房 顶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 rot="1662933">
            <a:off x="3082925" y="2238375"/>
            <a:ext cx="407988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9" name="心 房 顶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 rot="1662933">
            <a:off x="3741738" y="2251075"/>
            <a:ext cx="269875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0" name="心 房 顶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 rot="1662933">
            <a:off x="2884488" y="2813050"/>
            <a:ext cx="247650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1" name="心 房 顶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 rot="1662933">
            <a:off x="3127375" y="2990850"/>
            <a:ext cx="295275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2" name="心 房 顶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 rot="1662933">
            <a:off x="2771775" y="2439988"/>
            <a:ext cx="409575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3" name="心 房 顶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 rot="1662933">
            <a:off x="2765425" y="3092450"/>
            <a:ext cx="296863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4" name="心 房 顶"/>
          <p:cNvPicPr>
            <a:picLocks noChangeAspect="1" noChangeArrowheads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 rot="785264">
            <a:off x="2446338" y="3032125"/>
            <a:ext cx="314325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5" name="心 房 顶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 rot="598674">
            <a:off x="2498725" y="2616200"/>
            <a:ext cx="376238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6" name="心 房 顶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 rot="472314">
            <a:off x="3171825" y="2613025"/>
            <a:ext cx="3937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7" name="心 房 顶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 rot="-1940034">
            <a:off x="4430713" y="1955800"/>
            <a:ext cx="33655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8" name="心 房 顶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4026077">
            <a:off x="3505200" y="2441575"/>
            <a:ext cx="322263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89" name="心 房 顶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 rot="-1642982">
            <a:off x="4043363" y="2133600"/>
            <a:ext cx="322262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0" name="心 房 顶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 rot="731780">
            <a:off x="4935538" y="2706688"/>
            <a:ext cx="2905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1" name="心 房 顶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 rot="1662933">
            <a:off x="4446588" y="2257425"/>
            <a:ext cx="36353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2" name="心 房 顶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 rot="2159837">
            <a:off x="1997075" y="2730500"/>
            <a:ext cx="52705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3" name="烟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 rot="-1008695">
            <a:off x="5851525" y="2216150"/>
            <a:ext cx="2159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4" name="烟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 rot="1337811">
            <a:off x="5622925" y="2136775"/>
            <a:ext cx="18415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5" name="烟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 rot="-1008695">
            <a:off x="5830888" y="2076450"/>
            <a:ext cx="147637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6" name="烟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 rot="1337811">
            <a:off x="5659438" y="1981200"/>
            <a:ext cx="1841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7" name="烟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 rot="-1008695">
            <a:off x="5843588" y="1917700"/>
            <a:ext cx="17145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8" name="烟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 rot="1337811">
            <a:off x="5624513" y="1854200"/>
            <a:ext cx="16033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99" name="烟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 rot="-1008695">
            <a:off x="5805488" y="1825625"/>
            <a:ext cx="122237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0" name="烟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 rot="1337811">
            <a:off x="5681663" y="1706563"/>
            <a:ext cx="160337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1" name="烟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 rot="-1008695">
            <a:off x="5856288" y="1701800"/>
            <a:ext cx="169862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2" name="烟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 rot="-1892080">
            <a:off x="5608638" y="1530350"/>
            <a:ext cx="16033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3" name="烟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 rot="1337811">
            <a:off x="5568950" y="2300288"/>
            <a:ext cx="225425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4" name="烟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 rot="-370267">
            <a:off x="5761038" y="1536700"/>
            <a:ext cx="160337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5" name="烟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 rot="3063915">
            <a:off x="5899944" y="1534319"/>
            <a:ext cx="16033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6" name="烟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 rot="2507159">
            <a:off x="6040438" y="1554163"/>
            <a:ext cx="160337" cy="1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7" name="xx1"/>
          <p:cNvPicPr>
            <a:picLocks noChangeAspect="1" noChangeArrowheads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 rot="-1901984">
            <a:off x="5616575" y="1109663"/>
            <a:ext cx="549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8" name="xx2"/>
          <p:cNvPicPr>
            <a:picLocks noChangeAspect="1" noChangeArrowheads="1"/>
          </p:cNvPicPr>
          <p:nvPr/>
        </p:nvPicPr>
        <p:blipFill>
          <a:blip r:embed="rId49"/>
          <a:srcRect/>
          <a:stretch>
            <a:fillRect/>
          </a:stretch>
        </p:blipFill>
        <p:spPr bwMode="auto">
          <a:xfrm rot="-1901984">
            <a:off x="5572125" y="958850"/>
            <a:ext cx="709613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09" name="xx3"/>
          <p:cNvPicPr>
            <a:picLocks noChangeAspect="1" noChangeArrowheads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 rot="-1901984">
            <a:off x="5492750" y="1092200"/>
            <a:ext cx="549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0" name="xx4"/>
          <p:cNvPicPr>
            <a:picLocks noChangeAspect="1" noChangeArrowheads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 rot="-1901984">
            <a:off x="5691188" y="1068388"/>
            <a:ext cx="549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1" name="xx5"/>
          <p:cNvPicPr>
            <a:picLocks noChangeAspect="1" noChangeArrowheads="1"/>
          </p:cNvPicPr>
          <p:nvPr/>
        </p:nvPicPr>
        <p:blipFill>
          <a:blip r:embed="rId50"/>
          <a:srcRect/>
          <a:stretch>
            <a:fillRect/>
          </a:stretch>
        </p:blipFill>
        <p:spPr bwMode="auto">
          <a:xfrm rot="-1901984">
            <a:off x="5486400" y="835025"/>
            <a:ext cx="698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2" name="xx6"/>
          <p:cNvPicPr>
            <a:picLocks noChangeAspect="1" noChangeArrowheads="1"/>
          </p:cNvPicPr>
          <p:nvPr/>
        </p:nvPicPr>
        <p:blipFill>
          <a:blip r:embed="rId51"/>
          <a:srcRect/>
          <a:stretch>
            <a:fillRect/>
          </a:stretch>
        </p:blipFill>
        <p:spPr bwMode="auto">
          <a:xfrm rot="-1901984">
            <a:off x="5362575" y="847725"/>
            <a:ext cx="822325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3" name="DO NOT DISTURT"/>
          <p:cNvPicPr>
            <a:picLocks noChangeAspect="1" noChangeArrowheads="1"/>
          </p:cNvPicPr>
          <p:nvPr/>
        </p:nvPicPr>
        <p:blipFill>
          <a:blip r:embed="rId52"/>
          <a:srcRect l="9276" t="8862" r="17963" b="18892"/>
          <a:stretch>
            <a:fillRect/>
          </a:stretch>
        </p:blipFill>
        <p:spPr bwMode="auto">
          <a:xfrm>
            <a:off x="2592388" y="2798763"/>
            <a:ext cx="3516312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748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0.03368 -0.04005 C 0.0408 -0.04908 0.05139 -0.05394 0.06233 -0.05394 C 0.075 -0.05394 0.08525 -0.04908 0.09219 -0.04005 L 0.12604 2.96296E-6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07407E-6 L 0.03368 -0.04004 C 0.04079 -0.04907 0.05138 -0.05393 0.06232 -0.05393 C 0.075 -0.05393 0.08507 -0.04907 0.09218 -0.04004 L 0.12604 -4.07407E-6 " pathEditMode="relative" rAng="0" ptsTypes="FffFF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2604 -4.07407E-6 L 0.15972 -0.04004 C 0.16684 -0.04907 0.17743 -0.05393 0.18836 -0.05393 C 0.20104 -0.05393 0.21111 -0.04907 0.21823 -0.04004 L 0.25208 -4.07407E-6 " pathEditMode="relative" rAng="0" ptsTypes="FffFF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25191 -4.07407E-6 L 0.28559 -0.04004 C 0.2927 -0.04907 0.30329 -0.05393 0.31423 -0.05393 C 0.32691 -0.05393 0.33698 -0.04907 0.34409 -0.04004 L 0.37795 -4.07407E-6 " pathEditMode="relative" rAng="0" ptsTypes="FffFF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270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37795 -3.7037E-7 L 0.4224 -0.04005 C 0.4316 -0.04907 0.44566 -0.05393 0.46024 -0.05393 C 0.47691 -0.05393 0.49028 -0.04907 0.49965 -0.04005 L 0.54462 -3.7037E-7 " pathEditMode="relative" rAng="0" ptsTypes="FffFF">
                                      <p:cBhvr>
                                        <p:cTn id="2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-270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37795 -1.11111E-6 L 0.40295 -0.04005 C 0.40816 -0.04907 0.41614 -0.05393 0.42413 -0.05393 C 0.43385 -0.05393 0.44132 -0.04907 0.4467 -0.04005 L 0.47222 -1.11111E-6 " pathEditMode="relative" rAng="0" ptsTypes="FffFF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-270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76 0.01458 L -0.0934 -0.02546 C -0.08628 -0.03449 -0.07552 -0.03935 -0.06441 -0.03935 C -0.05174 -0.03935 -0.04149 -0.03449 -0.03437 -0.02546 L 0 0.01458 " pathEditMode="relative" rAng="0" ptsTypes="FffFF">
                                      <p:cBhvr>
                                        <p:cTn id="24" dur="500" spd="-100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2761 0.01458 L -0.0934 -0.02547 C -0.08629 -0.03449 -0.07552 -0.03935 -0.06441 -0.03935 C -0.05174 -0.03935 -0.0415 -0.03449 -0.03438 -0.02547 L 2.22222E-6 0.01458 " pathEditMode="relative" rAng="0" ptsTypes="FffFF">
                                      <p:cBhvr>
                                        <p:cTn id="26" dur="500" spd="-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25434 0.01389 L -0.22014 -0.02616 C -0.21302 -0.03518 -0.20226 -0.04005 -0.19115 -0.04005 C -0.17847 -0.04005 -0.16823 -0.03518 -0.16111 -0.02616 L -0.12674 0.01389 " pathEditMode="relative" rAng="0" ptsTypes="FffFF">
                                      <p:cBhvr>
                                        <p:cTn id="28" dur="500" spd="-100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4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25434 0.01389 L -0.22014 -0.02616 C -0.21302 -0.03519 -0.20226 -0.04005 -0.19115 -0.04005 C -0.17847 -0.04005 -0.16823 -0.03519 -0.16111 -0.02616 L -0.12674 0.01389 " pathEditMode="relative" rAng="0" ptsTypes="FffFF">
                                      <p:cBhvr>
                                        <p:cTn id="30" dur="500" spd="-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38194 0.01389 L -0.34774 -0.02616 C -0.34062 -0.03518 -0.32986 -0.04005 -0.31875 -0.04005 C -0.30608 -0.04005 -0.29583 -0.03518 -0.28872 -0.02616 L -0.25434 0.01389 " pathEditMode="relative" rAng="0" ptsTypes="FffFF">
                                      <p:cBhvr>
                                        <p:cTn id="32" dur="500" spd="-100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4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38195 0.01389 L -0.34775 -0.02616 C -0.34063 -0.03519 -0.32986 -0.04005 -0.31875 -0.04005 C -0.30608 -0.04005 -0.29584 -0.03519 -0.28872 -0.02616 L -0.25434 0.01389 " pathEditMode="relative" rAng="0" ptsTypes="FffFF">
                                      <p:cBhvr>
                                        <p:cTn id="34" dur="500" spd="-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2" y="-270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54879 0.01389 L -0.50417 -0.02616 C -0.49479 -0.03519 -0.48073 -0.04005 -0.46632 -0.04005 C -0.44965 -0.04005 -0.43629 -0.03519 -0.42691 -0.02616 L -0.38195 0.01389 " pathEditMode="relative" rAng="0" ptsTypes="FffFF">
                                      <p:cBhvr>
                                        <p:cTn id="36" dur="500" spd="-100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-270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4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49271 0.01481 L -0.46354 -0.02523 C -0.45712 -0.03426 -0.44792 -0.03912 -0.43854 -0.03912 C -0.42743 -0.03912 -0.4184 -0.03426 -0.4125 -0.02523 L -0.38247 0.01481 " pathEditMode="relative" rAng="0" ptsTypes="FffFF">
                                      <p:cBhvr>
                                        <p:cTn id="38" dur="500" spd="-100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-270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 nodePh="1">
                                  <p:stCondLst>
                                    <p:cond delay="450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C 0.02691 -0.01759 0.15834 -0.06111 0.16111 -0.10555 C 0.16389 -0.15 0.03438 -0.22222 0.01702 -0.26643 C -0.00034 -0.31065 0.05209 -0.3412 0.05729 -0.3713 C 0.0625 -0.40139 0.04011 -0.41481 0.04792 -0.44699 C 0.05573 -0.4794 0.09341 -0.5375 0.10365 -0.5662 C 0.11389 -0.59491 0.10834 -0.6081 0.10955 -0.61921 " pathEditMode="relative" rAng="0" ptsTypes="aaaaaaa">
                                      <p:cBhvr>
                                        <p:cTn id="54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77" y="-3097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C 0.01702 -0.02755 0.11094 -0.12384 0.10261 -0.16505 C 0.09428 -0.20625 -0.02847 -0.21227 -0.05034 -0.24746 C -0.07222 -0.28264 -0.03524 -0.33496 -0.02829 -0.37477 C -0.02135 -0.41458 -0.00312 -0.45486 -0.00885 -0.48542 C -0.01458 -0.51644 -0.05156 -0.53079 -0.06215 -0.55926 C -0.07274 -0.58727 -0.07031 -0.63519 -0.07239 -0.65509 " pathEditMode="relative" rAng="0" ptsTypes="aaaaaaa">
                                      <p:cBhvr>
                                        <p:cTn id="56" dur="4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-3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8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17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17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17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17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17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17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17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17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17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17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17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17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" dur="17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17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17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9" dur="17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0.01476 0.08033 0.07292 0.35811 0.08871 0.48102 C 0.10451 0.60394 0.09583 0.66528 0.09462 0.73774 C 0.0934 0.81019 0.0842 0.87917 0.08142 0.91621 " pathEditMode="relative" rAng="0" ptsTypes="aaaa">
                                      <p:cBhvr>
                                        <p:cTn id="91" dur="325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26" y="4581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C 0.00468 0.08726 0.01979 0.38773 0.02777 0.52685 C 0.03576 0.66551 0.04496 0.78194 0.04843 0.83287 " pathEditMode="relative" rAng="0" ptsTypes="aaa">
                                      <p:cBhvr>
                                        <p:cTn id="93" dur="325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3" y="41644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C 0.01337 0.0632 0.06736 0.25625 0.07969 0.37847 C 0.09201 0.5007 0.07639 0.65116 0.0743 0.73426 C 0.07222 0.81736 0.06823 0.84769 0.06667 0.87755 " pathEditMode="relative" rAng="0" ptsTypes="aaaa">
                                      <p:cBhvr>
                                        <p:cTn id="95" dur="325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1" y="43866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07407E-6 C 0.01337 0.06319 0.06076 0.25995 0.07969 0.37847 C 0.09861 0.49699 0.1066 0.6287 0.11354 0.7118 C 0.12049 0.7949 0.11944 0.84236 0.12101 0.87662 " pathEditMode="relative" rAng="0" ptsTypes="aaaa">
                                      <p:cBhvr>
                                        <p:cTn id="97" dur="325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42" y="43819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C 0.00469 0.06551 0.01702 0.2757 0.02813 0.39329 C 0.03924 0.51088 0.0599 0.62431 0.06632 0.70509 C 0.07275 0.78588 0.06667 0.84167 0.06667 0.87755 " pathEditMode="relative" rAng="0" ptsTypes="aaaa">
                                      <p:cBhvr>
                                        <p:cTn id="99" dur="325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8" y="43866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22222E-6 C 0.00504 0.06597 0.02101 0.27639 0.03056 0.39537 C 0.04011 0.51435 0.04965 0.6044 0.05729 0.71412 C 0.06493 0.82384 0.0724 0.98264 0.07639 1.05324 " pathEditMode="relative" rAng="0" ptsTypes="aaaa">
                                      <p:cBhvr>
                                        <p:cTn id="101" dur="325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9" y="52662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48148E-6 C 0.01337 0.0632 0.06614 0.25602 0.07968 0.37847 C 0.09323 0.50093 0.08142 0.64398 0.08159 0.73565 C 0.08177 0.82732 0.08125 0.88843 0.08107 0.92847 " pathEditMode="relative" rAng="0" ptsTypes="aaaa">
                                      <p:cBhvr>
                                        <p:cTn id="103" dur="325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53" y="46412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5185E-6 C 0.00659 0.06459 0.0342 0.2706 0.03941 0.38727 C 0.04462 0.50394 0.03177 0.59977 0.03125 0.69977 C 0.03073 0.79977 0.03541 0.92732 0.03646 0.98727 " pathEditMode="relative" rAng="0" ptsTypes="aaaa">
                                      <p:cBhvr>
                                        <p:cTn id="105" dur="325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2" y="49352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59259E-6 C 0.01337 0.0632 0.05608 0.2625 0.07969 0.37824 C 0.1033 0.49398 0.13177 0.58102 0.14132 0.69491 C 0.15087 0.8088 0.13767 0.98519 0.13681 1.06158 " pathEditMode="relative" rAng="0" ptsTypes="aaaa">
                                      <p:cBhvr>
                                        <p:cTn id="107" dur="325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35" y="5307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301 C -0.0033 0.07384 -0.01041 0.29167 -0.02031 0.42871 C -0.03021 0.56574 -0.04982 0.72014 -0.05955 0.8257 C -0.06927 0.93125 -0.07465 1.01343 -0.07864 1.06273 " pathEditMode="relative" rAng="0" ptsTypes="aaaa">
                                      <p:cBhvr>
                                        <p:cTn id="109" dur="325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52986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C 0.00764 0.06574 0.03177 0.27754 0.04583 0.39514 C 0.05989 0.51273 0.07048 0.58796 0.08437 0.70555 C 0.09826 0.82291 0.12031 1.01852 0.12969 1.10092 " pathEditMode="relative" rAng="0" ptsTypes="aaaa">
                                      <p:cBhvr>
                                        <p:cTn id="111" dur="325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76" y="55046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C 0.01337 0.06319 0.06806 0.26203 0.07969 0.37847 C 0.09132 0.4949 0.06441 0.57962 0.07014 0.69907 C 0.07587 0.81828 0.10521 1.01273 0.11441 1.09513 " pathEditMode="relative" rAng="0" ptsTypes="aaaa">
                                      <p:cBhvr>
                                        <p:cTn id="113" dur="325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2" y="54745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C 0.00087 0.06875 -0.00503 0.29305 0.00486 0.4118 C 0.01476 0.53055 0.05278 0.59907 0.05903 0.71157 C 0.06528 0.82453 0.04618 1.01018 0.04288 1.08842 " pathEditMode="relative" rAng="0" ptsTypes="aaaa">
                                      <p:cBhvr>
                                        <p:cTn id="115" dur="325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3" y="54421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C 0.01337 0.06319 0.05973 0.25301 0.07969 0.37801 C 0.09966 0.50347 0.11198 0.62315 0.11962 0.75208 C 0.12726 0.88079 0.12431 1.06736 0.12552 1.15023 " pathEditMode="relative" rAng="0" ptsTypes="aaaa">
                                      <p:cBhvr>
                                        <p:cTn id="117" dur="3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54" y="5750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33333E-6 C 0.00208 0.07801 0.00694 0.35139 0.01215 0.46806 C 0.01736 0.58449 0.03437 0.58773 0.03125 0.69977 C 0.02812 0.81158 0.00121 1.04861 -0.0066 1.14028 " pathEditMode="relative" rAng="0" ptsTypes="aaaa">
                                      <p:cBhvr>
                                        <p:cTn id="119" dur="3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9" y="57014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C 0.01337 0.0632 0.04861 0.26597 0.07969 0.37824 C 0.11076 0.49051 0.15451 0.54074 0.18698 0.67315 C 0.21944 0.80579 0.25642 1.06991 0.27465 1.17408 " pathEditMode="relative" rAng="0" ptsTypes="aaaa">
                                      <p:cBhvr>
                                        <p:cTn id="121" dur="3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33" y="58704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23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26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29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32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35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38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41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44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47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50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53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56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59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62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65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>
                                      <p:cBhvr>
                                        <p:cTn id="168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500"/>
                            </p:stCondLst>
                            <p:childTnLst>
                              <p:par>
                                <p:cTn id="1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25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5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5" dur="25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0" dur="25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8000"/>
                            </p:stCondLst>
                            <p:childTnLst>
                              <p:par>
                                <p:cTn id="1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25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5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6" dur="25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5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5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1" dur="15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85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25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7" dur="25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25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25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2" dur="25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9000"/>
                            </p:stCondLst>
                            <p:childTnLst>
                              <p:par>
                                <p:cTn id="2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25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25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8" dur="25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25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5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3" dur="25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9500"/>
                            </p:stCondLst>
                            <p:childTnLst>
                              <p:par>
                                <p:cTn id="2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5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9" dur="25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5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5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4" dur="15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25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5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0" dur="25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25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5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5" dur="25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25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25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1" dur="25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25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25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6" dur="25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25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25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2" dur="25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25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25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7" dur="25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25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25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3" dur="25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25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5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8" dur="250"/>
                                        <p:tgtEl>
                                          <p:spTgt spid="13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25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5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4" dur="25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7" dur="250"/>
                                        <p:tgtEl>
                                          <p:spTgt spid="13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250" fill="hold"/>
                                        <p:tgtEl>
                                          <p:spTgt spid="13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50" fill="hold"/>
                                        <p:tgtEl>
                                          <p:spTgt spid="13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250" fill="hold"/>
                                        <p:tgtEl>
                                          <p:spTgt spid="13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250" fill="hold"/>
                                        <p:tgtEl>
                                          <p:spTgt spid="13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4" dur="25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25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25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9" dur="25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250" fill="hold"/>
                                        <p:tgtEl>
                                          <p:spTgt spid="13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250" fill="hold"/>
                                        <p:tgtEl>
                                          <p:spTgt spid="13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4" dur="25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9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8" dur="250"/>
                                        <p:tgtEl>
                                          <p:spTgt spid="133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250" fill="hold"/>
                                        <p:tgtEl>
                                          <p:spTgt spid="13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250" fill="hold"/>
                                        <p:tgtEl>
                                          <p:spTgt spid="13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3" dur="250"/>
                                        <p:tgtEl>
                                          <p:spTgt spid="13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250" fill="hold"/>
                                        <p:tgtEl>
                                          <p:spTgt spid="13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250" fill="hold"/>
                                        <p:tgtEl>
                                          <p:spTgt spid="13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47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8" dur="250"/>
                                        <p:tgtEl>
                                          <p:spTgt spid="13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250" fill="hold"/>
                                        <p:tgtEl>
                                          <p:spTgt spid="13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250" fill="hold"/>
                                        <p:tgtEl>
                                          <p:spTgt spid="13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25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25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5" dur="25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8" dur="250"/>
                                        <p:tgtEl>
                                          <p:spTgt spid="13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250" fill="hold"/>
                                        <p:tgtEl>
                                          <p:spTgt spid="13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250" fill="hold"/>
                                        <p:tgtEl>
                                          <p:spTgt spid="13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3" dur="25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250" fill="hold"/>
                                        <p:tgtEl>
                                          <p:spTgt spid="13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250" fill="hold"/>
                                        <p:tgtEl>
                                          <p:spTgt spid="13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250" fill="hold"/>
                                        <p:tgtEl>
                                          <p:spTgt spid="13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250" fill="hold"/>
                                        <p:tgtEl>
                                          <p:spTgt spid="13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0" dur="25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25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25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5" dur="25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250" fill="hold"/>
                                        <p:tgtEl>
                                          <p:spTgt spid="13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50" fill="hold"/>
                                        <p:tgtEl>
                                          <p:spTgt spid="13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0" dur="25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25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25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5" dur="25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250" fill="hold"/>
                                        <p:tgtEl>
                                          <p:spTgt spid="13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250" fill="hold"/>
                                        <p:tgtEl>
                                          <p:spTgt spid="13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0" dur="25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4" dur="250"/>
                                        <p:tgtEl>
                                          <p:spTgt spid="13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5" dur="25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25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9" dur="250"/>
                                        <p:tgtEl>
                                          <p:spTgt spid="13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0" dur="250" fill="hold"/>
                                        <p:tgtEl>
                                          <p:spTgt spid="13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250" fill="hold"/>
                                        <p:tgtEl>
                                          <p:spTgt spid="13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36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5" dur="250"/>
                                        <p:tgtEl>
                                          <p:spTgt spid="13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250" fill="hold"/>
                                        <p:tgtEl>
                                          <p:spTgt spid="13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250" fill="hold"/>
                                        <p:tgtEl>
                                          <p:spTgt spid="13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0" dur="25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25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25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6" dur="250"/>
                                        <p:tgtEl>
                                          <p:spTgt spid="13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250" fill="hold"/>
                                        <p:tgtEl>
                                          <p:spTgt spid="13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250" fill="hold"/>
                                        <p:tgtEl>
                                          <p:spTgt spid="13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47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1" dur="150"/>
                                        <p:tgtEl>
                                          <p:spTgt spid="13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50" fill="hold"/>
                                        <p:tgtEl>
                                          <p:spTgt spid="13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50" fill="hold"/>
                                        <p:tgtEl>
                                          <p:spTgt spid="13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6" dur="250"/>
                                        <p:tgtEl>
                                          <p:spTgt spid="13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25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250" fill="hold"/>
                                        <p:tgtEl>
                                          <p:spTgt spid="13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47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1" dur="150"/>
                                        <p:tgtEl>
                                          <p:spTgt spid="13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5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5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7" dur="250"/>
                                        <p:tgtEl>
                                          <p:spTgt spid="13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25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25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0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3" dur="250"/>
                                        <p:tgtEl>
                                          <p:spTgt spid="13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250" fill="hold"/>
                                        <p:tgtEl>
                                          <p:spTgt spid="13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250" fill="hold"/>
                                        <p:tgtEl>
                                          <p:spTgt spid="13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8" dur="250"/>
                                        <p:tgtEl>
                                          <p:spTgt spid="13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9" dur="250" fill="hold"/>
                                        <p:tgtEl>
                                          <p:spTgt spid="13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250" fill="hold"/>
                                        <p:tgtEl>
                                          <p:spTgt spid="13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3" dur="250"/>
                                        <p:tgtEl>
                                          <p:spTgt spid="13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4" dur="250" fill="hold"/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250" fill="hold"/>
                                        <p:tgtEl>
                                          <p:spTgt spid="13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47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8" dur="250"/>
                                        <p:tgtEl>
                                          <p:spTgt spid="13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250" fill="hold"/>
                                        <p:tgtEl>
                                          <p:spTgt spid="13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250" fill="hold"/>
                                        <p:tgtEl>
                                          <p:spTgt spid="13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15500"/>
                            </p:stCondLst>
                            <p:childTnLst>
                              <p:par>
                                <p:cTn id="4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4" dur="250"/>
                                        <p:tgtEl>
                                          <p:spTgt spid="13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5" dur="250" fill="hold"/>
                                        <p:tgtEl>
                                          <p:spTgt spid="13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250" fill="hold"/>
                                        <p:tgtEl>
                                          <p:spTgt spid="13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9" dur="250"/>
                                        <p:tgtEl>
                                          <p:spTgt spid="13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0" dur="250" fill="hold"/>
                                        <p:tgtEl>
                                          <p:spTgt spid="13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250" fill="hold"/>
                                        <p:tgtEl>
                                          <p:spTgt spid="13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5" dur="250"/>
                                        <p:tgtEl>
                                          <p:spTgt spid="13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250" fill="hold"/>
                                        <p:tgtEl>
                                          <p:spTgt spid="13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250" fill="hold"/>
                                        <p:tgtEl>
                                          <p:spTgt spid="13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0" dur="250"/>
                                        <p:tgtEl>
                                          <p:spTgt spid="13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1" dur="250" fill="hold"/>
                                        <p:tgtEl>
                                          <p:spTgt spid="13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250" fill="hold"/>
                                        <p:tgtEl>
                                          <p:spTgt spid="13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16500"/>
                            </p:stCondLst>
                            <p:childTnLst>
                              <p:par>
                                <p:cTn id="4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6" dur="250"/>
                                        <p:tgtEl>
                                          <p:spTgt spid="13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7" dur="250" fill="hold"/>
                                        <p:tgtEl>
                                          <p:spTgt spid="13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250" fill="hold"/>
                                        <p:tgtEl>
                                          <p:spTgt spid="13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1" dur="250"/>
                                        <p:tgtEl>
                                          <p:spTgt spid="13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2" dur="250" fill="hold"/>
                                        <p:tgtEl>
                                          <p:spTgt spid="13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250" fill="hold"/>
                                        <p:tgtEl>
                                          <p:spTgt spid="13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17000"/>
                            </p:stCondLst>
                            <p:childTnLst>
                              <p:par>
                                <p:cTn id="4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7" dur="250"/>
                                        <p:tgtEl>
                                          <p:spTgt spid="13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8" dur="250" fill="hold"/>
                                        <p:tgtEl>
                                          <p:spTgt spid="13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250" fill="hold"/>
                                        <p:tgtEl>
                                          <p:spTgt spid="1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3" dur="250"/>
                                        <p:tgtEl>
                                          <p:spTgt spid="13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4" dur="25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250" fill="hold"/>
                                        <p:tgtEl>
                                          <p:spTgt spid="13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9" dur="1000"/>
                                        <p:tgtEl>
                                          <p:spTgt spid="13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3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13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4" dur="1000"/>
                                        <p:tgtEl>
                                          <p:spTgt spid="13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13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13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9" dur="1000"/>
                                        <p:tgtEl>
                                          <p:spTgt spid="13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13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13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4" dur="1000"/>
                                        <p:tgtEl>
                                          <p:spTgt spid="13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5" dur="1000" fill="hold"/>
                                        <p:tgtEl>
                                          <p:spTgt spid="13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1000" fill="hold"/>
                                        <p:tgtEl>
                                          <p:spTgt spid="13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9" dur="1000"/>
                                        <p:tgtEl>
                                          <p:spTgt spid="13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13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13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4" dur="1000"/>
                                        <p:tgtEl>
                                          <p:spTgt spid="13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13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13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9" dur="1000"/>
                                        <p:tgtEl>
                                          <p:spTgt spid="13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13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13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4" dur="1000"/>
                                        <p:tgtEl>
                                          <p:spTgt spid="13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13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13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9" dur="1000"/>
                                        <p:tgtEl>
                                          <p:spTgt spid="13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13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13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4" dur="1000"/>
                                        <p:tgtEl>
                                          <p:spTgt spid="13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13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3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9" dur="1000"/>
                                        <p:tgtEl>
                                          <p:spTgt spid="13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13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13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4" dur="1000"/>
                                        <p:tgtEl>
                                          <p:spTgt spid="13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13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13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9" dur="1000"/>
                                        <p:tgtEl>
                                          <p:spTgt spid="13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13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13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4" dur="1000"/>
                                        <p:tgtEl>
                                          <p:spTgt spid="13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13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13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5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0" fill="hold">
                            <p:stCondLst>
                              <p:cond delay="19000"/>
                            </p:stCondLst>
                            <p:childTnLst>
                              <p:par>
                                <p:cTn id="54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3" dur="500" fill="hold"/>
                                        <p:tgtEl>
                                          <p:spTgt spid="13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500" fill="hold"/>
                                        <p:tgtEl>
                                          <p:spTgt spid="13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5" dur="500"/>
                                        <p:tgtEl>
                                          <p:spTgt spid="13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6" presetID="2" presetClass="exit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7" dur="3000"/>
                                        <p:tgtEl>
                                          <p:spTgt spid="13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3000"/>
                                        <p:tgtEl>
                                          <p:spTgt spid="13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2" dur="500" fill="hold"/>
                                        <p:tgtEl>
                                          <p:spTgt spid="13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500" fill="hold"/>
                                        <p:tgtEl>
                                          <p:spTgt spid="13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4" dur="500"/>
                                        <p:tgtEl>
                                          <p:spTgt spid="13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5" presetID="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6" dur="3250"/>
                                        <p:tgtEl>
                                          <p:spTgt spid="13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3250"/>
                                        <p:tgtEl>
                                          <p:spTgt spid="13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1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1" dur="750" fill="hold"/>
                                        <p:tgtEl>
                                          <p:spTgt spid="13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750" fill="hold"/>
                                        <p:tgtEl>
                                          <p:spTgt spid="13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3" dur="750"/>
                                        <p:tgtEl>
                                          <p:spTgt spid="13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4" presetID="2" presetClass="exit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5" dur="3000"/>
                                        <p:tgtEl>
                                          <p:spTgt spid="13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3000"/>
                                        <p:tgtEl>
                                          <p:spTgt spid="13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500" fill="hold"/>
                                        <p:tgtEl>
                                          <p:spTgt spid="13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500" fill="hold"/>
                                        <p:tgtEl>
                                          <p:spTgt spid="13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2" dur="500"/>
                                        <p:tgtEl>
                                          <p:spTgt spid="13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2" presetClass="exit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4" dur="2500"/>
                                        <p:tgtEl>
                                          <p:spTgt spid="13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2500"/>
                                        <p:tgtEl>
                                          <p:spTgt spid="13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7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9" dur="500" fill="hold"/>
                                        <p:tgtEl>
                                          <p:spTgt spid="13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500" fill="hold"/>
                                        <p:tgtEl>
                                          <p:spTgt spid="13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1" dur="500"/>
                                        <p:tgtEl>
                                          <p:spTgt spid="13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2" presetClass="exit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3" dur="3000"/>
                                        <p:tgtEl>
                                          <p:spTgt spid="13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3000"/>
                                        <p:tgtEl>
                                          <p:spTgt spid="13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8" dur="750" fill="hold"/>
                                        <p:tgtEl>
                                          <p:spTgt spid="13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750" fill="hold"/>
                                        <p:tgtEl>
                                          <p:spTgt spid="13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0" dur="750"/>
                                        <p:tgtEl>
                                          <p:spTgt spid="1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1" presetID="2" presetClass="exit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2" dur="2750"/>
                                        <p:tgtEl>
                                          <p:spTgt spid="13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2750"/>
                                        <p:tgtEl>
                                          <p:spTgt spid="13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1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bldLvl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WPS 演示</Application>
  <PresentationFormat>全屏显示(4:3)</PresentationFormat>
  <Paragraphs>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dddd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zzd</dc:creator>
  <cp:lastModifiedBy>Administrator</cp:lastModifiedBy>
  <cp:revision>406</cp:revision>
  <cp:lastPrinted>2411-12-30T00:00:00Z</cp:lastPrinted>
  <dcterms:created xsi:type="dcterms:W3CDTF">2011-08-25T11:20:00Z</dcterms:created>
  <dcterms:modified xsi:type="dcterms:W3CDTF">2016-08-02T07:13:52Z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