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94C1-0586-4BAC-9D01-BC48709C9490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33F88-DECB-4BC2-AA72-D50C8E98B2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32DAF-B6DA-44AC-B113-6C0CB04C214F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1AF4E-C9C9-4A0F-8BDD-2FEBF10725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7EC70-DA30-4503-A53B-A3A843C3C44C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D9753-1445-447B-821F-D2E3D11471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D077F-D1F0-4BCB-B982-248D913CCF2E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6D67E-D149-4156-B815-FE7EBB16D0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1FEE1-301B-4B14-9285-D60D5B07C80E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00573-8760-4549-9EDC-F6B327842B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B6DB1-6B4C-4700-9F79-3A64F2E2EE0E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5FC08-7245-4A1A-BBFA-C227160EC1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E1CE8-1361-4D91-9A3B-37F73F056745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B2F02-F2D0-4EFE-B82F-7BA7B64947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8BCA1-335C-4050-A0E2-1A363E350757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21442-A59C-48F2-84A4-478AA7CD8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02FC3-2A8F-4825-9265-2035444F6F38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77F37-AE13-4275-A82C-EBCC66DA41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912A9-0F7A-4B27-A8CA-714BC19349AC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AC09E-06E3-4FED-8708-142B0647E8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83427-C9B0-434E-8584-97E7102DEEA8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1F04C-6D8A-4464-AB31-AB84B68AE7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38C7CB2-52D6-449F-88D7-0FE7A7AF0BA3}" type="datetimeFigureOut">
              <a:rPr lang="zh-CN" altLang="en-US"/>
              <a:pPr>
                <a:defRPr/>
              </a:pPr>
              <a:t>2016/3/5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C2E1C7-2F5C-433E-B0A6-54F8C7B3A2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28938" y="4214813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429000" y="504983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71475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37147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37147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50720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307181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607218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2786063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600075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5643563" y="3571875"/>
            <a:ext cx="164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4714875" y="178593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48577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3000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55721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414337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3643313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500062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30718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35718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2149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77</Words>
  <Application>Microsoft Office PowerPoint</Application>
  <PresentationFormat>全屏显示(4:3)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nana</cp:lastModifiedBy>
  <cp:revision>51</cp:revision>
  <dcterms:created xsi:type="dcterms:W3CDTF">2013-10-30T09:04:50Z</dcterms:created>
  <dcterms:modified xsi:type="dcterms:W3CDTF">2016-03-05T13:58:29Z</dcterms:modified>
</cp:coreProperties>
</file>