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7" r:id="rId2"/>
  </p:sldMasterIdLst>
  <p:sldIdLst>
    <p:sldId id="256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9" r:id="rId11"/>
    <p:sldId id="265" r:id="rId12"/>
    <p:sldId id="267" r:id="rId13"/>
    <p:sldId id="268" r:id="rId1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108"/>
    <a:srgbClr val="FFD966"/>
    <a:srgbClr val="FFC000"/>
    <a:srgbClr val="C65C10"/>
    <a:srgbClr val="C55A11"/>
    <a:srgbClr val="D47E24"/>
    <a:srgbClr val="D9C3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7" d="100"/>
          <a:sy n="107" d="100"/>
        </p:scale>
        <p:origin x="-648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59AFF5-8F6C-45C4-B8F0-AE55D988E99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FACEF4-0AA0-44DF-865E-FDBAC38997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288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08E26-505C-47F2-A713-A846850A594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77ADB-3504-467C-85FC-0B6FFA9617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596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A2B79-887E-4372-BB0E-AA165259E23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10026-F367-40FE-B38A-9434E9F33A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5286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5228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187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367216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731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3541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1742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24723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93015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32D68-ED3A-46B9-819A-D4D47CE2912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098184-18BD-4C6E-A18B-409A0D798D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7340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265201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350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24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93584B-81F4-437E-8C14-FDC3D9ADB65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58BF7-A76C-42B9-A5DC-FB8A6625AD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252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F62AF-B3E2-4192-A5D9-E7315795D0E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B2E0D-4762-4B00-9378-D12CC7DF06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72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9B081-2A6D-405C-AE87-8757CE7EC12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90BA1-D31B-4073-A92C-10E53FD7FD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479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0A24A2-BC58-4075-BA73-12BC0697A71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AF14E-D2A9-4EAB-983D-8871DA6BEE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692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0D7DF-7D6F-4166-9913-E02686D77E5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062BD3-443B-457D-8BB4-CCF9C0ED2F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840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2B1AB0-DD2A-43BF-86CD-45E1DD5FD92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E4523-639B-46F0-8576-5B2703AF0B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606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171EC5-7196-4212-BDF8-B57CF899CE2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C07BBF-5A15-4DAC-BF41-FB9F42B8BB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794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C101756-788C-4E04-890C-34F37DC939E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08C9CC-B73E-4FD9-B7BA-F8718D6D96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"/>
          <p:cNvGrpSpPr>
            <a:grpSpLocks/>
          </p:cNvGrpSpPr>
          <p:nvPr/>
        </p:nvGrpSpPr>
        <p:grpSpPr bwMode="auto">
          <a:xfrm>
            <a:off x="4483100" y="755650"/>
            <a:ext cx="3249613" cy="4475163"/>
            <a:chOff x="0" y="0"/>
            <a:chExt cx="3248568" cy="4474600"/>
          </a:xfrm>
        </p:grpSpPr>
        <p:sp>
          <p:nvSpPr>
            <p:cNvPr id="3086" name="任意多边形 17"/>
            <p:cNvSpPr>
              <a:spLocks/>
            </p:cNvSpPr>
            <p:nvPr/>
          </p:nvSpPr>
          <p:spPr bwMode="auto">
            <a:xfrm rot="-2426041">
              <a:off x="0" y="0"/>
              <a:ext cx="3248568" cy="328572"/>
            </a:xfrm>
            <a:custGeom>
              <a:avLst/>
              <a:gdLst>
                <a:gd name="T0" fmla="*/ 2862701 w 3248568"/>
                <a:gd name="T1" fmla="*/ 0 h 328794"/>
                <a:gd name="T2" fmla="*/ 3248568 w 3248568"/>
                <a:gd name="T3" fmla="*/ 328350 h 328794"/>
                <a:gd name="T4" fmla="*/ 3794 w 3248568"/>
                <a:gd name="T5" fmla="*/ 328350 h 328794"/>
                <a:gd name="T6" fmla="*/ 0 w 3248568"/>
                <a:gd name="T7" fmla="*/ 0 h 328794"/>
                <a:gd name="T8" fmla="*/ 2862701 w 3248568"/>
                <a:gd name="T9" fmla="*/ 0 h 3287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48568" h="328794">
                  <a:moveTo>
                    <a:pt x="2862701" y="0"/>
                  </a:moveTo>
                  <a:lnTo>
                    <a:pt x="3248568" y="328794"/>
                  </a:lnTo>
                  <a:lnTo>
                    <a:pt x="3794" y="328794"/>
                  </a:lnTo>
                  <a:lnTo>
                    <a:pt x="0" y="0"/>
                  </a:lnTo>
                  <a:lnTo>
                    <a:pt x="2862701" y="0"/>
                  </a:lnTo>
                  <a:close/>
                </a:path>
              </a:pathLst>
            </a:custGeom>
            <a:solidFill>
              <a:srgbClr val="FFE6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87" name="矩形 13"/>
            <p:cNvSpPr>
              <a:spLocks noChangeArrowheads="1"/>
            </p:cNvSpPr>
            <p:nvPr/>
          </p:nvSpPr>
          <p:spPr bwMode="auto">
            <a:xfrm rot="-7833626">
              <a:off x="-28136" y="2453205"/>
              <a:ext cx="3714283" cy="328506"/>
            </a:xfrm>
            <a:prstGeom prst="rect">
              <a:avLst/>
            </a:prstGeom>
            <a:solidFill>
              <a:srgbClr val="FFE6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075" name="圆角矩形 36"/>
          <p:cNvSpPr>
            <a:spLocks noChangeArrowheads="1"/>
          </p:cNvSpPr>
          <p:nvPr/>
        </p:nvSpPr>
        <p:spPr bwMode="auto">
          <a:xfrm>
            <a:off x="314325" y="5148263"/>
            <a:ext cx="1827213" cy="36988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76" name="图片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163" y="4346575"/>
            <a:ext cx="4597400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任意多边形 11"/>
          <p:cNvSpPr>
            <a:spLocks/>
          </p:cNvSpPr>
          <p:nvPr/>
        </p:nvSpPr>
        <p:spPr bwMode="auto">
          <a:xfrm rot="2967890">
            <a:off x="5317332" y="1420018"/>
            <a:ext cx="7043738" cy="3813175"/>
          </a:xfrm>
          <a:custGeom>
            <a:avLst/>
            <a:gdLst>
              <a:gd name="T0" fmla="*/ 0 w 7043053"/>
              <a:gd name="T1" fmla="*/ 907815 h 3813402"/>
              <a:gd name="T2" fmla="*/ 776556 w 7043053"/>
              <a:gd name="T3" fmla="*/ 0 h 3813402"/>
              <a:gd name="T4" fmla="*/ 907498 w 7043053"/>
              <a:gd name="T5" fmla="*/ 0 h 3813402"/>
              <a:gd name="T6" fmla="*/ 907498 w 7043053"/>
              <a:gd name="T7" fmla="*/ 3223580 h 3813402"/>
              <a:gd name="T8" fmla="*/ 7044423 w 7043053"/>
              <a:gd name="T9" fmla="*/ 3223580 h 3813402"/>
              <a:gd name="T10" fmla="*/ 6540272 w 7043053"/>
              <a:gd name="T11" fmla="*/ 3812948 h 3813402"/>
              <a:gd name="T12" fmla="*/ 0 w 7043053"/>
              <a:gd name="T13" fmla="*/ 3812947 h 3813402"/>
              <a:gd name="T14" fmla="*/ 0 w 7043053"/>
              <a:gd name="T15" fmla="*/ 907815 h 381340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043053" h="3813402">
                <a:moveTo>
                  <a:pt x="0" y="907923"/>
                </a:moveTo>
                <a:lnTo>
                  <a:pt x="776404" y="0"/>
                </a:lnTo>
                <a:lnTo>
                  <a:pt x="907322" y="0"/>
                </a:lnTo>
                <a:lnTo>
                  <a:pt x="907322" y="3223964"/>
                </a:lnTo>
                <a:lnTo>
                  <a:pt x="7043053" y="3223964"/>
                </a:lnTo>
                <a:lnTo>
                  <a:pt x="6539000" y="3813402"/>
                </a:lnTo>
                <a:lnTo>
                  <a:pt x="0" y="3813401"/>
                </a:lnTo>
                <a:lnTo>
                  <a:pt x="0" y="90792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3078" name="图片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325" y="0"/>
            <a:ext cx="7615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文本框 28"/>
          <p:cNvSpPr txBox="1">
            <a:spLocks noChangeArrowheads="1"/>
          </p:cNvSpPr>
          <p:nvPr/>
        </p:nvSpPr>
        <p:spPr bwMode="auto">
          <a:xfrm>
            <a:off x="269875" y="3408363"/>
            <a:ext cx="53927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4000" b="1">
                <a:latin typeface="微软雅黑" pitchFamily="34" charset="-122"/>
                <a:ea typeface="微软雅黑" pitchFamily="34" charset="-122"/>
              </a:rPr>
              <a:t>毕业论文答辩</a:t>
            </a:r>
          </a:p>
        </p:txBody>
      </p:sp>
      <p:sp>
        <p:nvSpPr>
          <p:cNvPr id="3080" name="文本框 29"/>
          <p:cNvSpPr txBox="1">
            <a:spLocks noChangeArrowheads="1"/>
          </p:cNvSpPr>
          <p:nvPr/>
        </p:nvSpPr>
        <p:spPr bwMode="auto">
          <a:xfrm>
            <a:off x="315913" y="4598988"/>
            <a:ext cx="40179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极致演示</a:t>
            </a:r>
          </a:p>
        </p:txBody>
      </p:sp>
      <p:cxnSp>
        <p:nvCxnSpPr>
          <p:cNvPr id="3081" name="直接连接符 31"/>
          <p:cNvCxnSpPr>
            <a:cxnSpLocks noChangeShapeType="1"/>
          </p:cNvCxnSpPr>
          <p:nvPr/>
        </p:nvCxnSpPr>
        <p:spPr bwMode="auto">
          <a:xfrm>
            <a:off x="401638" y="4227513"/>
            <a:ext cx="4319587" cy="0"/>
          </a:xfrm>
          <a:prstGeom prst="line">
            <a:avLst/>
          </a:prstGeom>
          <a:noFill/>
          <a:ln w="12700">
            <a:solidFill>
              <a:srgbClr val="FFC1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2" name="直接连接符 34"/>
          <p:cNvCxnSpPr>
            <a:cxnSpLocks noChangeShapeType="1"/>
          </p:cNvCxnSpPr>
          <p:nvPr/>
        </p:nvCxnSpPr>
        <p:spPr bwMode="auto">
          <a:xfrm>
            <a:off x="401638" y="4300538"/>
            <a:ext cx="4319587" cy="0"/>
          </a:xfrm>
          <a:prstGeom prst="line">
            <a:avLst/>
          </a:prstGeom>
          <a:noFill/>
          <a:ln w="12700">
            <a:solidFill>
              <a:srgbClr val="FFC1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83" name="圆角矩形 37"/>
          <p:cNvSpPr>
            <a:spLocks noChangeArrowheads="1"/>
          </p:cNvSpPr>
          <p:nvPr/>
        </p:nvSpPr>
        <p:spPr bwMode="auto">
          <a:xfrm>
            <a:off x="2965450" y="5141913"/>
            <a:ext cx="1827213" cy="36988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4" name="文本框 35"/>
          <p:cNvSpPr txBox="1">
            <a:spLocks noChangeArrowheads="1"/>
          </p:cNvSpPr>
          <p:nvPr/>
        </p:nvSpPr>
        <p:spPr bwMode="auto">
          <a:xfrm>
            <a:off x="360363" y="5157788"/>
            <a:ext cx="457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答辩人：</a:t>
            </a:r>
            <a:r>
              <a:rPr lang="zh-CN" altLang="en-US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zh-CN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              学院：</a:t>
            </a:r>
            <a:r>
              <a:rPr lang="zh-CN" altLang="zh-CN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xiao</a:t>
            </a:r>
          </a:p>
        </p:txBody>
      </p:sp>
      <p:sp>
        <p:nvSpPr>
          <p:cNvPr id="3085" name="任意多边形 18"/>
          <p:cNvSpPr>
            <a:spLocks/>
          </p:cNvSpPr>
          <p:nvPr/>
        </p:nvSpPr>
        <p:spPr bwMode="auto">
          <a:xfrm rot="-2777457">
            <a:off x="4125119" y="5504657"/>
            <a:ext cx="3629025" cy="293687"/>
          </a:xfrm>
          <a:custGeom>
            <a:avLst/>
            <a:gdLst>
              <a:gd name="T0" fmla="*/ 3633864 w 3624192"/>
              <a:gd name="T1" fmla="*/ 0 h 293279"/>
              <a:gd name="T2" fmla="*/ 3598229 w 3624192"/>
              <a:gd name="T3" fmla="*/ 294096 h 293279"/>
              <a:gd name="T4" fmla="*/ 281101 w 3624192"/>
              <a:gd name="T5" fmla="*/ 294096 h 293279"/>
              <a:gd name="T6" fmla="*/ 0 w 3624192"/>
              <a:gd name="T7" fmla="*/ 0 h 293279"/>
              <a:gd name="T8" fmla="*/ 3633864 w 3624192"/>
              <a:gd name="T9" fmla="*/ 0 h 2932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24192" h="293279">
                <a:moveTo>
                  <a:pt x="3624192" y="0"/>
                </a:moveTo>
                <a:lnTo>
                  <a:pt x="3588651" y="293279"/>
                </a:lnTo>
                <a:lnTo>
                  <a:pt x="280353" y="293279"/>
                </a:lnTo>
                <a:lnTo>
                  <a:pt x="0" y="0"/>
                </a:lnTo>
                <a:lnTo>
                  <a:pt x="3624192" y="0"/>
                </a:lnTo>
                <a:close/>
              </a:path>
            </a:pathLst>
          </a:custGeom>
          <a:solidFill>
            <a:srgbClr val="FFE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5"/>
          <a:stretch>
            <a:fillRect/>
          </a:stretch>
        </p:blipFill>
        <p:spPr bwMode="auto">
          <a:xfrm>
            <a:off x="5184775" y="1600200"/>
            <a:ext cx="5788025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22"/>
          <p:cNvSpPr>
            <a:spLocks noChangeArrowheads="1"/>
          </p:cNvSpPr>
          <p:nvPr/>
        </p:nvSpPr>
        <p:spPr bwMode="auto">
          <a:xfrm>
            <a:off x="549275" y="2309813"/>
            <a:ext cx="5805488" cy="1498600"/>
          </a:xfrm>
          <a:prstGeom prst="rect">
            <a:avLst/>
          </a:prstGeom>
          <a:solidFill>
            <a:srgbClr val="FFD966">
              <a:alpha val="6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2292" name="矩形 3"/>
          <p:cNvSpPr>
            <a:spLocks noChangeArrowheads="1"/>
          </p:cNvSpPr>
          <p:nvPr/>
        </p:nvSpPr>
        <p:spPr bwMode="auto">
          <a:xfrm>
            <a:off x="858838" y="2789238"/>
            <a:ext cx="42338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 b="1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600" b="1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600" b="1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600" b="1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600" b="1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600" b="1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600" b="1">
              <a:solidFill>
                <a:srgbClr val="7E7E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3" name="文本框 4"/>
          <p:cNvSpPr txBox="1">
            <a:spLocks noChangeArrowheads="1"/>
          </p:cNvSpPr>
          <p:nvPr/>
        </p:nvSpPr>
        <p:spPr bwMode="auto">
          <a:xfrm>
            <a:off x="1046163" y="4281488"/>
            <a:ext cx="36417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极致无岸，向天而歌。哎呀小小草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服务提供商。哎呀小小草由多位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服务。</a:t>
            </a:r>
            <a:endParaRPr 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294" name="组合 5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2296" name="矩形 6"/>
            <p:cNvSpPr>
              <a:spLocks noChangeArrowheads="1"/>
            </p:cNvSpPr>
            <p:nvPr/>
          </p:nvSpPr>
          <p:spPr bwMode="auto"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297" name="矩形 7"/>
            <p:cNvSpPr>
              <a:spLocks noChangeArrowheads="1"/>
            </p:cNvSpPr>
            <p:nvPr/>
          </p:nvSpPr>
          <p:spPr bwMode="auto"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295" name="矩形 8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sz="2400" b="1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"/>
          <p:cNvGrpSpPr>
            <a:grpSpLocks/>
          </p:cNvGrpSpPr>
          <p:nvPr/>
        </p:nvGrpSpPr>
        <p:grpSpPr bwMode="auto">
          <a:xfrm>
            <a:off x="4060825" y="1811338"/>
            <a:ext cx="3848100" cy="3851275"/>
            <a:chOff x="0" y="0"/>
            <a:chExt cx="3848105" cy="3850009"/>
          </a:xfrm>
        </p:grpSpPr>
        <p:sp>
          <p:nvSpPr>
            <p:cNvPr id="13335" name="Block Arc 38"/>
            <p:cNvSpPr>
              <a:spLocks/>
            </p:cNvSpPr>
            <p:nvPr/>
          </p:nvSpPr>
          <p:spPr bwMode="auto">
            <a:xfrm rot="2990966">
              <a:off x="15711" y="162"/>
              <a:ext cx="3823030" cy="3822705"/>
            </a:xfrm>
            <a:custGeom>
              <a:avLst/>
              <a:gdLst>
                <a:gd name="T0" fmla="*/ 0 w 3823030"/>
                <a:gd name="T1" fmla="*/ 1911353 h 3822705"/>
                <a:gd name="T2" fmla="*/ 579365 w 3823030"/>
                <a:gd name="T3" fmla="*/ 540606 h 3822705"/>
                <a:gd name="T4" fmla="*/ 1966092 w 3823030"/>
                <a:gd name="T5" fmla="*/ 780 h 3822705"/>
                <a:gd name="T6" fmla="*/ 1948270 w 3823030"/>
                <a:gd name="T7" fmla="*/ 624658 h 3822705"/>
                <a:gd name="T8" fmla="*/ 1014347 w 3823030"/>
                <a:gd name="T9" fmla="*/ 988191 h 3822705"/>
                <a:gd name="T10" fmla="*/ 624132 w 3823030"/>
                <a:gd name="T11" fmla="*/ 1911353 h 3822705"/>
                <a:gd name="T12" fmla="*/ 0 w 3823030"/>
                <a:gd name="T13" fmla="*/ 1911353 h 382270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23030" h="3822705">
                  <a:moveTo>
                    <a:pt x="0" y="1911353"/>
                  </a:moveTo>
                  <a:cubicBezTo>
                    <a:pt x="0" y="1394938"/>
                    <a:pt x="208982" y="900499"/>
                    <a:pt x="579365" y="540606"/>
                  </a:cubicBezTo>
                  <a:cubicBezTo>
                    <a:pt x="949707" y="180753"/>
                    <a:pt x="1449902" y="-13963"/>
                    <a:pt x="1966092" y="780"/>
                  </a:cubicBezTo>
                  <a:lnTo>
                    <a:pt x="1948270" y="624658"/>
                  </a:lnTo>
                  <a:cubicBezTo>
                    <a:pt x="1600632" y="614730"/>
                    <a:pt x="1263766" y="745856"/>
                    <a:pt x="1014347" y="988191"/>
                  </a:cubicBezTo>
                  <a:cubicBezTo>
                    <a:pt x="764886" y="1230566"/>
                    <a:pt x="624132" y="1563559"/>
                    <a:pt x="624132" y="1911353"/>
                  </a:cubicBezTo>
                  <a:lnTo>
                    <a:pt x="0" y="1911353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36" name="Block Arc 37"/>
            <p:cNvSpPr>
              <a:spLocks/>
            </p:cNvSpPr>
            <p:nvPr/>
          </p:nvSpPr>
          <p:spPr bwMode="auto">
            <a:xfrm rot="-2484302">
              <a:off x="0" y="7934"/>
              <a:ext cx="3822705" cy="3823031"/>
            </a:xfrm>
            <a:custGeom>
              <a:avLst/>
              <a:gdLst>
                <a:gd name="T0" fmla="*/ 9939 w 3822705"/>
                <a:gd name="T1" fmla="*/ 1716830 h 3823031"/>
                <a:gd name="T2" fmla="*/ 1965934 w 3822705"/>
                <a:gd name="T3" fmla="*/ 780 h 3823031"/>
                <a:gd name="T4" fmla="*/ 1948113 w 3822705"/>
                <a:gd name="T5" fmla="*/ 624658 h 3823031"/>
                <a:gd name="T6" fmla="*/ 630827 w 3822705"/>
                <a:gd name="T7" fmla="*/ 1780402 h 3823031"/>
                <a:gd name="T8" fmla="*/ 9939 w 3822705"/>
                <a:gd name="T9" fmla="*/ 1716830 h 38230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22705" h="3823031">
                  <a:moveTo>
                    <a:pt x="9939" y="1716830"/>
                  </a:moveTo>
                  <a:cubicBezTo>
                    <a:pt x="111908" y="720769"/>
                    <a:pt x="965160" y="-27813"/>
                    <a:pt x="1965934" y="780"/>
                  </a:cubicBezTo>
                  <a:lnTo>
                    <a:pt x="1948113" y="624658"/>
                  </a:lnTo>
                  <a:cubicBezTo>
                    <a:pt x="1274130" y="605400"/>
                    <a:pt x="699497" y="1109564"/>
                    <a:pt x="630827" y="1780402"/>
                  </a:cubicBezTo>
                  <a:lnTo>
                    <a:pt x="9939" y="171683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3337" name="组合 4"/>
            <p:cNvGrpSpPr>
              <a:grpSpLocks/>
            </p:cNvGrpSpPr>
            <p:nvPr/>
          </p:nvGrpSpPr>
          <p:grpSpPr bwMode="auto">
            <a:xfrm>
              <a:off x="9527" y="13337"/>
              <a:ext cx="3838578" cy="3836672"/>
              <a:chOff x="0" y="0"/>
              <a:chExt cx="3838578" cy="3836672"/>
            </a:xfrm>
          </p:grpSpPr>
          <p:sp>
            <p:nvSpPr>
              <p:cNvPr id="13338" name="Block Arc 40"/>
              <p:cNvSpPr>
                <a:spLocks/>
              </p:cNvSpPr>
              <p:nvPr/>
            </p:nvSpPr>
            <p:spPr bwMode="auto">
              <a:xfrm rot="-7652769">
                <a:off x="-958" y="13011"/>
                <a:ext cx="3824617" cy="3822705"/>
              </a:xfrm>
              <a:custGeom>
                <a:avLst/>
                <a:gdLst>
                  <a:gd name="T0" fmla="*/ 0 w 3824617"/>
                  <a:gd name="T1" fmla="*/ 1911353 h 3822705"/>
                  <a:gd name="T2" fmla="*/ 579891 w 3824617"/>
                  <a:gd name="T3" fmla="*/ 540329 h 3822705"/>
                  <a:gd name="T4" fmla="*/ 1966887 w 3824617"/>
                  <a:gd name="T5" fmla="*/ 778 h 3822705"/>
                  <a:gd name="T6" fmla="*/ 1949064 w 3824617"/>
                  <a:gd name="T7" fmla="*/ 624657 h 3822705"/>
                  <a:gd name="T8" fmla="*/ 1014873 w 3824617"/>
                  <a:gd name="T9" fmla="*/ 987914 h 3822705"/>
                  <a:gd name="T10" fmla="*/ 624133 w 3824617"/>
                  <a:gd name="T11" fmla="*/ 1911352 h 3822705"/>
                  <a:gd name="T12" fmla="*/ 0 w 3824617"/>
                  <a:gd name="T13" fmla="*/ 1911353 h 382270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824617" h="3822705">
                    <a:moveTo>
                      <a:pt x="0" y="1911353"/>
                    </a:moveTo>
                    <a:cubicBezTo>
                      <a:pt x="0" y="1394801"/>
                      <a:pt x="209180" y="900242"/>
                      <a:pt x="579891" y="540329"/>
                    </a:cubicBezTo>
                    <a:cubicBezTo>
                      <a:pt x="950357" y="180654"/>
                      <a:pt x="1450628" y="-13954"/>
                      <a:pt x="1966887" y="778"/>
                    </a:cubicBezTo>
                    <a:lnTo>
                      <a:pt x="1949064" y="624657"/>
                    </a:lnTo>
                    <a:cubicBezTo>
                      <a:pt x="1601357" y="614739"/>
                      <a:pt x="1264416" y="745758"/>
                      <a:pt x="1014873" y="987914"/>
                    </a:cubicBezTo>
                    <a:cubicBezTo>
                      <a:pt x="765085" y="1230308"/>
                      <a:pt x="624133" y="1563421"/>
                      <a:pt x="624133" y="1911352"/>
                    </a:cubicBezTo>
                    <a:lnTo>
                      <a:pt x="0" y="1911353"/>
                    </a:ln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grpSp>
            <p:nvGrpSpPr>
              <p:cNvPr id="13339" name="组合 6"/>
              <p:cNvGrpSpPr>
                <a:grpSpLocks/>
              </p:cNvGrpSpPr>
              <p:nvPr/>
            </p:nvGrpSpPr>
            <p:grpSpPr bwMode="auto">
              <a:xfrm>
                <a:off x="15242" y="0"/>
                <a:ext cx="3823336" cy="3823334"/>
                <a:chOff x="0" y="0"/>
                <a:chExt cx="3823336" cy="3823334"/>
              </a:xfrm>
            </p:grpSpPr>
            <p:sp>
              <p:nvSpPr>
                <p:cNvPr id="13340" name="Block Arc 39"/>
                <p:cNvSpPr>
                  <a:spLocks/>
                </p:cNvSpPr>
                <p:nvPr/>
              </p:nvSpPr>
              <p:spPr bwMode="auto">
                <a:xfrm rot="8470872">
                  <a:off x="631" y="-641"/>
                  <a:ext cx="3822705" cy="3824617"/>
                </a:xfrm>
                <a:custGeom>
                  <a:avLst/>
                  <a:gdLst>
                    <a:gd name="T0" fmla="*/ 0 w 3822705"/>
                    <a:gd name="T1" fmla="*/ 1912309 h 3824617"/>
                    <a:gd name="T2" fmla="*/ 578916 w 3822705"/>
                    <a:gd name="T3" fmla="*/ 541266 h 3824617"/>
                    <a:gd name="T4" fmla="*/ 1965958 w 3822705"/>
                    <a:gd name="T5" fmla="*/ 781 h 3824617"/>
                    <a:gd name="T6" fmla="*/ 1948135 w 3822705"/>
                    <a:gd name="T7" fmla="*/ 624659 h 3824617"/>
                    <a:gd name="T8" fmla="*/ 1013898 w 3822705"/>
                    <a:gd name="T9" fmla="*/ 988851 h 3824617"/>
                    <a:gd name="T10" fmla="*/ 624134 w 3822705"/>
                    <a:gd name="T11" fmla="*/ 1912308 h 3824617"/>
                    <a:gd name="T12" fmla="*/ 0 w 3822705"/>
                    <a:gd name="T13" fmla="*/ 1912309 h 382461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822705" h="3824617">
                      <a:moveTo>
                        <a:pt x="0" y="1912309"/>
                      </a:moveTo>
                      <a:cubicBezTo>
                        <a:pt x="0" y="1395830"/>
                        <a:pt x="208808" y="901312"/>
                        <a:pt x="578916" y="541266"/>
                      </a:cubicBezTo>
                      <a:cubicBezTo>
                        <a:pt x="949269" y="180982"/>
                        <a:pt x="1449607" y="-13984"/>
                        <a:pt x="1965958" y="781"/>
                      </a:cubicBezTo>
                      <a:lnTo>
                        <a:pt x="1948135" y="624659"/>
                      </a:lnTo>
                      <a:cubicBezTo>
                        <a:pt x="1600336" y="614709"/>
                        <a:pt x="1263327" y="746085"/>
                        <a:pt x="1013898" y="988851"/>
                      </a:cubicBezTo>
                      <a:cubicBezTo>
                        <a:pt x="764713" y="1231379"/>
                        <a:pt x="624134" y="1564450"/>
                        <a:pt x="624134" y="1912308"/>
                      </a:cubicBezTo>
                      <a:lnTo>
                        <a:pt x="0" y="1912309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341" name="TextBox 44"/>
                <p:cNvSpPr txBox="1">
                  <a:spLocks noChangeArrowheads="1"/>
                </p:cNvSpPr>
                <p:nvPr/>
              </p:nvSpPr>
              <p:spPr bwMode="auto">
                <a:xfrm>
                  <a:off x="556257" y="1848188"/>
                  <a:ext cx="463551" cy="3142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400">
                      <a:solidFill>
                        <a:srgbClr val="FFFFFF"/>
                      </a:solidFill>
                      <a:latin typeface="Roboto Medium"/>
                      <a:ea typeface="MS PGothic" pitchFamily="34" charset="-128"/>
                    </a:rPr>
                    <a:t>20%</a:t>
                  </a:r>
                </a:p>
              </p:txBody>
            </p:sp>
            <p:sp>
              <p:nvSpPr>
                <p:cNvPr id="13342" name="Isosceles Triangle 41"/>
                <p:cNvSpPr>
                  <a:spLocks noChangeArrowheads="1"/>
                </p:cNvSpPr>
                <p:nvPr/>
              </p:nvSpPr>
              <p:spPr bwMode="auto">
                <a:xfrm rot="2938533">
                  <a:off x="523070" y="384934"/>
                  <a:ext cx="917273" cy="358775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13343" name="Isosceles Triangle 42"/>
                <p:cNvSpPr>
                  <a:spLocks noChangeArrowheads="1"/>
                </p:cNvSpPr>
                <p:nvPr/>
              </p:nvSpPr>
              <p:spPr bwMode="auto">
                <a:xfrm rot="8461846">
                  <a:off x="2780348" y="861088"/>
                  <a:ext cx="915988" cy="35865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D9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13344" name="Isosceles Triangle 43"/>
                <p:cNvSpPr>
                  <a:spLocks noChangeArrowheads="1"/>
                </p:cNvSpPr>
                <p:nvPr/>
              </p:nvSpPr>
              <p:spPr bwMode="auto">
                <a:xfrm rot="-7527845">
                  <a:off x="2290754" y="3069308"/>
                  <a:ext cx="917273" cy="35718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13345" name="Isosceles Triangle 44"/>
                <p:cNvSpPr>
                  <a:spLocks noChangeArrowheads="1"/>
                </p:cNvSpPr>
                <p:nvPr/>
              </p:nvSpPr>
              <p:spPr bwMode="auto">
                <a:xfrm rot="-2140796">
                  <a:off x="45081" y="2568676"/>
                  <a:ext cx="915989" cy="36024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D9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13346" name="TextBox 61"/>
                <p:cNvSpPr txBox="1">
                  <a:spLocks noChangeArrowheads="1"/>
                </p:cNvSpPr>
                <p:nvPr/>
              </p:nvSpPr>
              <p:spPr bwMode="auto">
                <a:xfrm>
                  <a:off x="1905633" y="162817"/>
                  <a:ext cx="357188" cy="3697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A</a:t>
                  </a:r>
                </a:p>
              </p:txBody>
            </p:sp>
            <p:sp>
              <p:nvSpPr>
                <p:cNvPr id="13347" name="TextBox 62"/>
                <p:cNvSpPr txBox="1">
                  <a:spLocks noChangeArrowheads="1"/>
                </p:cNvSpPr>
                <p:nvPr/>
              </p:nvSpPr>
              <p:spPr bwMode="auto">
                <a:xfrm>
                  <a:off x="1453196" y="3330425"/>
                  <a:ext cx="341312" cy="3697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C</a:t>
                  </a:r>
                </a:p>
              </p:txBody>
            </p:sp>
            <p:sp>
              <p:nvSpPr>
                <p:cNvPr id="13348" name="TextBox 63"/>
                <p:cNvSpPr txBox="1">
                  <a:spLocks noChangeArrowheads="1"/>
                </p:cNvSpPr>
                <p:nvPr/>
              </p:nvSpPr>
              <p:spPr bwMode="auto">
                <a:xfrm>
                  <a:off x="135569" y="1508575"/>
                  <a:ext cx="366712" cy="3697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D</a:t>
                  </a:r>
                </a:p>
              </p:txBody>
            </p:sp>
            <p:sp>
              <p:nvSpPr>
                <p:cNvPr id="13349" name="TextBox 64"/>
                <p:cNvSpPr txBox="1">
                  <a:spLocks noChangeArrowheads="1"/>
                </p:cNvSpPr>
                <p:nvPr/>
              </p:nvSpPr>
              <p:spPr bwMode="auto">
                <a:xfrm>
                  <a:off x="3277235" y="2041799"/>
                  <a:ext cx="341313" cy="3697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B</a:t>
                  </a:r>
                </a:p>
              </p:txBody>
            </p:sp>
          </p:grpSp>
        </p:grpSp>
      </p:grpSp>
      <p:cxnSp>
        <p:nvCxnSpPr>
          <p:cNvPr id="13315" name="Straight Connector 3"/>
          <p:cNvCxnSpPr>
            <a:cxnSpLocks noChangeShapeType="1"/>
          </p:cNvCxnSpPr>
          <p:nvPr/>
        </p:nvCxnSpPr>
        <p:spPr bwMode="auto">
          <a:xfrm flipH="1">
            <a:off x="1069975" y="3490913"/>
            <a:ext cx="2943225" cy="0"/>
          </a:xfrm>
          <a:prstGeom prst="line">
            <a:avLst/>
          </a:prstGeom>
          <a:noFill/>
          <a:ln w="12700">
            <a:solidFill>
              <a:srgbClr val="7E7E7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16" name="Straight Connector 71"/>
          <p:cNvCxnSpPr>
            <a:cxnSpLocks noChangeShapeType="1"/>
          </p:cNvCxnSpPr>
          <p:nvPr/>
        </p:nvCxnSpPr>
        <p:spPr bwMode="auto">
          <a:xfrm flipH="1">
            <a:off x="7958138" y="4013200"/>
            <a:ext cx="2927350" cy="0"/>
          </a:xfrm>
          <a:prstGeom prst="line">
            <a:avLst/>
          </a:prstGeom>
          <a:noFill/>
          <a:ln w="12700">
            <a:solidFill>
              <a:srgbClr val="7E7E7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17" name="Straight Connector 72"/>
          <p:cNvCxnSpPr>
            <a:cxnSpLocks noChangeShapeType="1"/>
          </p:cNvCxnSpPr>
          <p:nvPr/>
        </p:nvCxnSpPr>
        <p:spPr bwMode="auto">
          <a:xfrm flipH="1">
            <a:off x="6692900" y="1927225"/>
            <a:ext cx="4192588" cy="0"/>
          </a:xfrm>
          <a:prstGeom prst="line">
            <a:avLst/>
          </a:prstGeom>
          <a:noFill/>
          <a:ln w="12700">
            <a:solidFill>
              <a:srgbClr val="7E7E7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18" name="Straight Connector 73"/>
          <p:cNvCxnSpPr>
            <a:cxnSpLocks noChangeShapeType="1"/>
          </p:cNvCxnSpPr>
          <p:nvPr/>
        </p:nvCxnSpPr>
        <p:spPr bwMode="auto">
          <a:xfrm flipH="1">
            <a:off x="1069975" y="5549900"/>
            <a:ext cx="4192588" cy="0"/>
          </a:xfrm>
          <a:prstGeom prst="line">
            <a:avLst/>
          </a:prstGeom>
          <a:noFill/>
          <a:ln w="12700">
            <a:solidFill>
              <a:srgbClr val="7E7E7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3319" name="组合 21"/>
          <p:cNvGrpSpPr>
            <a:grpSpLocks/>
          </p:cNvGrpSpPr>
          <p:nvPr/>
        </p:nvGrpSpPr>
        <p:grpSpPr bwMode="auto">
          <a:xfrm>
            <a:off x="996950" y="2224088"/>
            <a:ext cx="2979738" cy="1133475"/>
            <a:chOff x="0" y="0"/>
            <a:chExt cx="2978389" cy="1133392"/>
          </a:xfrm>
        </p:grpSpPr>
        <p:sp>
          <p:nvSpPr>
            <p:cNvPr id="13333" name="TextBox 11"/>
            <p:cNvSpPr txBox="1">
              <a:spLocks noChangeArrowheads="1"/>
            </p:cNvSpPr>
            <p:nvPr/>
          </p:nvSpPr>
          <p:spPr bwMode="auto">
            <a:xfrm>
              <a:off x="0" y="394728"/>
              <a:ext cx="297838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34" name="TextBox 10"/>
            <p:cNvSpPr txBox="1">
              <a:spLocks noChangeArrowheads="1"/>
            </p:cNvSpPr>
            <p:nvPr/>
          </p:nvSpPr>
          <p:spPr bwMode="auto">
            <a:xfrm>
              <a:off x="700735" y="0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320" name="组合 24"/>
          <p:cNvGrpSpPr>
            <a:grpSpLocks/>
          </p:cNvGrpSpPr>
          <p:nvPr/>
        </p:nvGrpSpPr>
        <p:grpSpPr bwMode="auto">
          <a:xfrm>
            <a:off x="996950" y="4205288"/>
            <a:ext cx="2979738" cy="1133475"/>
            <a:chOff x="0" y="0"/>
            <a:chExt cx="2978389" cy="1133392"/>
          </a:xfrm>
        </p:grpSpPr>
        <p:sp>
          <p:nvSpPr>
            <p:cNvPr id="13331" name="TextBox 11"/>
            <p:cNvSpPr txBox="1">
              <a:spLocks noChangeArrowheads="1"/>
            </p:cNvSpPr>
            <p:nvPr/>
          </p:nvSpPr>
          <p:spPr bwMode="auto">
            <a:xfrm>
              <a:off x="0" y="394728"/>
              <a:ext cx="297838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32" name="TextBox 10"/>
            <p:cNvSpPr txBox="1">
              <a:spLocks noChangeArrowheads="1"/>
            </p:cNvSpPr>
            <p:nvPr/>
          </p:nvSpPr>
          <p:spPr bwMode="auto">
            <a:xfrm>
              <a:off x="700735" y="0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321" name="组合 27"/>
          <p:cNvGrpSpPr>
            <a:grpSpLocks/>
          </p:cNvGrpSpPr>
          <p:nvPr/>
        </p:nvGrpSpPr>
        <p:grpSpPr bwMode="auto">
          <a:xfrm>
            <a:off x="8066088" y="2127250"/>
            <a:ext cx="2978150" cy="1133475"/>
            <a:chOff x="0" y="0"/>
            <a:chExt cx="2978389" cy="1133392"/>
          </a:xfrm>
        </p:grpSpPr>
        <p:sp>
          <p:nvSpPr>
            <p:cNvPr id="13329" name="TextBox 11"/>
            <p:cNvSpPr txBox="1">
              <a:spLocks noChangeArrowheads="1"/>
            </p:cNvSpPr>
            <p:nvPr/>
          </p:nvSpPr>
          <p:spPr bwMode="auto">
            <a:xfrm>
              <a:off x="0" y="394728"/>
              <a:ext cx="297838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30" name="TextBox 10"/>
            <p:cNvSpPr txBox="1">
              <a:spLocks noChangeArrowheads="1"/>
            </p:cNvSpPr>
            <p:nvPr/>
          </p:nvSpPr>
          <p:spPr bwMode="auto">
            <a:xfrm>
              <a:off x="700735" y="0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322" name="组合 30"/>
          <p:cNvGrpSpPr>
            <a:grpSpLocks/>
          </p:cNvGrpSpPr>
          <p:nvPr/>
        </p:nvGrpSpPr>
        <p:grpSpPr bwMode="auto">
          <a:xfrm>
            <a:off x="8066088" y="4237038"/>
            <a:ext cx="2978150" cy="1133475"/>
            <a:chOff x="0" y="0"/>
            <a:chExt cx="2978389" cy="1133392"/>
          </a:xfrm>
        </p:grpSpPr>
        <p:sp>
          <p:nvSpPr>
            <p:cNvPr id="13327" name="TextBox 11"/>
            <p:cNvSpPr txBox="1">
              <a:spLocks noChangeArrowheads="1"/>
            </p:cNvSpPr>
            <p:nvPr/>
          </p:nvSpPr>
          <p:spPr bwMode="auto">
            <a:xfrm>
              <a:off x="0" y="394728"/>
              <a:ext cx="297838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28" name="TextBox 10"/>
            <p:cNvSpPr txBox="1">
              <a:spLocks noChangeArrowheads="1"/>
            </p:cNvSpPr>
            <p:nvPr/>
          </p:nvSpPr>
          <p:spPr bwMode="auto">
            <a:xfrm>
              <a:off x="700735" y="0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323" name="组合 33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3325" name="矩形 34"/>
            <p:cNvSpPr>
              <a:spLocks noChangeArrowheads="1"/>
            </p:cNvSpPr>
            <p:nvPr/>
          </p:nvSpPr>
          <p:spPr bwMode="auto"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326" name="矩形 35"/>
            <p:cNvSpPr>
              <a:spLocks noChangeArrowheads="1"/>
            </p:cNvSpPr>
            <p:nvPr/>
          </p:nvSpPr>
          <p:spPr bwMode="auto"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324" name="矩形 36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sz="2400" b="1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>
            <a:grpSpLocks/>
          </p:cNvGrpSpPr>
          <p:nvPr/>
        </p:nvGrpSpPr>
        <p:grpSpPr bwMode="auto">
          <a:xfrm>
            <a:off x="1509713" y="1949450"/>
            <a:ext cx="3848100" cy="3849688"/>
            <a:chOff x="0" y="0"/>
            <a:chExt cx="3848105" cy="3850009"/>
          </a:xfrm>
        </p:grpSpPr>
        <p:sp>
          <p:nvSpPr>
            <p:cNvPr id="14352" name="Block Arc 38"/>
            <p:cNvSpPr>
              <a:spLocks/>
            </p:cNvSpPr>
            <p:nvPr/>
          </p:nvSpPr>
          <p:spPr bwMode="auto">
            <a:xfrm rot="2990966">
              <a:off x="15717" y="157"/>
              <a:ext cx="3823019" cy="3822705"/>
            </a:xfrm>
            <a:custGeom>
              <a:avLst/>
              <a:gdLst>
                <a:gd name="T0" fmla="*/ 0 w 3823019"/>
                <a:gd name="T1" fmla="*/ 1911353 h 3822705"/>
                <a:gd name="T2" fmla="*/ 579362 w 3823019"/>
                <a:gd name="T3" fmla="*/ 540607 h 3822705"/>
                <a:gd name="T4" fmla="*/ 1966087 w 3823019"/>
                <a:gd name="T5" fmla="*/ 779 h 3822705"/>
                <a:gd name="T6" fmla="*/ 1948265 w 3823019"/>
                <a:gd name="T7" fmla="*/ 624658 h 3822705"/>
                <a:gd name="T8" fmla="*/ 1014344 w 3823019"/>
                <a:gd name="T9" fmla="*/ 988193 h 3822705"/>
                <a:gd name="T10" fmla="*/ 624133 w 3823019"/>
                <a:gd name="T11" fmla="*/ 1911353 h 3822705"/>
                <a:gd name="T12" fmla="*/ 0 w 3823019"/>
                <a:gd name="T13" fmla="*/ 1911353 h 382270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23019" h="3822705">
                  <a:moveTo>
                    <a:pt x="0" y="1911353"/>
                  </a:moveTo>
                  <a:cubicBezTo>
                    <a:pt x="0" y="1394939"/>
                    <a:pt x="208980" y="900501"/>
                    <a:pt x="579362" y="540607"/>
                  </a:cubicBezTo>
                  <a:cubicBezTo>
                    <a:pt x="949703" y="180753"/>
                    <a:pt x="1449898" y="-13964"/>
                    <a:pt x="1966087" y="779"/>
                  </a:cubicBezTo>
                  <a:lnTo>
                    <a:pt x="1948265" y="624658"/>
                  </a:lnTo>
                  <a:cubicBezTo>
                    <a:pt x="1600628" y="614730"/>
                    <a:pt x="1263762" y="745857"/>
                    <a:pt x="1014344" y="988193"/>
                  </a:cubicBezTo>
                  <a:cubicBezTo>
                    <a:pt x="764886" y="1230568"/>
                    <a:pt x="624133" y="1563560"/>
                    <a:pt x="624133" y="1911353"/>
                  </a:cubicBezTo>
                  <a:lnTo>
                    <a:pt x="0" y="1911353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53" name="Block Arc 37"/>
            <p:cNvSpPr>
              <a:spLocks/>
            </p:cNvSpPr>
            <p:nvPr/>
          </p:nvSpPr>
          <p:spPr bwMode="auto">
            <a:xfrm rot="-2484302">
              <a:off x="0" y="7939"/>
              <a:ext cx="3822705" cy="3823019"/>
            </a:xfrm>
            <a:custGeom>
              <a:avLst/>
              <a:gdLst>
                <a:gd name="T0" fmla="*/ 9939 w 3822705"/>
                <a:gd name="T1" fmla="*/ 1716824 h 3823019"/>
                <a:gd name="T2" fmla="*/ 1965934 w 3822705"/>
                <a:gd name="T3" fmla="*/ 780 h 3823019"/>
                <a:gd name="T4" fmla="*/ 1948112 w 3822705"/>
                <a:gd name="T5" fmla="*/ 624658 h 3823019"/>
                <a:gd name="T6" fmla="*/ 630826 w 3822705"/>
                <a:gd name="T7" fmla="*/ 1780396 h 3823019"/>
                <a:gd name="T8" fmla="*/ 9939 w 3822705"/>
                <a:gd name="T9" fmla="*/ 1716824 h 38230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22705" h="3823019">
                  <a:moveTo>
                    <a:pt x="9939" y="1716824"/>
                  </a:moveTo>
                  <a:cubicBezTo>
                    <a:pt x="111909" y="720767"/>
                    <a:pt x="965160" y="-27813"/>
                    <a:pt x="1965934" y="780"/>
                  </a:cubicBezTo>
                  <a:lnTo>
                    <a:pt x="1948112" y="624658"/>
                  </a:lnTo>
                  <a:cubicBezTo>
                    <a:pt x="1274129" y="605400"/>
                    <a:pt x="699496" y="1109562"/>
                    <a:pt x="630826" y="1780396"/>
                  </a:cubicBezTo>
                  <a:lnTo>
                    <a:pt x="9939" y="1716824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4354" name="组合 4"/>
            <p:cNvGrpSpPr>
              <a:grpSpLocks/>
            </p:cNvGrpSpPr>
            <p:nvPr/>
          </p:nvGrpSpPr>
          <p:grpSpPr bwMode="auto">
            <a:xfrm>
              <a:off x="9527" y="13337"/>
              <a:ext cx="3838578" cy="3836672"/>
              <a:chOff x="0" y="0"/>
              <a:chExt cx="3838578" cy="3836672"/>
            </a:xfrm>
          </p:grpSpPr>
          <p:sp>
            <p:nvSpPr>
              <p:cNvPr id="14355" name="Block Arc 40"/>
              <p:cNvSpPr>
                <a:spLocks/>
              </p:cNvSpPr>
              <p:nvPr/>
            </p:nvSpPr>
            <p:spPr bwMode="auto">
              <a:xfrm rot="-7652769">
                <a:off x="-953" y="13015"/>
                <a:ext cx="3824607" cy="3822705"/>
              </a:xfrm>
              <a:custGeom>
                <a:avLst/>
                <a:gdLst>
                  <a:gd name="T0" fmla="*/ 0 w 3824607"/>
                  <a:gd name="T1" fmla="*/ 1911353 h 3822705"/>
                  <a:gd name="T2" fmla="*/ 579887 w 3824607"/>
                  <a:gd name="T3" fmla="*/ 540331 h 3822705"/>
                  <a:gd name="T4" fmla="*/ 1966881 w 3824607"/>
                  <a:gd name="T5" fmla="*/ 779 h 3822705"/>
                  <a:gd name="T6" fmla="*/ 1949059 w 3824607"/>
                  <a:gd name="T7" fmla="*/ 624657 h 3822705"/>
                  <a:gd name="T8" fmla="*/ 1014870 w 3824607"/>
                  <a:gd name="T9" fmla="*/ 987916 h 3822705"/>
                  <a:gd name="T10" fmla="*/ 624134 w 3824607"/>
                  <a:gd name="T11" fmla="*/ 1911352 h 3822705"/>
                  <a:gd name="T12" fmla="*/ 0 w 3824607"/>
                  <a:gd name="T13" fmla="*/ 1911353 h 382270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824607" h="3822705">
                    <a:moveTo>
                      <a:pt x="0" y="1911353"/>
                    </a:moveTo>
                    <a:cubicBezTo>
                      <a:pt x="0" y="1394802"/>
                      <a:pt x="209178" y="900243"/>
                      <a:pt x="579887" y="540331"/>
                    </a:cubicBezTo>
                    <a:cubicBezTo>
                      <a:pt x="950353" y="180655"/>
                      <a:pt x="1450622" y="-13954"/>
                      <a:pt x="1966881" y="779"/>
                    </a:cubicBezTo>
                    <a:lnTo>
                      <a:pt x="1949059" y="624657"/>
                    </a:lnTo>
                    <a:cubicBezTo>
                      <a:pt x="1601353" y="614739"/>
                      <a:pt x="1264412" y="745759"/>
                      <a:pt x="1014870" y="987916"/>
                    </a:cubicBezTo>
                    <a:cubicBezTo>
                      <a:pt x="765084" y="1230310"/>
                      <a:pt x="624134" y="1563422"/>
                      <a:pt x="624134" y="1911352"/>
                    </a:cubicBezTo>
                    <a:lnTo>
                      <a:pt x="0" y="1911353"/>
                    </a:ln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grpSp>
            <p:nvGrpSpPr>
              <p:cNvPr id="14356" name="组合 6"/>
              <p:cNvGrpSpPr>
                <a:grpSpLocks/>
              </p:cNvGrpSpPr>
              <p:nvPr/>
            </p:nvGrpSpPr>
            <p:grpSpPr bwMode="auto">
              <a:xfrm>
                <a:off x="15242" y="0"/>
                <a:ext cx="3823336" cy="3823334"/>
                <a:chOff x="0" y="0"/>
                <a:chExt cx="3823336" cy="3823334"/>
              </a:xfrm>
            </p:grpSpPr>
            <p:sp>
              <p:nvSpPr>
                <p:cNvPr id="14357" name="Block Arc 39"/>
                <p:cNvSpPr>
                  <a:spLocks/>
                </p:cNvSpPr>
                <p:nvPr/>
              </p:nvSpPr>
              <p:spPr bwMode="auto">
                <a:xfrm rot="8470872">
                  <a:off x="631" y="-636"/>
                  <a:ext cx="3822705" cy="3824607"/>
                </a:xfrm>
                <a:custGeom>
                  <a:avLst/>
                  <a:gdLst>
                    <a:gd name="T0" fmla="*/ 0 w 3822705"/>
                    <a:gd name="T1" fmla="*/ 1912304 h 3824607"/>
                    <a:gd name="T2" fmla="*/ 578917 w 3822705"/>
                    <a:gd name="T3" fmla="*/ 541262 h 3824607"/>
                    <a:gd name="T4" fmla="*/ 1965957 w 3822705"/>
                    <a:gd name="T5" fmla="*/ 780 h 3824607"/>
                    <a:gd name="T6" fmla="*/ 1948135 w 3822705"/>
                    <a:gd name="T7" fmla="*/ 624659 h 3824607"/>
                    <a:gd name="T8" fmla="*/ 1013900 w 3822705"/>
                    <a:gd name="T9" fmla="*/ 988848 h 3824607"/>
                    <a:gd name="T10" fmla="*/ 624134 w 3822705"/>
                    <a:gd name="T11" fmla="*/ 1912303 h 3824607"/>
                    <a:gd name="T12" fmla="*/ 0 w 3822705"/>
                    <a:gd name="T13" fmla="*/ 1912304 h 382460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822705" h="3824607">
                      <a:moveTo>
                        <a:pt x="0" y="1912304"/>
                      </a:moveTo>
                      <a:cubicBezTo>
                        <a:pt x="0" y="1395826"/>
                        <a:pt x="208808" y="901308"/>
                        <a:pt x="578917" y="541262"/>
                      </a:cubicBezTo>
                      <a:cubicBezTo>
                        <a:pt x="949269" y="180980"/>
                        <a:pt x="1449607" y="-13985"/>
                        <a:pt x="1965957" y="780"/>
                      </a:cubicBezTo>
                      <a:lnTo>
                        <a:pt x="1948135" y="624659"/>
                      </a:lnTo>
                      <a:cubicBezTo>
                        <a:pt x="1600337" y="614709"/>
                        <a:pt x="1263328" y="746084"/>
                        <a:pt x="1013900" y="988848"/>
                      </a:cubicBezTo>
                      <a:cubicBezTo>
                        <a:pt x="764714" y="1231375"/>
                        <a:pt x="624134" y="1564446"/>
                        <a:pt x="624134" y="1912303"/>
                      </a:cubicBezTo>
                      <a:lnTo>
                        <a:pt x="0" y="1912304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358" name="TextBox 44"/>
                <p:cNvSpPr txBox="1">
                  <a:spLocks noChangeArrowheads="1"/>
                </p:cNvSpPr>
                <p:nvPr/>
              </p:nvSpPr>
              <p:spPr bwMode="auto">
                <a:xfrm>
                  <a:off x="556257" y="1847368"/>
                  <a:ext cx="463551" cy="3143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400">
                      <a:solidFill>
                        <a:srgbClr val="FFFFFF"/>
                      </a:solidFill>
                      <a:latin typeface="Roboto Medium"/>
                      <a:ea typeface="MS PGothic" pitchFamily="34" charset="-128"/>
                    </a:rPr>
                    <a:t>20%</a:t>
                  </a:r>
                </a:p>
              </p:txBody>
            </p:sp>
            <p:sp>
              <p:nvSpPr>
                <p:cNvPr id="14359" name="Isosceles Triangle 41"/>
                <p:cNvSpPr>
                  <a:spLocks noChangeArrowheads="1"/>
                </p:cNvSpPr>
                <p:nvPr/>
              </p:nvSpPr>
              <p:spPr bwMode="auto">
                <a:xfrm rot="2938533">
                  <a:off x="522880" y="385173"/>
                  <a:ext cx="917652" cy="358775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14360" name="Isosceles Triangle 42"/>
                <p:cNvSpPr>
                  <a:spLocks noChangeArrowheads="1"/>
                </p:cNvSpPr>
                <p:nvPr/>
              </p:nvSpPr>
              <p:spPr bwMode="auto">
                <a:xfrm rot="8461846">
                  <a:off x="2780347" y="861449"/>
                  <a:ext cx="915989" cy="35721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D9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14361" name="Isosceles Triangle 43"/>
                <p:cNvSpPr>
                  <a:spLocks noChangeArrowheads="1"/>
                </p:cNvSpPr>
                <p:nvPr/>
              </p:nvSpPr>
              <p:spPr bwMode="auto">
                <a:xfrm rot="-7527845">
                  <a:off x="2290564" y="3069067"/>
                  <a:ext cx="917652" cy="357188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14362" name="Isosceles Triangle 44"/>
                <p:cNvSpPr>
                  <a:spLocks noChangeArrowheads="1"/>
                </p:cNvSpPr>
                <p:nvPr/>
              </p:nvSpPr>
              <p:spPr bwMode="auto">
                <a:xfrm rot="-2140796">
                  <a:off x="45081" y="2568153"/>
                  <a:ext cx="915988" cy="360393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D9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14363" name="TextBox 61"/>
                <p:cNvSpPr txBox="1">
                  <a:spLocks noChangeArrowheads="1"/>
                </p:cNvSpPr>
                <p:nvPr/>
              </p:nvSpPr>
              <p:spPr bwMode="auto">
                <a:xfrm>
                  <a:off x="1905633" y="162891"/>
                  <a:ext cx="357187" cy="3699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A</a:t>
                  </a:r>
                </a:p>
              </p:txBody>
            </p:sp>
            <p:sp>
              <p:nvSpPr>
                <p:cNvPr id="14364" name="TextBox 62"/>
                <p:cNvSpPr txBox="1">
                  <a:spLocks noChangeArrowheads="1"/>
                </p:cNvSpPr>
                <p:nvPr/>
              </p:nvSpPr>
              <p:spPr bwMode="auto">
                <a:xfrm>
                  <a:off x="1453195" y="3330217"/>
                  <a:ext cx="341313" cy="3699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C</a:t>
                  </a:r>
                </a:p>
              </p:txBody>
            </p:sp>
            <p:sp>
              <p:nvSpPr>
                <p:cNvPr id="14365" name="TextBox 63"/>
                <p:cNvSpPr txBox="1">
                  <a:spLocks noChangeArrowheads="1"/>
                </p:cNvSpPr>
                <p:nvPr/>
              </p:nvSpPr>
              <p:spPr bwMode="auto">
                <a:xfrm>
                  <a:off x="135568" y="1509203"/>
                  <a:ext cx="366713" cy="368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D</a:t>
                  </a:r>
                </a:p>
              </p:txBody>
            </p:sp>
            <p:sp>
              <p:nvSpPr>
                <p:cNvPr id="14366" name="TextBox 64"/>
                <p:cNvSpPr txBox="1">
                  <a:spLocks noChangeArrowheads="1"/>
                </p:cNvSpPr>
                <p:nvPr/>
              </p:nvSpPr>
              <p:spPr bwMode="auto">
                <a:xfrm>
                  <a:off x="3277235" y="2042647"/>
                  <a:ext cx="341312" cy="368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B</a:t>
                  </a:r>
                </a:p>
              </p:txBody>
            </p:sp>
          </p:grpSp>
        </p:grpSp>
      </p:grpSp>
      <p:grpSp>
        <p:nvGrpSpPr>
          <p:cNvPr id="14339" name="组合 17"/>
          <p:cNvGrpSpPr>
            <a:grpSpLocks/>
          </p:cNvGrpSpPr>
          <p:nvPr/>
        </p:nvGrpSpPr>
        <p:grpSpPr bwMode="auto">
          <a:xfrm>
            <a:off x="6307138" y="1873250"/>
            <a:ext cx="66675" cy="3933825"/>
            <a:chOff x="0" y="0"/>
            <a:chExt cx="81062" cy="4104998"/>
          </a:xfrm>
        </p:grpSpPr>
        <p:sp>
          <p:nvSpPr>
            <p:cNvPr id="14348" name="矩形 18"/>
            <p:cNvSpPr>
              <a:spLocks noChangeArrowheads="1"/>
            </p:cNvSpPr>
            <p:nvPr/>
          </p:nvSpPr>
          <p:spPr bwMode="auto">
            <a:xfrm>
              <a:off x="0" y="0"/>
              <a:ext cx="81062" cy="103039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349" name="矩形 19"/>
            <p:cNvSpPr>
              <a:spLocks noChangeArrowheads="1"/>
            </p:cNvSpPr>
            <p:nvPr/>
          </p:nvSpPr>
          <p:spPr bwMode="auto">
            <a:xfrm>
              <a:off x="0" y="1022109"/>
              <a:ext cx="81062" cy="103039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350" name="矩形 20"/>
            <p:cNvSpPr>
              <a:spLocks noChangeArrowheads="1"/>
            </p:cNvSpPr>
            <p:nvPr/>
          </p:nvSpPr>
          <p:spPr bwMode="auto">
            <a:xfrm>
              <a:off x="0" y="2052500"/>
              <a:ext cx="81062" cy="103039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351" name="矩形 21"/>
            <p:cNvSpPr>
              <a:spLocks noChangeArrowheads="1"/>
            </p:cNvSpPr>
            <p:nvPr/>
          </p:nvSpPr>
          <p:spPr bwMode="auto">
            <a:xfrm>
              <a:off x="0" y="3074607"/>
              <a:ext cx="81062" cy="103039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340" name="矩形 22"/>
          <p:cNvSpPr>
            <a:spLocks noChangeArrowheads="1"/>
          </p:cNvSpPr>
          <p:nvPr/>
        </p:nvSpPr>
        <p:spPr bwMode="auto">
          <a:xfrm>
            <a:off x="7143750" y="1998663"/>
            <a:ext cx="37925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服务提供商。更多关于哎呀小小草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请访问：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www.topppt.cn</a:t>
            </a:r>
          </a:p>
        </p:txBody>
      </p:sp>
      <p:sp>
        <p:nvSpPr>
          <p:cNvPr id="14341" name="矩形 23"/>
          <p:cNvSpPr>
            <a:spLocks noChangeArrowheads="1"/>
          </p:cNvSpPr>
          <p:nvPr/>
        </p:nvSpPr>
        <p:spPr bwMode="auto">
          <a:xfrm>
            <a:off x="7143750" y="2976563"/>
            <a:ext cx="37925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服务提供商。更多关于哎呀小小草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请访问：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www.topppt.cn</a:t>
            </a:r>
          </a:p>
        </p:txBody>
      </p:sp>
      <p:sp>
        <p:nvSpPr>
          <p:cNvPr id="14342" name="矩形 24"/>
          <p:cNvSpPr>
            <a:spLocks noChangeArrowheads="1"/>
          </p:cNvSpPr>
          <p:nvPr/>
        </p:nvSpPr>
        <p:spPr bwMode="auto">
          <a:xfrm>
            <a:off x="7135813" y="4024313"/>
            <a:ext cx="37909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服务提供商。更多关于哎呀小小草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请访问：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www.topppt.cn</a:t>
            </a:r>
          </a:p>
        </p:txBody>
      </p:sp>
      <p:sp>
        <p:nvSpPr>
          <p:cNvPr id="14343" name="矩形 25"/>
          <p:cNvSpPr>
            <a:spLocks noChangeArrowheads="1"/>
          </p:cNvSpPr>
          <p:nvPr/>
        </p:nvSpPr>
        <p:spPr bwMode="auto">
          <a:xfrm>
            <a:off x="7135813" y="5003800"/>
            <a:ext cx="37909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服务提供商。更多关于哎呀小小草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请访问：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www.topppt.cn</a:t>
            </a:r>
          </a:p>
        </p:txBody>
      </p:sp>
      <p:grpSp>
        <p:nvGrpSpPr>
          <p:cNvPr id="14344" name="组合 26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4346" name="矩形 27"/>
            <p:cNvSpPr>
              <a:spLocks noChangeArrowheads="1"/>
            </p:cNvSpPr>
            <p:nvPr/>
          </p:nvSpPr>
          <p:spPr bwMode="auto"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347" name="矩形 28"/>
            <p:cNvSpPr>
              <a:spLocks noChangeArrowheads="1"/>
            </p:cNvSpPr>
            <p:nvPr/>
          </p:nvSpPr>
          <p:spPr bwMode="auto"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345" name="矩形 29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sz="2400" b="1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右箭头 2"/>
          <p:cNvSpPr>
            <a:spLocks noChangeArrowheads="1"/>
          </p:cNvSpPr>
          <p:nvPr/>
        </p:nvSpPr>
        <p:spPr bwMode="auto">
          <a:xfrm>
            <a:off x="276225" y="0"/>
            <a:ext cx="5630863" cy="6858000"/>
          </a:xfrm>
          <a:prstGeom prst="rightArrow">
            <a:avLst>
              <a:gd name="adj1" fmla="val 100000"/>
              <a:gd name="adj2" fmla="val 40037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99" name="右箭头 1"/>
          <p:cNvSpPr>
            <a:spLocks noChangeArrowheads="1"/>
          </p:cNvSpPr>
          <p:nvPr/>
        </p:nvSpPr>
        <p:spPr bwMode="auto">
          <a:xfrm>
            <a:off x="0" y="0"/>
            <a:ext cx="5486400" cy="6858000"/>
          </a:xfrm>
          <a:prstGeom prst="rightArrow">
            <a:avLst>
              <a:gd name="adj1" fmla="val 100000"/>
              <a:gd name="adj2" fmla="val 40037"/>
            </a:avLst>
          </a:prstGeom>
          <a:solidFill>
            <a:srgbClr val="FFD9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0" name="文本框 3"/>
          <p:cNvSpPr txBox="1">
            <a:spLocks noChangeArrowheads="1"/>
          </p:cNvSpPr>
          <p:nvPr/>
        </p:nvSpPr>
        <p:spPr bwMode="auto">
          <a:xfrm>
            <a:off x="1349375" y="1538288"/>
            <a:ext cx="174625" cy="43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3800">
                <a:latin typeface="方正剪纸简体" charset="-122"/>
                <a:ea typeface="方正剪纸简体" charset="-122"/>
              </a:rPr>
              <a:t>目录</a:t>
            </a:r>
          </a:p>
        </p:txBody>
      </p:sp>
      <p:sp>
        <p:nvSpPr>
          <p:cNvPr id="4101" name="矩形 4"/>
          <p:cNvSpPr>
            <a:spLocks noChangeArrowheads="1"/>
          </p:cNvSpPr>
          <p:nvPr/>
        </p:nvSpPr>
        <p:spPr bwMode="auto">
          <a:xfrm rot="2575801">
            <a:off x="7048500" y="900113"/>
            <a:ext cx="695325" cy="696912"/>
          </a:xfrm>
          <a:prstGeom prst="rect">
            <a:avLst/>
          </a:prstGeom>
          <a:solidFill>
            <a:srgbClr val="C55A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2" name="矩形 5"/>
          <p:cNvSpPr>
            <a:spLocks noChangeArrowheads="1"/>
          </p:cNvSpPr>
          <p:nvPr/>
        </p:nvSpPr>
        <p:spPr bwMode="auto">
          <a:xfrm rot="2575801">
            <a:off x="6896100" y="900113"/>
            <a:ext cx="695325" cy="696912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3" name="矩形 6"/>
          <p:cNvSpPr>
            <a:spLocks noChangeArrowheads="1"/>
          </p:cNvSpPr>
          <p:nvPr/>
        </p:nvSpPr>
        <p:spPr bwMode="auto">
          <a:xfrm rot="2575801">
            <a:off x="7048500" y="2347913"/>
            <a:ext cx="695325" cy="696912"/>
          </a:xfrm>
          <a:prstGeom prst="rect">
            <a:avLst/>
          </a:prstGeom>
          <a:solidFill>
            <a:srgbClr val="C55A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4" name="矩形 7"/>
          <p:cNvSpPr>
            <a:spLocks noChangeArrowheads="1"/>
          </p:cNvSpPr>
          <p:nvPr/>
        </p:nvSpPr>
        <p:spPr bwMode="auto">
          <a:xfrm rot="2575801">
            <a:off x="6896100" y="2347913"/>
            <a:ext cx="695325" cy="696912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5" name="矩形 8"/>
          <p:cNvSpPr>
            <a:spLocks noChangeArrowheads="1"/>
          </p:cNvSpPr>
          <p:nvPr/>
        </p:nvSpPr>
        <p:spPr bwMode="auto">
          <a:xfrm rot="2575801">
            <a:off x="7048500" y="3795713"/>
            <a:ext cx="695325" cy="696912"/>
          </a:xfrm>
          <a:prstGeom prst="rect">
            <a:avLst/>
          </a:prstGeom>
          <a:solidFill>
            <a:srgbClr val="C55A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6" name="矩形 9"/>
          <p:cNvSpPr>
            <a:spLocks noChangeArrowheads="1"/>
          </p:cNvSpPr>
          <p:nvPr/>
        </p:nvSpPr>
        <p:spPr bwMode="auto">
          <a:xfrm rot="2575801">
            <a:off x="6896100" y="3795713"/>
            <a:ext cx="695325" cy="696912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7" name="矩形 10"/>
          <p:cNvSpPr>
            <a:spLocks noChangeArrowheads="1"/>
          </p:cNvSpPr>
          <p:nvPr/>
        </p:nvSpPr>
        <p:spPr bwMode="auto">
          <a:xfrm rot="2575801">
            <a:off x="7048500" y="5243513"/>
            <a:ext cx="695325" cy="696912"/>
          </a:xfrm>
          <a:prstGeom prst="rect">
            <a:avLst/>
          </a:prstGeom>
          <a:solidFill>
            <a:srgbClr val="C55A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8" name="矩形 11"/>
          <p:cNvSpPr>
            <a:spLocks noChangeArrowheads="1"/>
          </p:cNvSpPr>
          <p:nvPr/>
        </p:nvSpPr>
        <p:spPr bwMode="auto">
          <a:xfrm rot="2575801">
            <a:off x="6896100" y="5243513"/>
            <a:ext cx="695325" cy="696912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9" name="文本框 12"/>
          <p:cNvSpPr txBox="1">
            <a:spLocks noChangeArrowheads="1"/>
          </p:cNvSpPr>
          <p:nvPr/>
        </p:nvSpPr>
        <p:spPr bwMode="auto">
          <a:xfrm>
            <a:off x="6999288" y="909638"/>
            <a:ext cx="6429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chemeClr val="bg1"/>
                </a:solidFill>
                <a:latin typeface="方正剪纸简体" charset="-122"/>
                <a:ea typeface="方正剪纸简体" charset="-122"/>
              </a:rPr>
              <a:t>1</a:t>
            </a:r>
            <a:endParaRPr lang="zh-CN" altLang="en-US" sz="4000">
              <a:solidFill>
                <a:schemeClr val="bg1"/>
              </a:solidFill>
              <a:latin typeface="方正剪纸简体" charset="-122"/>
              <a:ea typeface="方正剪纸简体" charset="-122"/>
            </a:endParaRPr>
          </a:p>
        </p:txBody>
      </p:sp>
      <p:sp>
        <p:nvSpPr>
          <p:cNvPr id="4110" name="文本框 13"/>
          <p:cNvSpPr txBox="1">
            <a:spLocks noChangeArrowheads="1"/>
          </p:cNvSpPr>
          <p:nvPr/>
        </p:nvSpPr>
        <p:spPr bwMode="auto">
          <a:xfrm>
            <a:off x="6999288" y="2341563"/>
            <a:ext cx="6429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chemeClr val="bg1"/>
                </a:solidFill>
                <a:latin typeface="方正剪纸简体" charset="-122"/>
                <a:ea typeface="方正剪纸简体" charset="-122"/>
              </a:rPr>
              <a:t>2</a:t>
            </a:r>
            <a:endParaRPr lang="zh-CN" altLang="en-US" sz="4000">
              <a:solidFill>
                <a:schemeClr val="bg1"/>
              </a:solidFill>
              <a:latin typeface="方正剪纸简体" charset="-122"/>
              <a:ea typeface="方正剪纸简体" charset="-122"/>
            </a:endParaRPr>
          </a:p>
        </p:txBody>
      </p:sp>
      <p:sp>
        <p:nvSpPr>
          <p:cNvPr id="4111" name="文本框 14"/>
          <p:cNvSpPr txBox="1">
            <a:spLocks noChangeArrowheads="1"/>
          </p:cNvSpPr>
          <p:nvPr/>
        </p:nvSpPr>
        <p:spPr bwMode="auto">
          <a:xfrm>
            <a:off x="6999288" y="3805238"/>
            <a:ext cx="6429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chemeClr val="bg1"/>
                </a:solidFill>
                <a:latin typeface="方正剪纸简体" charset="-122"/>
                <a:ea typeface="方正剪纸简体" charset="-122"/>
              </a:rPr>
              <a:t>3</a:t>
            </a:r>
            <a:endParaRPr lang="zh-CN" altLang="en-US" sz="4000">
              <a:solidFill>
                <a:schemeClr val="bg1"/>
              </a:solidFill>
              <a:latin typeface="方正剪纸简体" charset="-122"/>
              <a:ea typeface="方正剪纸简体" charset="-122"/>
            </a:endParaRPr>
          </a:p>
        </p:txBody>
      </p:sp>
      <p:sp>
        <p:nvSpPr>
          <p:cNvPr id="4112" name="文本框 15"/>
          <p:cNvSpPr txBox="1">
            <a:spLocks noChangeArrowheads="1"/>
          </p:cNvSpPr>
          <p:nvPr/>
        </p:nvSpPr>
        <p:spPr bwMode="auto">
          <a:xfrm>
            <a:off x="6999288" y="5237163"/>
            <a:ext cx="6429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chemeClr val="bg1"/>
                </a:solidFill>
                <a:latin typeface="方正剪纸简体" charset="-122"/>
                <a:ea typeface="方正剪纸简体" charset="-122"/>
              </a:rPr>
              <a:t>4</a:t>
            </a:r>
            <a:endParaRPr lang="zh-CN" altLang="en-US" sz="4000">
              <a:solidFill>
                <a:schemeClr val="bg1"/>
              </a:solidFill>
              <a:latin typeface="方正剪纸简体" charset="-122"/>
              <a:ea typeface="方正剪纸简体" charset="-122"/>
            </a:endParaRPr>
          </a:p>
        </p:txBody>
      </p:sp>
      <p:sp>
        <p:nvSpPr>
          <p:cNvPr id="4113" name="圆角矩形 16"/>
          <p:cNvSpPr>
            <a:spLocks noChangeArrowheads="1"/>
          </p:cNvSpPr>
          <p:nvPr/>
        </p:nvSpPr>
        <p:spPr bwMode="auto">
          <a:xfrm>
            <a:off x="8447088" y="908050"/>
            <a:ext cx="3381375" cy="628650"/>
          </a:xfrm>
          <a:prstGeom prst="roundRect">
            <a:avLst>
              <a:gd name="adj" fmla="val 42079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4" name="圆角矩形 17"/>
          <p:cNvSpPr>
            <a:spLocks noChangeArrowheads="1"/>
          </p:cNvSpPr>
          <p:nvPr/>
        </p:nvSpPr>
        <p:spPr bwMode="auto">
          <a:xfrm>
            <a:off x="8447088" y="2420938"/>
            <a:ext cx="3381375" cy="628650"/>
          </a:xfrm>
          <a:prstGeom prst="roundRect">
            <a:avLst>
              <a:gd name="adj" fmla="val 42079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5" name="圆角矩形 18"/>
          <p:cNvSpPr>
            <a:spLocks noChangeArrowheads="1"/>
          </p:cNvSpPr>
          <p:nvPr/>
        </p:nvSpPr>
        <p:spPr bwMode="auto">
          <a:xfrm>
            <a:off x="8469313" y="3829050"/>
            <a:ext cx="3381375" cy="628650"/>
          </a:xfrm>
          <a:prstGeom prst="roundRect">
            <a:avLst>
              <a:gd name="adj" fmla="val 42079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6" name="圆角矩形 19"/>
          <p:cNvSpPr>
            <a:spLocks noChangeArrowheads="1"/>
          </p:cNvSpPr>
          <p:nvPr/>
        </p:nvSpPr>
        <p:spPr bwMode="auto">
          <a:xfrm>
            <a:off x="8469313" y="5316538"/>
            <a:ext cx="3381375" cy="628650"/>
          </a:xfrm>
          <a:prstGeom prst="roundRect">
            <a:avLst>
              <a:gd name="adj" fmla="val 42079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7" name="文本框 20"/>
          <p:cNvSpPr txBox="1">
            <a:spLocks noChangeArrowheads="1"/>
          </p:cNvSpPr>
          <p:nvPr/>
        </p:nvSpPr>
        <p:spPr bwMode="auto">
          <a:xfrm>
            <a:off x="9326563" y="1079500"/>
            <a:ext cx="2759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厦门哎呀小小草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18" name="文本框 21"/>
          <p:cNvSpPr txBox="1">
            <a:spLocks noChangeArrowheads="1"/>
          </p:cNvSpPr>
          <p:nvPr/>
        </p:nvSpPr>
        <p:spPr bwMode="auto">
          <a:xfrm>
            <a:off x="9326563" y="2560638"/>
            <a:ext cx="2759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厦门哎呀小小草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19" name="文本框 22"/>
          <p:cNvSpPr txBox="1">
            <a:spLocks noChangeArrowheads="1"/>
          </p:cNvSpPr>
          <p:nvPr/>
        </p:nvSpPr>
        <p:spPr bwMode="auto">
          <a:xfrm>
            <a:off x="9326563" y="3975100"/>
            <a:ext cx="2759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厦门哎呀小小草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20" name="文本框 23"/>
          <p:cNvSpPr txBox="1">
            <a:spLocks noChangeArrowheads="1"/>
          </p:cNvSpPr>
          <p:nvPr/>
        </p:nvSpPr>
        <p:spPr bwMode="auto">
          <a:xfrm>
            <a:off x="9326563" y="5446713"/>
            <a:ext cx="2759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厦门哎呀小小草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占位符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4232275"/>
            <a:ext cx="12192000" cy="2625725"/>
          </a:xfrm>
          <a:prstGeom prst="rect">
            <a:avLst/>
          </a:prstGeom>
          <a:solidFill>
            <a:srgbClr val="FFD9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3375025"/>
            <a:ext cx="12192000" cy="8572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5" name="Rectangle 18"/>
          <p:cNvSpPr>
            <a:spLocks noChangeArrowheads="1"/>
          </p:cNvSpPr>
          <p:nvPr/>
        </p:nvSpPr>
        <p:spPr bwMode="auto">
          <a:xfrm>
            <a:off x="1117600" y="4606925"/>
            <a:ext cx="25971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哎呀小小草由多位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服务。我们拥有全国领先的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设计团队，并在商务展示领域为您提供领先行业的呈现方式与创意构成。</a:t>
            </a:r>
          </a:p>
        </p:txBody>
      </p:sp>
      <p:sp>
        <p:nvSpPr>
          <p:cNvPr id="5126" name="Rectangle 19"/>
          <p:cNvSpPr>
            <a:spLocks noChangeArrowheads="1"/>
          </p:cNvSpPr>
          <p:nvPr/>
        </p:nvSpPr>
        <p:spPr bwMode="auto">
          <a:xfrm>
            <a:off x="4797425" y="4606925"/>
            <a:ext cx="25971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哎呀小小草由多位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服务。我们拥有全国领先的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设计团队，并在商务展示领域为您提供领先行业的呈现方式与创意构成。</a:t>
            </a:r>
          </a:p>
        </p:txBody>
      </p:sp>
      <p:sp>
        <p:nvSpPr>
          <p:cNvPr id="5127" name="Rectangle 20"/>
          <p:cNvSpPr>
            <a:spLocks noChangeArrowheads="1"/>
          </p:cNvSpPr>
          <p:nvPr/>
        </p:nvSpPr>
        <p:spPr bwMode="auto">
          <a:xfrm>
            <a:off x="8477250" y="4606925"/>
            <a:ext cx="25971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哎呀小小草由多位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服务。我们拥有全国领先的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设计团队，并在商务展示领域为您提供领先行业的呈现方式与创意构成。</a:t>
            </a:r>
          </a:p>
        </p:txBody>
      </p:sp>
      <p:cxnSp>
        <p:nvCxnSpPr>
          <p:cNvPr id="5128" name="Straight Connector 22"/>
          <p:cNvCxnSpPr>
            <a:cxnSpLocks noChangeShapeType="1"/>
          </p:cNvCxnSpPr>
          <p:nvPr/>
        </p:nvCxnSpPr>
        <p:spPr bwMode="auto">
          <a:xfrm>
            <a:off x="4264025" y="4556125"/>
            <a:ext cx="0" cy="1949450"/>
          </a:xfrm>
          <a:prstGeom prst="line">
            <a:avLst/>
          </a:prstGeom>
          <a:noFill/>
          <a:ln w="6350">
            <a:solidFill>
              <a:srgbClr val="C55A1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9" name="Straight Connector 23"/>
          <p:cNvCxnSpPr>
            <a:cxnSpLocks noChangeShapeType="1"/>
          </p:cNvCxnSpPr>
          <p:nvPr/>
        </p:nvCxnSpPr>
        <p:spPr bwMode="auto">
          <a:xfrm>
            <a:off x="7937500" y="4556125"/>
            <a:ext cx="0" cy="1949450"/>
          </a:xfrm>
          <a:prstGeom prst="line">
            <a:avLst/>
          </a:prstGeom>
          <a:noFill/>
          <a:ln w="6350">
            <a:solidFill>
              <a:srgbClr val="C65C1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130" name="组合 9"/>
          <p:cNvGrpSpPr>
            <a:grpSpLocks/>
          </p:cNvGrpSpPr>
          <p:nvPr/>
        </p:nvGrpSpPr>
        <p:grpSpPr bwMode="auto">
          <a:xfrm>
            <a:off x="2332038" y="3568700"/>
            <a:ext cx="282575" cy="420688"/>
            <a:chOff x="0" y="0"/>
            <a:chExt cx="282644" cy="419812"/>
          </a:xfrm>
        </p:grpSpPr>
        <p:sp>
          <p:nvSpPr>
            <p:cNvPr id="5140" name="Freeform 306"/>
            <p:cNvSpPr>
              <a:spLocks/>
            </p:cNvSpPr>
            <p:nvPr/>
          </p:nvSpPr>
          <p:spPr bwMode="auto">
            <a:xfrm>
              <a:off x="88325" y="407342"/>
              <a:ext cx="108071" cy="12470"/>
            </a:xfrm>
            <a:custGeom>
              <a:avLst/>
              <a:gdLst>
                <a:gd name="T0" fmla="*/ 259407242 w 44"/>
                <a:gd name="T1" fmla="*/ 0 h 5"/>
                <a:gd name="T2" fmla="*/ 12064653 w 44"/>
                <a:gd name="T3" fmla="*/ 0 h 5"/>
                <a:gd name="T4" fmla="*/ 0 w 44"/>
                <a:gd name="T5" fmla="*/ 18660108 h 5"/>
                <a:gd name="T6" fmla="*/ 18096980 w 44"/>
                <a:gd name="T7" fmla="*/ 31100180 h 5"/>
                <a:gd name="T8" fmla="*/ 30164090 w 44"/>
                <a:gd name="T9" fmla="*/ 31100180 h 5"/>
                <a:gd name="T10" fmla="*/ 30164090 w 44"/>
                <a:gd name="T11" fmla="*/ 31100180 h 5"/>
                <a:gd name="T12" fmla="*/ 235275479 w 44"/>
                <a:gd name="T13" fmla="*/ 31100180 h 5"/>
                <a:gd name="T14" fmla="*/ 253374916 w 44"/>
                <a:gd name="T15" fmla="*/ 31100180 h 5"/>
                <a:gd name="T16" fmla="*/ 265439569 w 44"/>
                <a:gd name="T17" fmla="*/ 18660108 h 5"/>
                <a:gd name="T18" fmla="*/ 259407242 w 44"/>
                <a:gd name="T19" fmla="*/ 0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4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3" y="5"/>
                    <a:pt x="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4" y="4"/>
                    <a:pt x="44" y="3"/>
                  </a:cubicBezTo>
                  <a:cubicBezTo>
                    <a:pt x="44" y="1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" name="Freeform 307"/>
            <p:cNvSpPr>
              <a:spLocks/>
            </p:cNvSpPr>
            <p:nvPr/>
          </p:nvSpPr>
          <p:spPr bwMode="auto">
            <a:xfrm>
              <a:off x="83131" y="392795"/>
              <a:ext cx="118463" cy="12470"/>
            </a:xfrm>
            <a:custGeom>
              <a:avLst/>
              <a:gdLst>
                <a:gd name="T0" fmla="*/ 286273243 w 48"/>
                <a:gd name="T1" fmla="*/ 0 h 5"/>
                <a:gd name="T2" fmla="*/ 12181945 w 48"/>
                <a:gd name="T3" fmla="*/ 0 h 5"/>
                <a:gd name="T4" fmla="*/ 0 w 48"/>
                <a:gd name="T5" fmla="*/ 12440072 h 5"/>
                <a:gd name="T6" fmla="*/ 24363890 w 48"/>
                <a:gd name="T7" fmla="*/ 24880144 h 5"/>
                <a:gd name="T8" fmla="*/ 274091298 w 48"/>
                <a:gd name="T9" fmla="*/ 24880144 h 5"/>
                <a:gd name="T10" fmla="*/ 280182271 w 48"/>
                <a:gd name="T11" fmla="*/ 24880144 h 5"/>
                <a:gd name="T12" fmla="*/ 292364216 w 48"/>
                <a:gd name="T13" fmla="*/ 12440072 h 5"/>
                <a:gd name="T14" fmla="*/ 286273243 w 48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" h="5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2" name="Freeform 308"/>
            <p:cNvSpPr>
              <a:spLocks/>
            </p:cNvSpPr>
            <p:nvPr/>
          </p:nvSpPr>
          <p:spPr bwMode="auto">
            <a:xfrm>
              <a:off x="83131" y="358502"/>
              <a:ext cx="118463" cy="9353"/>
            </a:xfrm>
            <a:custGeom>
              <a:avLst/>
              <a:gdLst>
                <a:gd name="T0" fmla="*/ 286273243 w 48"/>
                <a:gd name="T1" fmla="*/ 0 h 4"/>
                <a:gd name="T2" fmla="*/ 12181945 w 48"/>
                <a:gd name="T3" fmla="*/ 0 h 4"/>
                <a:gd name="T4" fmla="*/ 0 w 48"/>
                <a:gd name="T5" fmla="*/ 10935995 h 4"/>
                <a:gd name="T6" fmla="*/ 12181945 w 48"/>
                <a:gd name="T7" fmla="*/ 21869652 h 4"/>
                <a:gd name="T8" fmla="*/ 286273243 w 48"/>
                <a:gd name="T9" fmla="*/ 21869652 h 4"/>
                <a:gd name="T10" fmla="*/ 292364216 w 48"/>
                <a:gd name="T11" fmla="*/ 10935995 h 4"/>
                <a:gd name="T12" fmla="*/ 286273243 w 48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4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" name="Freeform 309"/>
            <p:cNvSpPr>
              <a:spLocks/>
            </p:cNvSpPr>
            <p:nvPr/>
          </p:nvSpPr>
          <p:spPr bwMode="auto">
            <a:xfrm>
              <a:off x="83131" y="376170"/>
              <a:ext cx="118463" cy="9353"/>
            </a:xfrm>
            <a:custGeom>
              <a:avLst/>
              <a:gdLst>
                <a:gd name="T0" fmla="*/ 286273243 w 48"/>
                <a:gd name="T1" fmla="*/ 0 h 4"/>
                <a:gd name="T2" fmla="*/ 12181945 w 48"/>
                <a:gd name="T3" fmla="*/ 0 h 4"/>
                <a:gd name="T4" fmla="*/ 0 w 48"/>
                <a:gd name="T5" fmla="*/ 10935995 h 4"/>
                <a:gd name="T6" fmla="*/ 12181945 w 48"/>
                <a:gd name="T7" fmla="*/ 21869652 h 4"/>
                <a:gd name="T8" fmla="*/ 286273243 w 48"/>
                <a:gd name="T9" fmla="*/ 21869652 h 4"/>
                <a:gd name="T10" fmla="*/ 292364216 w 48"/>
                <a:gd name="T11" fmla="*/ 10935995 h 4"/>
                <a:gd name="T12" fmla="*/ 286273243 w 48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4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310"/>
            <p:cNvSpPr>
              <a:spLocks noEditPoints="1"/>
            </p:cNvSpPr>
            <p:nvPr/>
          </p:nvSpPr>
          <p:spPr bwMode="auto">
            <a:xfrm>
              <a:off x="0" y="0"/>
              <a:ext cx="282644" cy="351228"/>
            </a:xfrm>
            <a:custGeom>
              <a:avLst/>
              <a:gdLst>
                <a:gd name="T0" fmla="*/ 356399337 w 115"/>
                <a:gd name="T1" fmla="*/ 0 h 143"/>
                <a:gd name="T2" fmla="*/ 326195754 w 115"/>
                <a:gd name="T3" fmla="*/ 0 h 143"/>
                <a:gd name="T4" fmla="*/ 30203584 w 115"/>
                <a:gd name="T5" fmla="*/ 193042768 h 143"/>
                <a:gd name="T6" fmla="*/ 0 w 115"/>
                <a:gd name="T7" fmla="*/ 343859580 h 143"/>
                <a:gd name="T8" fmla="*/ 36244792 w 115"/>
                <a:gd name="T9" fmla="*/ 494673936 h 143"/>
                <a:gd name="T10" fmla="*/ 96649501 w 115"/>
                <a:gd name="T11" fmla="*/ 609294615 h 143"/>
                <a:gd name="T12" fmla="*/ 151015460 w 115"/>
                <a:gd name="T13" fmla="*/ 723915294 h 143"/>
                <a:gd name="T14" fmla="*/ 163097877 w 115"/>
                <a:gd name="T15" fmla="*/ 796305104 h 143"/>
                <a:gd name="T16" fmla="*/ 211422628 w 115"/>
                <a:gd name="T17" fmla="*/ 862665091 h 143"/>
                <a:gd name="T18" fmla="*/ 501373589 w 115"/>
                <a:gd name="T19" fmla="*/ 856632811 h 143"/>
                <a:gd name="T20" fmla="*/ 543659590 w 115"/>
                <a:gd name="T21" fmla="*/ 723915294 h 143"/>
                <a:gd name="T22" fmla="*/ 604064299 w 115"/>
                <a:gd name="T23" fmla="*/ 609294615 h 143"/>
                <a:gd name="T24" fmla="*/ 694675050 w 115"/>
                <a:gd name="T25" fmla="*/ 343859580 h 143"/>
                <a:gd name="T26" fmla="*/ 694675050 w 115"/>
                <a:gd name="T27" fmla="*/ 331795021 h 143"/>
                <a:gd name="T28" fmla="*/ 658430258 w 115"/>
                <a:gd name="T29" fmla="*/ 343859580 h 143"/>
                <a:gd name="T30" fmla="*/ 573863173 w 115"/>
                <a:gd name="T31" fmla="*/ 591197777 h 143"/>
                <a:gd name="T32" fmla="*/ 543659590 w 115"/>
                <a:gd name="T33" fmla="*/ 458480259 h 143"/>
                <a:gd name="T34" fmla="*/ 440966422 w 115"/>
                <a:gd name="T35" fmla="*/ 416251847 h 143"/>
                <a:gd name="T36" fmla="*/ 410765296 w 115"/>
                <a:gd name="T37" fmla="*/ 386087993 h 143"/>
                <a:gd name="T38" fmla="*/ 362438088 w 115"/>
                <a:gd name="T39" fmla="*/ 464512539 h 143"/>
                <a:gd name="T40" fmla="*/ 326195754 w 115"/>
                <a:gd name="T41" fmla="*/ 440380965 h 143"/>
                <a:gd name="T42" fmla="*/ 332236962 w 115"/>
                <a:gd name="T43" fmla="*/ 494673936 h 143"/>
                <a:gd name="T44" fmla="*/ 295992170 w 115"/>
                <a:gd name="T45" fmla="*/ 386087993 h 143"/>
                <a:gd name="T46" fmla="*/ 308072129 w 115"/>
                <a:gd name="T47" fmla="*/ 392120273 h 143"/>
                <a:gd name="T48" fmla="*/ 386602921 w 115"/>
                <a:gd name="T49" fmla="*/ 398152552 h 143"/>
                <a:gd name="T50" fmla="*/ 398682880 w 115"/>
                <a:gd name="T51" fmla="*/ 349891860 h 143"/>
                <a:gd name="T52" fmla="*/ 428886463 w 115"/>
                <a:gd name="T53" fmla="*/ 265435035 h 143"/>
                <a:gd name="T54" fmla="*/ 283909754 w 115"/>
                <a:gd name="T55" fmla="*/ 271467314 h 143"/>
                <a:gd name="T56" fmla="*/ 302033378 w 115"/>
                <a:gd name="T57" fmla="*/ 343859580 h 143"/>
                <a:gd name="T58" fmla="*/ 271829795 w 115"/>
                <a:gd name="T59" fmla="*/ 410219567 h 143"/>
                <a:gd name="T60" fmla="*/ 163097877 w 115"/>
                <a:gd name="T61" fmla="*/ 446413244 h 143"/>
                <a:gd name="T62" fmla="*/ 157056669 w 115"/>
                <a:gd name="T63" fmla="*/ 452445524 h 143"/>
                <a:gd name="T64" fmla="*/ 120811877 w 115"/>
                <a:gd name="T65" fmla="*/ 585165497 h 143"/>
                <a:gd name="T66" fmla="*/ 66448376 w 115"/>
                <a:gd name="T67" fmla="*/ 482609377 h 143"/>
                <a:gd name="T68" fmla="*/ 36244792 w 115"/>
                <a:gd name="T69" fmla="*/ 325762742 h 143"/>
                <a:gd name="T70" fmla="*/ 126853085 w 115"/>
                <a:gd name="T71" fmla="*/ 120652958 h 143"/>
                <a:gd name="T72" fmla="*/ 350358129 w 115"/>
                <a:gd name="T73" fmla="*/ 30163854 h 143"/>
                <a:gd name="T74" fmla="*/ 658430258 w 115"/>
                <a:gd name="T75" fmla="*/ 337827301 h 1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15" h="143">
                  <a:moveTo>
                    <a:pt x="98" y="16"/>
                  </a:moveTo>
                  <a:cubicBezTo>
                    <a:pt x="88" y="6"/>
                    <a:pt x="75" y="0"/>
                    <a:pt x="5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28" y="6"/>
                    <a:pt x="17" y="16"/>
                  </a:cubicBezTo>
                  <a:cubicBezTo>
                    <a:pt x="13" y="20"/>
                    <a:pt x="9" y="25"/>
                    <a:pt x="5" y="32"/>
                  </a:cubicBezTo>
                  <a:cubicBezTo>
                    <a:pt x="2" y="39"/>
                    <a:pt x="1" y="46"/>
                    <a:pt x="0" y="5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68"/>
                    <a:pt x="3" y="76"/>
                    <a:pt x="6" y="82"/>
                  </a:cubicBezTo>
                  <a:cubicBezTo>
                    <a:pt x="9" y="88"/>
                    <a:pt x="12" y="94"/>
                    <a:pt x="15" y="99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4"/>
                    <a:pt x="18" y="105"/>
                  </a:cubicBezTo>
                  <a:cubicBezTo>
                    <a:pt x="21" y="110"/>
                    <a:pt x="24" y="114"/>
                    <a:pt x="25" y="120"/>
                  </a:cubicBezTo>
                  <a:cubicBezTo>
                    <a:pt x="26" y="122"/>
                    <a:pt x="26" y="125"/>
                    <a:pt x="26" y="128"/>
                  </a:cubicBezTo>
                  <a:cubicBezTo>
                    <a:pt x="26" y="129"/>
                    <a:pt x="27" y="131"/>
                    <a:pt x="27" y="132"/>
                  </a:cubicBezTo>
                  <a:cubicBezTo>
                    <a:pt x="28" y="137"/>
                    <a:pt x="31" y="140"/>
                    <a:pt x="33" y="142"/>
                  </a:cubicBezTo>
                  <a:cubicBezTo>
                    <a:pt x="33" y="143"/>
                    <a:pt x="34" y="143"/>
                    <a:pt x="35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2" y="143"/>
                    <a:pt x="83" y="143"/>
                    <a:pt x="83" y="142"/>
                  </a:cubicBezTo>
                  <a:cubicBezTo>
                    <a:pt x="87" y="138"/>
                    <a:pt x="88" y="133"/>
                    <a:pt x="89" y="127"/>
                  </a:cubicBezTo>
                  <a:cubicBezTo>
                    <a:pt x="89" y="125"/>
                    <a:pt x="90" y="122"/>
                    <a:pt x="90" y="120"/>
                  </a:cubicBezTo>
                  <a:cubicBezTo>
                    <a:pt x="92" y="115"/>
                    <a:pt x="95" y="110"/>
                    <a:pt x="98" y="105"/>
                  </a:cubicBezTo>
                  <a:cubicBezTo>
                    <a:pt x="98" y="103"/>
                    <a:pt x="99" y="102"/>
                    <a:pt x="100" y="101"/>
                  </a:cubicBezTo>
                  <a:cubicBezTo>
                    <a:pt x="100" y="99"/>
                    <a:pt x="101" y="98"/>
                    <a:pt x="102" y="96"/>
                  </a:cubicBezTo>
                  <a:cubicBezTo>
                    <a:pt x="108" y="85"/>
                    <a:pt x="114" y="74"/>
                    <a:pt x="115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40"/>
                    <a:pt x="109" y="27"/>
                    <a:pt x="98" y="16"/>
                  </a:cubicBezTo>
                  <a:close/>
                  <a:moveTo>
                    <a:pt x="109" y="57"/>
                  </a:moveTo>
                  <a:cubicBezTo>
                    <a:pt x="109" y="72"/>
                    <a:pt x="103" y="82"/>
                    <a:pt x="97" y="93"/>
                  </a:cubicBezTo>
                  <a:cubicBezTo>
                    <a:pt x="96" y="95"/>
                    <a:pt x="96" y="96"/>
                    <a:pt x="95" y="98"/>
                  </a:cubicBezTo>
                  <a:cubicBezTo>
                    <a:pt x="95" y="91"/>
                    <a:pt x="94" y="79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8" y="75"/>
                    <a:pt x="88" y="75"/>
                  </a:cubicBezTo>
                  <a:cubicBezTo>
                    <a:pt x="87" y="73"/>
                    <a:pt x="73" y="69"/>
                    <a:pt x="73" y="69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9"/>
                    <a:pt x="63" y="85"/>
                    <a:pt x="63" y="85"/>
                  </a:cubicBezTo>
                  <a:cubicBezTo>
                    <a:pt x="63" y="83"/>
                    <a:pt x="60" y="77"/>
                    <a:pt x="60" y="77"/>
                  </a:cubicBezTo>
                  <a:cubicBezTo>
                    <a:pt x="60" y="76"/>
                    <a:pt x="61" y="73"/>
                    <a:pt x="61" y="73"/>
                  </a:cubicBezTo>
                  <a:cubicBezTo>
                    <a:pt x="57" y="68"/>
                    <a:pt x="54" y="73"/>
                    <a:pt x="54" y="73"/>
                  </a:cubicBezTo>
                  <a:cubicBezTo>
                    <a:pt x="53" y="75"/>
                    <a:pt x="56" y="78"/>
                    <a:pt x="56" y="78"/>
                  </a:cubicBezTo>
                  <a:cubicBezTo>
                    <a:pt x="55" y="79"/>
                    <a:pt x="55" y="82"/>
                    <a:pt x="55" y="82"/>
                  </a:cubicBezTo>
                  <a:cubicBezTo>
                    <a:pt x="54" y="84"/>
                    <a:pt x="53" y="88"/>
                    <a:pt x="53" y="88"/>
                  </a:cubicBezTo>
                  <a:cubicBezTo>
                    <a:pt x="50" y="79"/>
                    <a:pt x="49" y="64"/>
                    <a:pt x="49" y="64"/>
                  </a:cubicBezTo>
                  <a:cubicBezTo>
                    <a:pt x="48" y="63"/>
                    <a:pt x="50" y="63"/>
                    <a:pt x="50" y="63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7"/>
                    <a:pt x="58" y="70"/>
                    <a:pt x="58" y="70"/>
                  </a:cubicBezTo>
                  <a:cubicBezTo>
                    <a:pt x="64" y="66"/>
                    <a:pt x="64" y="66"/>
                    <a:pt x="64" y="66"/>
                  </a:cubicBezTo>
                  <a:cubicBezTo>
                    <a:pt x="67" y="65"/>
                    <a:pt x="67" y="62"/>
                    <a:pt x="67" y="62"/>
                  </a:cubicBezTo>
                  <a:cubicBezTo>
                    <a:pt x="66" y="62"/>
                    <a:pt x="66" y="58"/>
                    <a:pt x="66" y="58"/>
                  </a:cubicBezTo>
                  <a:cubicBezTo>
                    <a:pt x="67" y="57"/>
                    <a:pt x="69" y="53"/>
                    <a:pt x="69" y="53"/>
                  </a:cubicBezTo>
                  <a:cubicBezTo>
                    <a:pt x="71" y="50"/>
                    <a:pt x="71" y="44"/>
                    <a:pt x="71" y="44"/>
                  </a:cubicBezTo>
                  <a:cubicBezTo>
                    <a:pt x="74" y="25"/>
                    <a:pt x="57" y="27"/>
                    <a:pt x="57" y="27"/>
                  </a:cubicBezTo>
                  <a:cubicBezTo>
                    <a:pt x="44" y="29"/>
                    <a:pt x="47" y="45"/>
                    <a:pt x="47" y="45"/>
                  </a:cubicBezTo>
                  <a:cubicBezTo>
                    <a:pt x="45" y="45"/>
                    <a:pt x="48" y="52"/>
                    <a:pt x="48" y="52"/>
                  </a:cubicBezTo>
                  <a:cubicBezTo>
                    <a:pt x="48" y="52"/>
                    <a:pt x="50" y="57"/>
                    <a:pt x="50" y="57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5" y="68"/>
                    <a:pt x="45" y="68"/>
                  </a:cubicBezTo>
                  <a:cubicBezTo>
                    <a:pt x="37" y="68"/>
                    <a:pt x="29" y="74"/>
                    <a:pt x="29" y="74"/>
                  </a:cubicBezTo>
                  <a:cubicBezTo>
                    <a:pt x="28" y="74"/>
                    <a:pt x="27" y="74"/>
                    <a:pt x="27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5"/>
                    <a:pt x="26" y="76"/>
                    <a:pt x="26" y="77"/>
                  </a:cubicBezTo>
                  <a:cubicBezTo>
                    <a:pt x="25" y="82"/>
                    <a:pt x="21" y="92"/>
                    <a:pt x="20" y="97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17" y="91"/>
                    <a:pt x="14" y="86"/>
                    <a:pt x="11" y="80"/>
                  </a:cubicBezTo>
                  <a:cubicBezTo>
                    <a:pt x="8" y="74"/>
                    <a:pt x="7" y="67"/>
                    <a:pt x="6" y="57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47"/>
                    <a:pt x="8" y="40"/>
                    <a:pt x="11" y="34"/>
                  </a:cubicBezTo>
                  <a:cubicBezTo>
                    <a:pt x="13" y="28"/>
                    <a:pt x="17" y="24"/>
                    <a:pt x="21" y="20"/>
                  </a:cubicBezTo>
                  <a:cubicBezTo>
                    <a:pt x="30" y="11"/>
                    <a:pt x="41" y="6"/>
                    <a:pt x="54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73" y="6"/>
                    <a:pt x="85" y="11"/>
                    <a:pt x="94" y="20"/>
                  </a:cubicBezTo>
                  <a:cubicBezTo>
                    <a:pt x="104" y="30"/>
                    <a:pt x="109" y="41"/>
                    <a:pt x="109" y="56"/>
                  </a:cubicBezTo>
                  <a:lnTo>
                    <a:pt x="109" y="57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1" name="组合 15"/>
          <p:cNvGrpSpPr>
            <a:grpSpLocks/>
          </p:cNvGrpSpPr>
          <p:nvPr/>
        </p:nvGrpSpPr>
        <p:grpSpPr bwMode="auto">
          <a:xfrm>
            <a:off x="5875338" y="3617913"/>
            <a:ext cx="431800" cy="361950"/>
            <a:chOff x="0" y="0"/>
            <a:chExt cx="432281" cy="361620"/>
          </a:xfrm>
        </p:grpSpPr>
        <p:sp>
          <p:nvSpPr>
            <p:cNvPr id="5138" name="Freeform 313"/>
            <p:cNvSpPr>
              <a:spLocks noEditPoints="1"/>
            </p:cNvSpPr>
            <p:nvPr/>
          </p:nvSpPr>
          <p:spPr bwMode="auto">
            <a:xfrm>
              <a:off x="0" y="0"/>
              <a:ext cx="432281" cy="361620"/>
            </a:xfrm>
            <a:custGeom>
              <a:avLst/>
              <a:gdLst>
                <a:gd name="T0" fmla="*/ 929025904 w 176"/>
                <a:gd name="T1" fmla="*/ 290476800 h 147"/>
                <a:gd name="T2" fmla="*/ 929025904 w 176"/>
                <a:gd name="T3" fmla="*/ 157341600 h 147"/>
                <a:gd name="T4" fmla="*/ 892829739 w 176"/>
                <a:gd name="T5" fmla="*/ 121032000 h 147"/>
                <a:gd name="T6" fmla="*/ 561034422 w 176"/>
                <a:gd name="T7" fmla="*/ 121032000 h 147"/>
                <a:gd name="T8" fmla="*/ 536905283 w 176"/>
                <a:gd name="T9" fmla="*/ 36309600 h 147"/>
                <a:gd name="T10" fmla="*/ 446416097 w 176"/>
                <a:gd name="T11" fmla="*/ 0 h 147"/>
                <a:gd name="T12" fmla="*/ 349892171 w 176"/>
                <a:gd name="T13" fmla="*/ 42361200 h 147"/>
                <a:gd name="T14" fmla="*/ 319730747 w 176"/>
                <a:gd name="T15" fmla="*/ 121032000 h 147"/>
                <a:gd name="T16" fmla="*/ 30163880 w 176"/>
                <a:gd name="T17" fmla="*/ 121032000 h 147"/>
                <a:gd name="T18" fmla="*/ 0 w 176"/>
                <a:gd name="T19" fmla="*/ 157341600 h 147"/>
                <a:gd name="T20" fmla="*/ 0 w 176"/>
                <a:gd name="T21" fmla="*/ 405457200 h 147"/>
                <a:gd name="T22" fmla="*/ 180978370 w 176"/>
                <a:gd name="T23" fmla="*/ 405457200 h 147"/>
                <a:gd name="T24" fmla="*/ 205109966 w 176"/>
                <a:gd name="T25" fmla="*/ 387302400 h 147"/>
                <a:gd name="T26" fmla="*/ 223206821 w 176"/>
                <a:gd name="T27" fmla="*/ 405457200 h 147"/>
                <a:gd name="T28" fmla="*/ 428316787 w 176"/>
                <a:gd name="T29" fmla="*/ 405457200 h 147"/>
                <a:gd name="T30" fmla="*/ 416252217 w 176"/>
                <a:gd name="T31" fmla="*/ 429663600 h 147"/>
                <a:gd name="T32" fmla="*/ 223206821 w 176"/>
                <a:gd name="T33" fmla="*/ 429663600 h 147"/>
                <a:gd name="T34" fmla="*/ 223206821 w 176"/>
                <a:gd name="T35" fmla="*/ 453870000 h 147"/>
                <a:gd name="T36" fmla="*/ 205109966 w 176"/>
                <a:gd name="T37" fmla="*/ 478076400 h 147"/>
                <a:gd name="T38" fmla="*/ 180978370 w 176"/>
                <a:gd name="T39" fmla="*/ 453870000 h 147"/>
                <a:gd name="T40" fmla="*/ 180978370 w 176"/>
                <a:gd name="T41" fmla="*/ 429663600 h 147"/>
                <a:gd name="T42" fmla="*/ 0 w 176"/>
                <a:gd name="T43" fmla="*/ 429663600 h 147"/>
                <a:gd name="T44" fmla="*/ 0 w 176"/>
                <a:gd name="T45" fmla="*/ 762501600 h 147"/>
                <a:gd name="T46" fmla="*/ 30163880 w 176"/>
                <a:gd name="T47" fmla="*/ 798811200 h 147"/>
                <a:gd name="T48" fmla="*/ 488644548 w 176"/>
                <a:gd name="T49" fmla="*/ 798811200 h 147"/>
                <a:gd name="T50" fmla="*/ 723915938 w 176"/>
                <a:gd name="T51" fmla="*/ 889585200 h 147"/>
                <a:gd name="T52" fmla="*/ 1061743540 w 176"/>
                <a:gd name="T53" fmla="*/ 556747200 h 147"/>
                <a:gd name="T54" fmla="*/ 929025904 w 176"/>
                <a:gd name="T55" fmla="*/ 290476800 h 147"/>
                <a:gd name="T56" fmla="*/ 386088337 w 176"/>
                <a:gd name="T57" fmla="*/ 72619200 h 147"/>
                <a:gd name="T58" fmla="*/ 446416097 w 176"/>
                <a:gd name="T59" fmla="*/ 48412800 h 147"/>
                <a:gd name="T60" fmla="*/ 500709117 w 176"/>
                <a:gd name="T61" fmla="*/ 66567600 h 147"/>
                <a:gd name="T62" fmla="*/ 518805972 w 176"/>
                <a:gd name="T63" fmla="*/ 121032000 h 147"/>
                <a:gd name="T64" fmla="*/ 361959197 w 176"/>
                <a:gd name="T65" fmla="*/ 121032000 h 147"/>
                <a:gd name="T66" fmla="*/ 386088337 w 176"/>
                <a:gd name="T67" fmla="*/ 72619200 h 147"/>
                <a:gd name="T68" fmla="*/ 723915938 w 176"/>
                <a:gd name="T69" fmla="*/ 823017600 h 147"/>
                <a:gd name="T70" fmla="*/ 458480667 w 176"/>
                <a:gd name="T71" fmla="*/ 556747200 h 147"/>
                <a:gd name="T72" fmla="*/ 536905283 w 176"/>
                <a:gd name="T73" fmla="*/ 375199200 h 147"/>
                <a:gd name="T74" fmla="*/ 536905283 w 176"/>
                <a:gd name="T75" fmla="*/ 375199200 h 147"/>
                <a:gd name="T76" fmla="*/ 536905283 w 176"/>
                <a:gd name="T77" fmla="*/ 369147600 h 147"/>
                <a:gd name="T78" fmla="*/ 723915938 w 176"/>
                <a:gd name="T79" fmla="*/ 296528400 h 147"/>
                <a:gd name="T80" fmla="*/ 989351209 w 176"/>
                <a:gd name="T81" fmla="*/ 556747200 h 147"/>
                <a:gd name="T82" fmla="*/ 723915938 w 176"/>
                <a:gd name="T83" fmla="*/ 823017600 h 14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76" h="147">
                  <a:moveTo>
                    <a:pt x="154" y="48"/>
                  </a:moveTo>
                  <a:cubicBezTo>
                    <a:pt x="154" y="26"/>
                    <a:pt x="154" y="26"/>
                    <a:pt x="154" y="26"/>
                  </a:cubicBezTo>
                  <a:cubicBezTo>
                    <a:pt x="154" y="23"/>
                    <a:pt x="151" y="20"/>
                    <a:pt x="148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16"/>
                    <a:pt x="92" y="10"/>
                    <a:pt x="89" y="6"/>
                  </a:cubicBezTo>
                  <a:cubicBezTo>
                    <a:pt x="85" y="2"/>
                    <a:pt x="80" y="0"/>
                    <a:pt x="74" y="0"/>
                  </a:cubicBezTo>
                  <a:cubicBezTo>
                    <a:pt x="67" y="0"/>
                    <a:pt x="62" y="2"/>
                    <a:pt x="58" y="7"/>
                  </a:cubicBezTo>
                  <a:cubicBezTo>
                    <a:pt x="54" y="11"/>
                    <a:pt x="53" y="16"/>
                    <a:pt x="53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23"/>
                    <a:pt x="0" y="2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5"/>
                    <a:pt x="32" y="64"/>
                    <a:pt x="34" y="64"/>
                  </a:cubicBezTo>
                  <a:cubicBezTo>
                    <a:pt x="35" y="64"/>
                    <a:pt x="37" y="65"/>
                    <a:pt x="37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8"/>
                    <a:pt x="69" y="69"/>
                    <a:pt x="69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7"/>
                    <a:pt x="36" y="79"/>
                    <a:pt x="34" y="79"/>
                  </a:cubicBezTo>
                  <a:cubicBezTo>
                    <a:pt x="32" y="79"/>
                    <a:pt x="30" y="77"/>
                    <a:pt x="30" y="75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9"/>
                    <a:pt x="2" y="132"/>
                    <a:pt x="5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91" y="141"/>
                    <a:pt x="105" y="147"/>
                    <a:pt x="120" y="147"/>
                  </a:cubicBezTo>
                  <a:cubicBezTo>
                    <a:pt x="151" y="147"/>
                    <a:pt x="176" y="123"/>
                    <a:pt x="176" y="92"/>
                  </a:cubicBezTo>
                  <a:cubicBezTo>
                    <a:pt x="176" y="74"/>
                    <a:pt x="167" y="58"/>
                    <a:pt x="154" y="48"/>
                  </a:cubicBezTo>
                  <a:close/>
                  <a:moveTo>
                    <a:pt x="64" y="12"/>
                  </a:moveTo>
                  <a:cubicBezTo>
                    <a:pt x="66" y="9"/>
                    <a:pt x="69" y="8"/>
                    <a:pt x="74" y="8"/>
                  </a:cubicBezTo>
                  <a:cubicBezTo>
                    <a:pt x="78" y="8"/>
                    <a:pt x="81" y="9"/>
                    <a:pt x="83" y="11"/>
                  </a:cubicBezTo>
                  <a:cubicBezTo>
                    <a:pt x="85" y="14"/>
                    <a:pt x="85" y="17"/>
                    <a:pt x="86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1" y="17"/>
                    <a:pt x="62" y="14"/>
                    <a:pt x="64" y="12"/>
                  </a:cubicBezTo>
                  <a:close/>
                  <a:moveTo>
                    <a:pt x="120" y="136"/>
                  </a:moveTo>
                  <a:cubicBezTo>
                    <a:pt x="96" y="136"/>
                    <a:pt x="76" y="116"/>
                    <a:pt x="76" y="92"/>
                  </a:cubicBezTo>
                  <a:cubicBezTo>
                    <a:pt x="76" y="80"/>
                    <a:pt x="81" y="70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7" y="54"/>
                    <a:pt x="108" y="49"/>
                    <a:pt x="120" y="49"/>
                  </a:cubicBezTo>
                  <a:cubicBezTo>
                    <a:pt x="145" y="49"/>
                    <a:pt x="164" y="68"/>
                    <a:pt x="164" y="92"/>
                  </a:cubicBezTo>
                  <a:cubicBezTo>
                    <a:pt x="164" y="116"/>
                    <a:pt x="145" y="136"/>
                    <a:pt x="120" y="136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" name="Freeform 314"/>
            <p:cNvSpPr>
              <a:spLocks noEditPoints="1"/>
            </p:cNvSpPr>
            <p:nvPr/>
          </p:nvSpPr>
          <p:spPr bwMode="auto">
            <a:xfrm>
              <a:off x="252512" y="147558"/>
              <a:ext cx="86250" cy="162105"/>
            </a:xfrm>
            <a:custGeom>
              <a:avLst/>
              <a:gdLst>
                <a:gd name="T0" fmla="*/ 188254179 w 35"/>
                <a:gd name="T1" fmla="*/ 199077221 h 66"/>
                <a:gd name="T2" fmla="*/ 157889250 w 35"/>
                <a:gd name="T3" fmla="*/ 174945681 h 66"/>
                <a:gd name="T4" fmla="*/ 121454786 w 35"/>
                <a:gd name="T5" fmla="*/ 168913410 h 66"/>
                <a:gd name="T6" fmla="*/ 121454786 w 35"/>
                <a:gd name="T7" fmla="*/ 54292894 h 66"/>
                <a:gd name="T8" fmla="*/ 151817250 w 35"/>
                <a:gd name="T9" fmla="*/ 72392163 h 66"/>
                <a:gd name="T10" fmla="*/ 163963714 w 35"/>
                <a:gd name="T11" fmla="*/ 102553518 h 66"/>
                <a:gd name="T12" fmla="*/ 206472643 w 35"/>
                <a:gd name="T13" fmla="*/ 96521247 h 66"/>
                <a:gd name="T14" fmla="*/ 176107714 w 35"/>
                <a:gd name="T15" fmla="*/ 42228353 h 66"/>
                <a:gd name="T16" fmla="*/ 121454786 w 35"/>
                <a:gd name="T17" fmla="*/ 18096813 h 66"/>
                <a:gd name="T18" fmla="*/ 121454786 w 35"/>
                <a:gd name="T19" fmla="*/ 0 h 66"/>
                <a:gd name="T20" fmla="*/ 97164321 w 35"/>
                <a:gd name="T21" fmla="*/ 0 h 66"/>
                <a:gd name="T22" fmla="*/ 97164321 w 35"/>
                <a:gd name="T23" fmla="*/ 18096813 h 66"/>
                <a:gd name="T24" fmla="*/ 36436929 w 35"/>
                <a:gd name="T25" fmla="*/ 42228353 h 66"/>
                <a:gd name="T26" fmla="*/ 6072000 w 35"/>
                <a:gd name="T27" fmla="*/ 108585789 h 66"/>
                <a:gd name="T28" fmla="*/ 18218464 w 35"/>
                <a:gd name="T29" fmla="*/ 150814141 h 66"/>
                <a:gd name="T30" fmla="*/ 48580929 w 35"/>
                <a:gd name="T31" fmla="*/ 180977952 h 66"/>
                <a:gd name="T32" fmla="*/ 97164321 w 35"/>
                <a:gd name="T33" fmla="*/ 199077221 h 66"/>
                <a:gd name="T34" fmla="*/ 97164321 w 35"/>
                <a:gd name="T35" fmla="*/ 325759822 h 66"/>
                <a:gd name="T36" fmla="*/ 54655393 w 35"/>
                <a:gd name="T37" fmla="*/ 301630738 h 66"/>
                <a:gd name="T38" fmla="*/ 42508929 w 35"/>
                <a:gd name="T39" fmla="*/ 253370115 h 66"/>
                <a:gd name="T40" fmla="*/ 0 w 35"/>
                <a:gd name="T41" fmla="*/ 259402386 h 66"/>
                <a:gd name="T42" fmla="*/ 18218464 w 35"/>
                <a:gd name="T43" fmla="*/ 313695280 h 66"/>
                <a:gd name="T44" fmla="*/ 48580929 w 35"/>
                <a:gd name="T45" fmla="*/ 343859091 h 66"/>
                <a:gd name="T46" fmla="*/ 97164321 w 35"/>
                <a:gd name="T47" fmla="*/ 355923633 h 66"/>
                <a:gd name="T48" fmla="*/ 97164321 w 35"/>
                <a:gd name="T49" fmla="*/ 398151985 h 66"/>
                <a:gd name="T50" fmla="*/ 121454786 w 35"/>
                <a:gd name="T51" fmla="*/ 398151985 h 66"/>
                <a:gd name="T52" fmla="*/ 121454786 w 35"/>
                <a:gd name="T53" fmla="*/ 355923633 h 66"/>
                <a:gd name="T54" fmla="*/ 188254179 w 35"/>
                <a:gd name="T55" fmla="*/ 325759822 h 66"/>
                <a:gd name="T56" fmla="*/ 212544643 w 35"/>
                <a:gd name="T57" fmla="*/ 259402386 h 66"/>
                <a:gd name="T58" fmla="*/ 206472643 w 35"/>
                <a:gd name="T59" fmla="*/ 223206304 h 66"/>
                <a:gd name="T60" fmla="*/ 188254179 w 35"/>
                <a:gd name="T61" fmla="*/ 199077221 h 66"/>
                <a:gd name="T62" fmla="*/ 97164321 w 35"/>
                <a:gd name="T63" fmla="*/ 162881139 h 66"/>
                <a:gd name="T64" fmla="*/ 60727393 w 35"/>
                <a:gd name="T65" fmla="*/ 138749599 h 66"/>
                <a:gd name="T66" fmla="*/ 48580929 w 35"/>
                <a:gd name="T67" fmla="*/ 108585789 h 66"/>
                <a:gd name="T68" fmla="*/ 60727393 w 35"/>
                <a:gd name="T69" fmla="*/ 72392163 h 66"/>
                <a:gd name="T70" fmla="*/ 97164321 w 35"/>
                <a:gd name="T71" fmla="*/ 54292894 h 66"/>
                <a:gd name="T72" fmla="*/ 97164321 w 35"/>
                <a:gd name="T73" fmla="*/ 162881139 h 66"/>
                <a:gd name="T74" fmla="*/ 157889250 w 35"/>
                <a:gd name="T75" fmla="*/ 301630738 h 66"/>
                <a:gd name="T76" fmla="*/ 121454786 w 35"/>
                <a:gd name="T77" fmla="*/ 325759822 h 66"/>
                <a:gd name="T78" fmla="*/ 121454786 w 35"/>
                <a:gd name="T79" fmla="*/ 205109492 h 66"/>
                <a:gd name="T80" fmla="*/ 163963714 w 35"/>
                <a:gd name="T81" fmla="*/ 229238575 h 66"/>
                <a:gd name="T82" fmla="*/ 176107714 w 35"/>
                <a:gd name="T83" fmla="*/ 259402386 h 66"/>
                <a:gd name="T84" fmla="*/ 157889250 w 35"/>
                <a:gd name="T85" fmla="*/ 301630738 h 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5" h="66">
                  <a:moveTo>
                    <a:pt x="31" y="33"/>
                  </a:moveTo>
                  <a:cubicBezTo>
                    <a:pt x="30" y="31"/>
                    <a:pt x="28" y="30"/>
                    <a:pt x="26" y="29"/>
                  </a:cubicBezTo>
                  <a:cubicBezTo>
                    <a:pt x="25" y="29"/>
                    <a:pt x="23" y="28"/>
                    <a:pt x="20" y="2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10"/>
                    <a:pt x="25" y="12"/>
                  </a:cubicBezTo>
                  <a:cubicBezTo>
                    <a:pt x="26" y="13"/>
                    <a:pt x="27" y="15"/>
                    <a:pt x="27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2"/>
                    <a:pt x="32" y="9"/>
                    <a:pt x="29" y="7"/>
                  </a:cubicBezTo>
                  <a:cubicBezTo>
                    <a:pt x="27" y="5"/>
                    <a:pt x="24" y="4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4"/>
                    <a:pt x="8" y="5"/>
                    <a:pt x="6" y="7"/>
                  </a:cubicBezTo>
                  <a:cubicBezTo>
                    <a:pt x="3" y="10"/>
                    <a:pt x="1" y="13"/>
                    <a:pt x="1" y="18"/>
                  </a:cubicBezTo>
                  <a:cubicBezTo>
                    <a:pt x="1" y="21"/>
                    <a:pt x="2" y="23"/>
                    <a:pt x="3" y="25"/>
                  </a:cubicBezTo>
                  <a:cubicBezTo>
                    <a:pt x="4" y="27"/>
                    <a:pt x="6" y="29"/>
                    <a:pt x="8" y="30"/>
                  </a:cubicBezTo>
                  <a:cubicBezTo>
                    <a:pt x="10" y="31"/>
                    <a:pt x="13" y="32"/>
                    <a:pt x="16" y="33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3" y="53"/>
                    <a:pt x="11" y="52"/>
                    <a:pt x="9" y="50"/>
                  </a:cubicBezTo>
                  <a:cubicBezTo>
                    <a:pt x="8" y="48"/>
                    <a:pt x="7" y="46"/>
                    <a:pt x="7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7"/>
                    <a:pt x="1" y="50"/>
                    <a:pt x="3" y="52"/>
                  </a:cubicBezTo>
                  <a:cubicBezTo>
                    <a:pt x="4" y="54"/>
                    <a:pt x="6" y="56"/>
                    <a:pt x="8" y="57"/>
                  </a:cubicBezTo>
                  <a:cubicBezTo>
                    <a:pt x="10" y="58"/>
                    <a:pt x="13" y="59"/>
                    <a:pt x="16" y="59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59"/>
                    <a:pt x="28" y="57"/>
                    <a:pt x="31" y="54"/>
                  </a:cubicBezTo>
                  <a:cubicBezTo>
                    <a:pt x="34" y="51"/>
                    <a:pt x="35" y="47"/>
                    <a:pt x="35" y="43"/>
                  </a:cubicBezTo>
                  <a:cubicBezTo>
                    <a:pt x="35" y="41"/>
                    <a:pt x="35" y="39"/>
                    <a:pt x="34" y="37"/>
                  </a:cubicBezTo>
                  <a:cubicBezTo>
                    <a:pt x="34" y="35"/>
                    <a:pt x="33" y="34"/>
                    <a:pt x="31" y="33"/>
                  </a:cubicBezTo>
                  <a:close/>
                  <a:moveTo>
                    <a:pt x="16" y="27"/>
                  </a:moveTo>
                  <a:cubicBezTo>
                    <a:pt x="13" y="26"/>
                    <a:pt x="11" y="25"/>
                    <a:pt x="10" y="23"/>
                  </a:cubicBezTo>
                  <a:cubicBezTo>
                    <a:pt x="8" y="22"/>
                    <a:pt x="8" y="20"/>
                    <a:pt x="8" y="18"/>
                  </a:cubicBezTo>
                  <a:cubicBezTo>
                    <a:pt x="8" y="15"/>
                    <a:pt x="8" y="13"/>
                    <a:pt x="10" y="12"/>
                  </a:cubicBezTo>
                  <a:cubicBezTo>
                    <a:pt x="11" y="10"/>
                    <a:pt x="13" y="9"/>
                    <a:pt x="16" y="9"/>
                  </a:cubicBezTo>
                  <a:lnTo>
                    <a:pt x="16" y="27"/>
                  </a:lnTo>
                  <a:close/>
                  <a:moveTo>
                    <a:pt x="26" y="50"/>
                  </a:moveTo>
                  <a:cubicBezTo>
                    <a:pt x="24" y="52"/>
                    <a:pt x="22" y="53"/>
                    <a:pt x="20" y="5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3" y="35"/>
                    <a:pt x="26" y="36"/>
                    <a:pt x="27" y="38"/>
                  </a:cubicBezTo>
                  <a:cubicBezTo>
                    <a:pt x="28" y="39"/>
                    <a:pt x="29" y="41"/>
                    <a:pt x="29" y="43"/>
                  </a:cubicBezTo>
                  <a:cubicBezTo>
                    <a:pt x="29" y="46"/>
                    <a:pt x="28" y="48"/>
                    <a:pt x="26" y="5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2" name="组合 18"/>
          <p:cNvGrpSpPr>
            <a:grpSpLocks/>
          </p:cNvGrpSpPr>
          <p:nvPr/>
        </p:nvGrpSpPr>
        <p:grpSpPr bwMode="auto">
          <a:xfrm>
            <a:off x="9567863" y="3567113"/>
            <a:ext cx="415925" cy="441325"/>
            <a:chOff x="0" y="0"/>
            <a:chExt cx="415655" cy="441633"/>
          </a:xfrm>
        </p:grpSpPr>
        <p:sp>
          <p:nvSpPr>
            <p:cNvPr id="5133" name="Freeform 317"/>
            <p:cNvSpPr>
              <a:spLocks noEditPoints="1"/>
            </p:cNvSpPr>
            <p:nvPr/>
          </p:nvSpPr>
          <p:spPr bwMode="auto">
            <a:xfrm>
              <a:off x="49879" y="0"/>
              <a:ext cx="365776" cy="434360"/>
            </a:xfrm>
            <a:custGeom>
              <a:avLst/>
              <a:gdLst>
                <a:gd name="T0" fmla="*/ 879853302 w 149"/>
                <a:gd name="T1" fmla="*/ 975592192 h 177"/>
                <a:gd name="T2" fmla="*/ 638797098 w 149"/>
                <a:gd name="T3" fmla="*/ 656416120 h 177"/>
                <a:gd name="T4" fmla="*/ 626746129 w 149"/>
                <a:gd name="T5" fmla="*/ 644371833 h 177"/>
                <a:gd name="T6" fmla="*/ 662903946 w 149"/>
                <a:gd name="T7" fmla="*/ 186686456 h 177"/>
                <a:gd name="T8" fmla="*/ 180791539 w 149"/>
                <a:gd name="T9" fmla="*/ 120442875 h 177"/>
                <a:gd name="T10" fmla="*/ 114502617 w 149"/>
                <a:gd name="T11" fmla="*/ 608238971 h 177"/>
                <a:gd name="T12" fmla="*/ 548401329 w 149"/>
                <a:gd name="T13" fmla="*/ 704593270 h 177"/>
                <a:gd name="T14" fmla="*/ 554428041 w 149"/>
                <a:gd name="T15" fmla="*/ 716637558 h 177"/>
                <a:gd name="T16" fmla="*/ 795484244 w 149"/>
                <a:gd name="T17" fmla="*/ 1035813629 h 177"/>
                <a:gd name="T18" fmla="*/ 867802333 w 149"/>
                <a:gd name="T19" fmla="*/ 1047857917 h 177"/>
                <a:gd name="T20" fmla="*/ 879853302 w 149"/>
                <a:gd name="T21" fmla="*/ 975592192 h 177"/>
                <a:gd name="T22" fmla="*/ 168738115 w 149"/>
                <a:gd name="T23" fmla="*/ 566083965 h 177"/>
                <a:gd name="T24" fmla="*/ 222976068 w 149"/>
                <a:gd name="T25" fmla="*/ 168620024 h 177"/>
                <a:gd name="T26" fmla="*/ 608665993 w 149"/>
                <a:gd name="T27" fmla="*/ 222819318 h 177"/>
                <a:gd name="T28" fmla="*/ 560454753 w 149"/>
                <a:gd name="T29" fmla="*/ 620283258 h 177"/>
                <a:gd name="T30" fmla="*/ 168738115 w 149"/>
                <a:gd name="T31" fmla="*/ 566083965 h 17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9" h="177">
                  <a:moveTo>
                    <a:pt x="146" y="162"/>
                  </a:moveTo>
                  <a:cubicBezTo>
                    <a:pt x="106" y="109"/>
                    <a:pt x="106" y="109"/>
                    <a:pt x="106" y="109"/>
                  </a:cubicBezTo>
                  <a:cubicBezTo>
                    <a:pt x="105" y="108"/>
                    <a:pt x="105" y="108"/>
                    <a:pt x="104" y="107"/>
                  </a:cubicBezTo>
                  <a:cubicBezTo>
                    <a:pt x="125" y="87"/>
                    <a:pt x="128" y="54"/>
                    <a:pt x="110" y="31"/>
                  </a:cubicBezTo>
                  <a:cubicBezTo>
                    <a:pt x="91" y="5"/>
                    <a:pt x="55" y="0"/>
                    <a:pt x="30" y="20"/>
                  </a:cubicBezTo>
                  <a:cubicBezTo>
                    <a:pt x="5" y="39"/>
                    <a:pt x="0" y="75"/>
                    <a:pt x="19" y="101"/>
                  </a:cubicBezTo>
                  <a:cubicBezTo>
                    <a:pt x="37" y="123"/>
                    <a:pt x="67" y="130"/>
                    <a:pt x="91" y="117"/>
                  </a:cubicBezTo>
                  <a:cubicBezTo>
                    <a:pt x="91" y="117"/>
                    <a:pt x="92" y="118"/>
                    <a:pt x="92" y="119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35" y="176"/>
                    <a:pt x="140" y="177"/>
                    <a:pt x="144" y="174"/>
                  </a:cubicBezTo>
                  <a:cubicBezTo>
                    <a:pt x="148" y="171"/>
                    <a:pt x="149" y="166"/>
                    <a:pt x="146" y="162"/>
                  </a:cubicBezTo>
                  <a:close/>
                  <a:moveTo>
                    <a:pt x="28" y="94"/>
                  </a:moveTo>
                  <a:cubicBezTo>
                    <a:pt x="13" y="73"/>
                    <a:pt x="16" y="44"/>
                    <a:pt x="37" y="28"/>
                  </a:cubicBezTo>
                  <a:cubicBezTo>
                    <a:pt x="57" y="13"/>
                    <a:pt x="86" y="17"/>
                    <a:pt x="101" y="37"/>
                  </a:cubicBezTo>
                  <a:cubicBezTo>
                    <a:pt x="117" y="58"/>
                    <a:pt x="113" y="87"/>
                    <a:pt x="93" y="103"/>
                  </a:cubicBezTo>
                  <a:cubicBezTo>
                    <a:pt x="72" y="119"/>
                    <a:pt x="43" y="115"/>
                    <a:pt x="28" y="94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Freeform 318"/>
            <p:cNvSpPr>
              <a:spLocks/>
            </p:cNvSpPr>
            <p:nvPr/>
          </p:nvSpPr>
          <p:spPr bwMode="auto">
            <a:xfrm>
              <a:off x="214063" y="58192"/>
              <a:ext cx="73780" cy="51957"/>
            </a:xfrm>
            <a:custGeom>
              <a:avLst/>
              <a:gdLst>
                <a:gd name="T0" fmla="*/ 175402113 w 30"/>
                <a:gd name="T1" fmla="*/ 91820390 h 21"/>
                <a:gd name="T2" fmla="*/ 175402113 w 30"/>
                <a:gd name="T3" fmla="*/ 91820390 h 21"/>
                <a:gd name="T4" fmla="*/ 36289923 w 30"/>
                <a:gd name="T5" fmla="*/ 0 h 21"/>
                <a:gd name="T6" fmla="*/ 36289923 w 30"/>
                <a:gd name="T7" fmla="*/ 0 h 21"/>
                <a:gd name="T8" fmla="*/ 24192462 w 30"/>
                <a:gd name="T9" fmla="*/ 42849680 h 21"/>
                <a:gd name="T10" fmla="*/ 139112190 w 30"/>
                <a:gd name="T11" fmla="*/ 122428011 h 21"/>
                <a:gd name="T12" fmla="*/ 145159691 w 30"/>
                <a:gd name="T13" fmla="*/ 122428011 h 21"/>
                <a:gd name="T14" fmla="*/ 175402113 w 30"/>
                <a:gd name="T15" fmla="*/ 91820390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" h="21"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23" y="7"/>
                    <a:pt x="15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0" y="2"/>
                    <a:pt x="4" y="7"/>
                  </a:cubicBezTo>
                  <a:cubicBezTo>
                    <a:pt x="11" y="9"/>
                    <a:pt x="18" y="13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30" y="21"/>
                    <a:pt x="29" y="15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Freeform 319"/>
            <p:cNvSpPr>
              <a:spLocks/>
            </p:cNvSpPr>
            <p:nvPr/>
          </p:nvSpPr>
          <p:spPr bwMode="auto">
            <a:xfrm>
              <a:off x="0" y="333562"/>
              <a:ext cx="62349" cy="108071"/>
            </a:xfrm>
            <a:custGeom>
              <a:avLst/>
              <a:gdLst>
                <a:gd name="T0" fmla="*/ 111956358 w 25"/>
                <a:gd name="T1" fmla="*/ 174949756 h 44"/>
                <a:gd name="T2" fmla="*/ 105736422 w 25"/>
                <a:gd name="T3" fmla="*/ 205111390 h 44"/>
                <a:gd name="T4" fmla="*/ 93296550 w 25"/>
                <a:gd name="T5" fmla="*/ 217178499 h 44"/>
                <a:gd name="T6" fmla="*/ 74639235 w 25"/>
                <a:gd name="T7" fmla="*/ 223210826 h 44"/>
                <a:gd name="T8" fmla="*/ 55979426 w 25"/>
                <a:gd name="T9" fmla="*/ 217178499 h 44"/>
                <a:gd name="T10" fmla="*/ 43539554 w 25"/>
                <a:gd name="T11" fmla="*/ 180982083 h 44"/>
                <a:gd name="T12" fmla="*/ 43539554 w 25"/>
                <a:gd name="T13" fmla="*/ 168914973 h 44"/>
                <a:gd name="T14" fmla="*/ 6219936 w 25"/>
                <a:gd name="T15" fmla="*/ 174949756 h 44"/>
                <a:gd name="T16" fmla="*/ 0 w 25"/>
                <a:gd name="T17" fmla="*/ 180982083 h 44"/>
                <a:gd name="T18" fmla="*/ 24879745 w 25"/>
                <a:gd name="T19" fmla="*/ 241307806 h 44"/>
                <a:gd name="T20" fmla="*/ 80856677 w 25"/>
                <a:gd name="T21" fmla="*/ 265439569 h 44"/>
                <a:gd name="T22" fmla="*/ 118176295 w 25"/>
                <a:gd name="T23" fmla="*/ 253374916 h 44"/>
                <a:gd name="T24" fmla="*/ 149275976 w 25"/>
                <a:gd name="T25" fmla="*/ 223210826 h 44"/>
                <a:gd name="T26" fmla="*/ 155495912 w 25"/>
                <a:gd name="T27" fmla="*/ 174949756 h 44"/>
                <a:gd name="T28" fmla="*/ 155495912 w 25"/>
                <a:gd name="T29" fmla="*/ 0 h 44"/>
                <a:gd name="T30" fmla="*/ 111956358 w 25"/>
                <a:gd name="T31" fmla="*/ 0 h 44"/>
                <a:gd name="T32" fmla="*/ 111956358 w 25"/>
                <a:gd name="T33" fmla="*/ 174949756 h 4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5" h="44">
                  <a:moveTo>
                    <a:pt x="18" y="29"/>
                  </a:moveTo>
                  <a:cubicBezTo>
                    <a:pt x="18" y="32"/>
                    <a:pt x="17" y="33"/>
                    <a:pt x="17" y="34"/>
                  </a:cubicBezTo>
                  <a:cubicBezTo>
                    <a:pt x="17" y="35"/>
                    <a:pt x="16" y="36"/>
                    <a:pt x="15" y="36"/>
                  </a:cubicBezTo>
                  <a:cubicBezTo>
                    <a:pt x="15" y="37"/>
                    <a:pt x="14" y="37"/>
                    <a:pt x="12" y="37"/>
                  </a:cubicBezTo>
                  <a:cubicBezTo>
                    <a:pt x="11" y="37"/>
                    <a:pt x="10" y="36"/>
                    <a:pt x="9" y="36"/>
                  </a:cubicBezTo>
                  <a:cubicBezTo>
                    <a:pt x="8" y="35"/>
                    <a:pt x="8" y="33"/>
                    <a:pt x="7" y="30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1" y="38"/>
                    <a:pt x="4" y="40"/>
                  </a:cubicBezTo>
                  <a:cubicBezTo>
                    <a:pt x="6" y="43"/>
                    <a:pt x="9" y="44"/>
                    <a:pt x="13" y="44"/>
                  </a:cubicBezTo>
                  <a:cubicBezTo>
                    <a:pt x="15" y="44"/>
                    <a:pt x="17" y="43"/>
                    <a:pt x="19" y="42"/>
                  </a:cubicBezTo>
                  <a:cubicBezTo>
                    <a:pt x="21" y="41"/>
                    <a:pt x="23" y="40"/>
                    <a:pt x="24" y="37"/>
                  </a:cubicBezTo>
                  <a:cubicBezTo>
                    <a:pt x="25" y="35"/>
                    <a:pt x="25" y="33"/>
                    <a:pt x="25" y="2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Freeform 320"/>
            <p:cNvSpPr>
              <a:spLocks noEditPoints="1"/>
            </p:cNvSpPr>
            <p:nvPr/>
          </p:nvSpPr>
          <p:spPr bwMode="auto">
            <a:xfrm>
              <a:off x="73778" y="331485"/>
              <a:ext cx="100797" cy="110148"/>
            </a:xfrm>
            <a:custGeom>
              <a:avLst/>
              <a:gdLst>
                <a:gd name="T0" fmla="*/ 193409775 w 41"/>
                <a:gd name="T1" fmla="*/ 17973706 h 45"/>
                <a:gd name="T2" fmla="*/ 126925549 w 41"/>
                <a:gd name="T3" fmla="*/ 0 h 45"/>
                <a:gd name="T4" fmla="*/ 36264794 w 41"/>
                <a:gd name="T5" fmla="*/ 35947412 h 45"/>
                <a:gd name="T6" fmla="*/ 0 w 41"/>
                <a:gd name="T7" fmla="*/ 137802491 h 45"/>
                <a:gd name="T8" fmla="*/ 18131168 w 41"/>
                <a:gd name="T9" fmla="*/ 203707711 h 45"/>
                <a:gd name="T10" fmla="*/ 60441323 w 41"/>
                <a:gd name="T11" fmla="*/ 251639225 h 45"/>
                <a:gd name="T12" fmla="*/ 126925549 w 41"/>
                <a:gd name="T13" fmla="*/ 269612931 h 45"/>
                <a:gd name="T14" fmla="*/ 187364414 w 41"/>
                <a:gd name="T15" fmla="*/ 251639225 h 45"/>
                <a:gd name="T16" fmla="*/ 235717472 w 41"/>
                <a:gd name="T17" fmla="*/ 203707711 h 45"/>
                <a:gd name="T18" fmla="*/ 247805737 w 41"/>
                <a:gd name="T19" fmla="*/ 131810440 h 45"/>
                <a:gd name="T20" fmla="*/ 235717472 w 41"/>
                <a:gd name="T21" fmla="*/ 65905220 h 45"/>
                <a:gd name="T22" fmla="*/ 193409775 w 41"/>
                <a:gd name="T23" fmla="*/ 17973706 h 45"/>
                <a:gd name="T24" fmla="*/ 181321511 w 41"/>
                <a:gd name="T25" fmla="*/ 203707711 h 45"/>
                <a:gd name="T26" fmla="*/ 126925549 w 41"/>
                <a:gd name="T27" fmla="*/ 227673468 h 45"/>
                <a:gd name="T28" fmla="*/ 72529588 w 41"/>
                <a:gd name="T29" fmla="*/ 203707711 h 45"/>
                <a:gd name="T30" fmla="*/ 48353058 w 41"/>
                <a:gd name="T31" fmla="*/ 137802491 h 45"/>
                <a:gd name="T32" fmla="*/ 72529588 w 41"/>
                <a:gd name="T33" fmla="*/ 59913169 h 45"/>
                <a:gd name="T34" fmla="*/ 126925549 w 41"/>
                <a:gd name="T35" fmla="*/ 41939463 h 45"/>
                <a:gd name="T36" fmla="*/ 169233246 w 41"/>
                <a:gd name="T37" fmla="*/ 53923565 h 45"/>
                <a:gd name="T38" fmla="*/ 193409775 w 41"/>
                <a:gd name="T39" fmla="*/ 83878926 h 45"/>
                <a:gd name="T40" fmla="*/ 205498040 w 41"/>
                <a:gd name="T41" fmla="*/ 131810440 h 45"/>
                <a:gd name="T42" fmla="*/ 181321511 w 41"/>
                <a:gd name="T43" fmla="*/ 203707711 h 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1" h="45">
                  <a:moveTo>
                    <a:pt x="32" y="3"/>
                  </a:moveTo>
                  <a:cubicBezTo>
                    <a:pt x="28" y="1"/>
                    <a:pt x="25" y="0"/>
                    <a:pt x="21" y="0"/>
                  </a:cubicBezTo>
                  <a:cubicBezTo>
                    <a:pt x="15" y="0"/>
                    <a:pt x="10" y="2"/>
                    <a:pt x="6" y="6"/>
                  </a:cubicBezTo>
                  <a:cubicBezTo>
                    <a:pt x="2" y="10"/>
                    <a:pt x="0" y="16"/>
                    <a:pt x="0" y="23"/>
                  </a:cubicBezTo>
                  <a:cubicBezTo>
                    <a:pt x="0" y="27"/>
                    <a:pt x="1" y="30"/>
                    <a:pt x="3" y="34"/>
                  </a:cubicBezTo>
                  <a:cubicBezTo>
                    <a:pt x="4" y="37"/>
                    <a:pt x="7" y="40"/>
                    <a:pt x="10" y="42"/>
                  </a:cubicBezTo>
                  <a:cubicBezTo>
                    <a:pt x="13" y="44"/>
                    <a:pt x="17" y="45"/>
                    <a:pt x="21" y="45"/>
                  </a:cubicBezTo>
                  <a:cubicBezTo>
                    <a:pt x="24" y="45"/>
                    <a:pt x="28" y="44"/>
                    <a:pt x="31" y="42"/>
                  </a:cubicBezTo>
                  <a:cubicBezTo>
                    <a:pt x="34" y="40"/>
                    <a:pt x="37" y="38"/>
                    <a:pt x="39" y="34"/>
                  </a:cubicBezTo>
                  <a:cubicBezTo>
                    <a:pt x="40" y="31"/>
                    <a:pt x="41" y="27"/>
                    <a:pt x="41" y="22"/>
                  </a:cubicBezTo>
                  <a:cubicBezTo>
                    <a:pt x="41" y="18"/>
                    <a:pt x="41" y="14"/>
                    <a:pt x="39" y="11"/>
                  </a:cubicBezTo>
                  <a:cubicBezTo>
                    <a:pt x="37" y="7"/>
                    <a:pt x="35" y="5"/>
                    <a:pt x="32" y="3"/>
                  </a:cubicBezTo>
                  <a:close/>
                  <a:moveTo>
                    <a:pt x="30" y="34"/>
                  </a:moveTo>
                  <a:cubicBezTo>
                    <a:pt x="28" y="37"/>
                    <a:pt x="25" y="38"/>
                    <a:pt x="21" y="38"/>
                  </a:cubicBezTo>
                  <a:cubicBezTo>
                    <a:pt x="17" y="38"/>
                    <a:pt x="14" y="37"/>
                    <a:pt x="12" y="34"/>
                  </a:cubicBezTo>
                  <a:cubicBezTo>
                    <a:pt x="9" y="31"/>
                    <a:pt x="8" y="28"/>
                    <a:pt x="8" y="23"/>
                  </a:cubicBezTo>
                  <a:cubicBezTo>
                    <a:pt x="8" y="17"/>
                    <a:pt x="9" y="13"/>
                    <a:pt x="12" y="10"/>
                  </a:cubicBezTo>
                  <a:cubicBezTo>
                    <a:pt x="14" y="8"/>
                    <a:pt x="17" y="7"/>
                    <a:pt x="21" y="7"/>
                  </a:cubicBezTo>
                  <a:cubicBezTo>
                    <a:pt x="23" y="7"/>
                    <a:pt x="26" y="7"/>
                    <a:pt x="28" y="9"/>
                  </a:cubicBezTo>
                  <a:cubicBezTo>
                    <a:pt x="30" y="10"/>
                    <a:pt x="31" y="12"/>
                    <a:pt x="32" y="14"/>
                  </a:cubicBezTo>
                  <a:cubicBezTo>
                    <a:pt x="33" y="16"/>
                    <a:pt x="34" y="19"/>
                    <a:pt x="34" y="22"/>
                  </a:cubicBezTo>
                  <a:cubicBezTo>
                    <a:pt x="34" y="27"/>
                    <a:pt x="32" y="31"/>
                    <a:pt x="30" y="34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" name="Freeform 321"/>
            <p:cNvSpPr>
              <a:spLocks noEditPoints="1"/>
            </p:cNvSpPr>
            <p:nvPr/>
          </p:nvSpPr>
          <p:spPr bwMode="auto">
            <a:xfrm>
              <a:off x="187044" y="333562"/>
              <a:ext cx="81054" cy="105993"/>
            </a:xfrm>
            <a:custGeom>
              <a:avLst/>
              <a:gdLst>
                <a:gd name="T0" fmla="*/ 162886610 w 33"/>
                <a:gd name="T1" fmla="*/ 121519742 h 43"/>
                <a:gd name="T2" fmla="*/ 174951375 w 33"/>
                <a:gd name="T3" fmla="*/ 103291411 h 43"/>
                <a:gd name="T4" fmla="*/ 187018596 w 33"/>
                <a:gd name="T5" fmla="*/ 66834749 h 43"/>
                <a:gd name="T6" fmla="*/ 174951375 w 33"/>
                <a:gd name="T7" fmla="*/ 30380552 h 43"/>
                <a:gd name="T8" fmla="*/ 144787006 w 33"/>
                <a:gd name="T9" fmla="*/ 6076110 h 43"/>
                <a:gd name="T10" fmla="*/ 96525489 w 33"/>
                <a:gd name="T11" fmla="*/ 0 h 43"/>
                <a:gd name="T12" fmla="*/ 0 w 33"/>
                <a:gd name="T13" fmla="*/ 0 h 43"/>
                <a:gd name="T14" fmla="*/ 0 w 33"/>
                <a:gd name="T15" fmla="*/ 261267815 h 43"/>
                <a:gd name="T16" fmla="*/ 102557872 w 33"/>
                <a:gd name="T17" fmla="*/ 261267815 h 43"/>
                <a:gd name="T18" fmla="*/ 138754623 w 33"/>
                <a:gd name="T19" fmla="*/ 255191705 h 43"/>
                <a:gd name="T20" fmla="*/ 168918992 w 33"/>
                <a:gd name="T21" fmla="*/ 243039484 h 43"/>
                <a:gd name="T22" fmla="*/ 193050979 w 33"/>
                <a:gd name="T23" fmla="*/ 218735043 h 43"/>
                <a:gd name="T24" fmla="*/ 199083361 w 33"/>
                <a:gd name="T25" fmla="*/ 182280846 h 43"/>
                <a:gd name="T26" fmla="*/ 187018596 w 33"/>
                <a:gd name="T27" fmla="*/ 139748073 h 43"/>
                <a:gd name="T28" fmla="*/ 162886610 w 33"/>
                <a:gd name="T29" fmla="*/ 121519742 h 43"/>
                <a:gd name="T30" fmla="*/ 48261517 w 33"/>
                <a:gd name="T31" fmla="*/ 42532772 h 43"/>
                <a:gd name="T32" fmla="*/ 90493107 w 33"/>
                <a:gd name="T33" fmla="*/ 42532772 h 43"/>
                <a:gd name="T34" fmla="*/ 126689858 w 33"/>
                <a:gd name="T35" fmla="*/ 42532772 h 43"/>
                <a:gd name="T36" fmla="*/ 138754623 w 33"/>
                <a:gd name="T37" fmla="*/ 54684993 h 43"/>
                <a:gd name="T38" fmla="*/ 144787006 w 33"/>
                <a:gd name="T39" fmla="*/ 72910859 h 43"/>
                <a:gd name="T40" fmla="*/ 138754623 w 33"/>
                <a:gd name="T41" fmla="*/ 91139190 h 43"/>
                <a:gd name="T42" fmla="*/ 120657476 w 33"/>
                <a:gd name="T43" fmla="*/ 103291411 h 43"/>
                <a:gd name="T44" fmla="*/ 90493107 w 33"/>
                <a:gd name="T45" fmla="*/ 103291411 h 43"/>
                <a:gd name="T46" fmla="*/ 48261517 w 33"/>
                <a:gd name="T47" fmla="*/ 103291411 h 43"/>
                <a:gd name="T48" fmla="*/ 48261517 w 33"/>
                <a:gd name="T49" fmla="*/ 42532772 h 43"/>
                <a:gd name="T50" fmla="*/ 150821845 w 33"/>
                <a:gd name="T51" fmla="*/ 200506712 h 43"/>
                <a:gd name="T52" fmla="*/ 138754623 w 33"/>
                <a:gd name="T53" fmla="*/ 212658932 h 43"/>
                <a:gd name="T54" fmla="*/ 120657476 w 33"/>
                <a:gd name="T55" fmla="*/ 218735043 h 43"/>
                <a:gd name="T56" fmla="*/ 102557872 w 33"/>
                <a:gd name="T57" fmla="*/ 218735043 h 43"/>
                <a:gd name="T58" fmla="*/ 48261517 w 33"/>
                <a:gd name="T59" fmla="*/ 218735043 h 43"/>
                <a:gd name="T60" fmla="*/ 48261517 w 33"/>
                <a:gd name="T61" fmla="*/ 145824183 h 43"/>
                <a:gd name="T62" fmla="*/ 96525489 w 33"/>
                <a:gd name="T63" fmla="*/ 145824183 h 43"/>
                <a:gd name="T64" fmla="*/ 132722241 w 33"/>
                <a:gd name="T65" fmla="*/ 151900294 h 43"/>
                <a:gd name="T66" fmla="*/ 144787006 w 33"/>
                <a:gd name="T67" fmla="*/ 164052514 h 43"/>
                <a:gd name="T68" fmla="*/ 150821845 w 33"/>
                <a:gd name="T69" fmla="*/ 182280846 h 43"/>
                <a:gd name="T70" fmla="*/ 150821845 w 33"/>
                <a:gd name="T71" fmla="*/ 200506712 h 4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3" h="43">
                  <a:moveTo>
                    <a:pt x="27" y="20"/>
                  </a:moveTo>
                  <a:cubicBezTo>
                    <a:pt x="28" y="19"/>
                    <a:pt x="29" y="18"/>
                    <a:pt x="29" y="17"/>
                  </a:cubicBezTo>
                  <a:cubicBezTo>
                    <a:pt x="30" y="15"/>
                    <a:pt x="31" y="13"/>
                    <a:pt x="31" y="11"/>
                  </a:cubicBezTo>
                  <a:cubicBezTo>
                    <a:pt x="31" y="9"/>
                    <a:pt x="30" y="7"/>
                    <a:pt x="29" y="5"/>
                  </a:cubicBezTo>
                  <a:cubicBezTo>
                    <a:pt x="28" y="3"/>
                    <a:pt x="26" y="2"/>
                    <a:pt x="24" y="1"/>
                  </a:cubicBezTo>
                  <a:cubicBezTo>
                    <a:pt x="22" y="0"/>
                    <a:pt x="20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9" y="43"/>
                    <a:pt x="22" y="43"/>
                    <a:pt x="23" y="42"/>
                  </a:cubicBezTo>
                  <a:cubicBezTo>
                    <a:pt x="25" y="42"/>
                    <a:pt x="27" y="41"/>
                    <a:pt x="28" y="40"/>
                  </a:cubicBezTo>
                  <a:cubicBezTo>
                    <a:pt x="30" y="39"/>
                    <a:pt x="31" y="38"/>
                    <a:pt x="32" y="36"/>
                  </a:cubicBezTo>
                  <a:cubicBezTo>
                    <a:pt x="33" y="34"/>
                    <a:pt x="33" y="32"/>
                    <a:pt x="33" y="30"/>
                  </a:cubicBezTo>
                  <a:cubicBezTo>
                    <a:pt x="33" y="27"/>
                    <a:pt x="32" y="25"/>
                    <a:pt x="31" y="23"/>
                  </a:cubicBezTo>
                  <a:cubicBezTo>
                    <a:pt x="30" y="22"/>
                    <a:pt x="28" y="21"/>
                    <a:pt x="27" y="20"/>
                  </a:cubicBezTo>
                  <a:close/>
                  <a:moveTo>
                    <a:pt x="8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7"/>
                    <a:pt x="21" y="7"/>
                  </a:cubicBezTo>
                  <a:cubicBezTo>
                    <a:pt x="22" y="7"/>
                    <a:pt x="22" y="8"/>
                    <a:pt x="23" y="9"/>
                  </a:cubicBezTo>
                  <a:cubicBezTo>
                    <a:pt x="23" y="10"/>
                    <a:pt x="24" y="11"/>
                    <a:pt x="24" y="12"/>
                  </a:cubicBezTo>
                  <a:cubicBezTo>
                    <a:pt x="24" y="13"/>
                    <a:pt x="23" y="14"/>
                    <a:pt x="23" y="15"/>
                  </a:cubicBezTo>
                  <a:cubicBezTo>
                    <a:pt x="22" y="16"/>
                    <a:pt x="21" y="16"/>
                    <a:pt x="20" y="17"/>
                  </a:cubicBezTo>
                  <a:cubicBezTo>
                    <a:pt x="19" y="17"/>
                    <a:pt x="18" y="17"/>
                    <a:pt x="15" y="17"/>
                  </a:cubicBezTo>
                  <a:cubicBezTo>
                    <a:pt x="8" y="17"/>
                    <a:pt x="8" y="17"/>
                    <a:pt x="8" y="17"/>
                  </a:cubicBezTo>
                  <a:lnTo>
                    <a:pt x="8" y="7"/>
                  </a:lnTo>
                  <a:close/>
                  <a:moveTo>
                    <a:pt x="25" y="33"/>
                  </a:moveTo>
                  <a:cubicBezTo>
                    <a:pt x="24" y="34"/>
                    <a:pt x="24" y="35"/>
                    <a:pt x="23" y="35"/>
                  </a:cubicBezTo>
                  <a:cubicBezTo>
                    <a:pt x="22" y="35"/>
                    <a:pt x="21" y="36"/>
                    <a:pt x="20" y="36"/>
                  </a:cubicBezTo>
                  <a:cubicBezTo>
                    <a:pt x="19" y="36"/>
                    <a:pt x="18" y="36"/>
                    <a:pt x="17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8" y="24"/>
                    <a:pt x="20" y="24"/>
                    <a:pt x="22" y="25"/>
                  </a:cubicBezTo>
                  <a:cubicBezTo>
                    <a:pt x="23" y="25"/>
                    <a:pt x="24" y="26"/>
                    <a:pt x="24" y="27"/>
                  </a:cubicBezTo>
                  <a:cubicBezTo>
                    <a:pt x="25" y="28"/>
                    <a:pt x="25" y="29"/>
                    <a:pt x="25" y="30"/>
                  </a:cubicBezTo>
                  <a:cubicBezTo>
                    <a:pt x="25" y="31"/>
                    <a:pt x="25" y="32"/>
                    <a:pt x="25" y="33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0"/>
          <p:cNvSpPr>
            <a:spLocks noChangeArrowheads="1"/>
          </p:cNvSpPr>
          <p:nvPr/>
        </p:nvSpPr>
        <p:spPr bwMode="auto">
          <a:xfrm>
            <a:off x="5062538" y="3787775"/>
            <a:ext cx="2505075" cy="160338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47" name="Rectangle 41"/>
          <p:cNvSpPr>
            <a:spLocks noChangeArrowheads="1"/>
          </p:cNvSpPr>
          <p:nvPr/>
        </p:nvSpPr>
        <p:spPr bwMode="auto">
          <a:xfrm>
            <a:off x="5030788" y="3787775"/>
            <a:ext cx="1906587" cy="16033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 eaLnBrk="1" hangingPunct="1"/>
            <a:r>
              <a:rPr lang="en-US" altLang="zh-CN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8.5</a:t>
            </a:r>
          </a:p>
        </p:txBody>
      </p:sp>
      <p:sp>
        <p:nvSpPr>
          <p:cNvPr id="6148" name="Rectangle 42"/>
          <p:cNvSpPr>
            <a:spLocks noChangeArrowheads="1"/>
          </p:cNvSpPr>
          <p:nvPr/>
        </p:nvSpPr>
        <p:spPr bwMode="auto">
          <a:xfrm>
            <a:off x="5062538" y="4308475"/>
            <a:ext cx="2505075" cy="15875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49" name="Rectangle 43"/>
          <p:cNvSpPr>
            <a:spLocks noChangeArrowheads="1"/>
          </p:cNvSpPr>
          <p:nvPr/>
        </p:nvSpPr>
        <p:spPr bwMode="auto">
          <a:xfrm>
            <a:off x="5030788" y="4308475"/>
            <a:ext cx="2370137" cy="1587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 eaLnBrk="1" hangingPunct="1"/>
            <a:r>
              <a:rPr lang="en-US" altLang="zh-CN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9.2</a:t>
            </a:r>
          </a:p>
        </p:txBody>
      </p:sp>
      <p:sp>
        <p:nvSpPr>
          <p:cNvPr id="6150" name="Rectangle 44"/>
          <p:cNvSpPr>
            <a:spLocks noChangeArrowheads="1"/>
          </p:cNvSpPr>
          <p:nvPr/>
        </p:nvSpPr>
        <p:spPr bwMode="auto">
          <a:xfrm>
            <a:off x="5062538" y="4827588"/>
            <a:ext cx="2505075" cy="160337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1" name="Rectangle 45"/>
          <p:cNvSpPr>
            <a:spLocks noChangeArrowheads="1"/>
          </p:cNvSpPr>
          <p:nvPr/>
        </p:nvSpPr>
        <p:spPr bwMode="auto">
          <a:xfrm>
            <a:off x="5030788" y="4827588"/>
            <a:ext cx="1347787" cy="16033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 eaLnBrk="1" hangingPunct="1"/>
            <a:r>
              <a:rPr lang="en-US" altLang="zh-CN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5.3</a:t>
            </a:r>
          </a:p>
        </p:txBody>
      </p:sp>
      <p:sp>
        <p:nvSpPr>
          <p:cNvPr id="6152" name="Rectangle 46"/>
          <p:cNvSpPr>
            <a:spLocks noChangeArrowheads="1"/>
          </p:cNvSpPr>
          <p:nvPr/>
        </p:nvSpPr>
        <p:spPr bwMode="auto">
          <a:xfrm>
            <a:off x="5062538" y="5348288"/>
            <a:ext cx="2505075" cy="160337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3" name="Rectangle 47"/>
          <p:cNvSpPr>
            <a:spLocks noChangeArrowheads="1"/>
          </p:cNvSpPr>
          <p:nvPr/>
        </p:nvSpPr>
        <p:spPr bwMode="auto">
          <a:xfrm>
            <a:off x="5030788" y="5348288"/>
            <a:ext cx="1630362" cy="16033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 eaLnBrk="1" hangingPunct="1"/>
            <a:r>
              <a:rPr lang="en-US" altLang="zh-CN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7.2</a:t>
            </a:r>
          </a:p>
        </p:txBody>
      </p:sp>
      <p:pic>
        <p:nvPicPr>
          <p:cNvPr id="6154" name="图片占位符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713" y="2103438"/>
            <a:ext cx="2643187" cy="340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5" name="TextBox 35"/>
          <p:cNvSpPr txBox="1">
            <a:spLocks noChangeArrowheads="1"/>
          </p:cNvSpPr>
          <p:nvPr/>
        </p:nvSpPr>
        <p:spPr bwMode="auto">
          <a:xfrm>
            <a:off x="4886325" y="3444875"/>
            <a:ext cx="13287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01 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sp>
        <p:nvSpPr>
          <p:cNvPr id="6156" name="TextBox 35"/>
          <p:cNvSpPr txBox="1">
            <a:spLocks noChangeArrowheads="1"/>
          </p:cNvSpPr>
          <p:nvPr/>
        </p:nvSpPr>
        <p:spPr bwMode="auto">
          <a:xfrm>
            <a:off x="4881563" y="3973513"/>
            <a:ext cx="1328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02 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sp>
        <p:nvSpPr>
          <p:cNvPr id="6157" name="TextBox 35"/>
          <p:cNvSpPr txBox="1">
            <a:spLocks noChangeArrowheads="1"/>
          </p:cNvSpPr>
          <p:nvPr/>
        </p:nvSpPr>
        <p:spPr bwMode="auto">
          <a:xfrm>
            <a:off x="4881563" y="4503738"/>
            <a:ext cx="132873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03 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sp>
        <p:nvSpPr>
          <p:cNvPr id="6158" name="TextBox 35"/>
          <p:cNvSpPr txBox="1">
            <a:spLocks noChangeArrowheads="1"/>
          </p:cNvSpPr>
          <p:nvPr/>
        </p:nvSpPr>
        <p:spPr bwMode="auto">
          <a:xfrm>
            <a:off x="4881563" y="5016500"/>
            <a:ext cx="1328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04 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grpSp>
        <p:nvGrpSpPr>
          <p:cNvPr id="6159" name="组合 14"/>
          <p:cNvGrpSpPr>
            <a:grpSpLocks/>
          </p:cNvGrpSpPr>
          <p:nvPr/>
        </p:nvGrpSpPr>
        <p:grpSpPr bwMode="auto">
          <a:xfrm>
            <a:off x="4956175" y="2098675"/>
            <a:ext cx="2444750" cy="1311275"/>
            <a:chOff x="0" y="0"/>
            <a:chExt cx="2444641" cy="1310812"/>
          </a:xfrm>
        </p:grpSpPr>
        <p:sp>
          <p:nvSpPr>
            <p:cNvPr id="6165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向天而歌</a:t>
              </a:r>
            </a:p>
          </p:txBody>
        </p:sp>
        <p:sp>
          <p:nvSpPr>
            <p:cNvPr id="6166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哎呀小小草</a:t>
              </a:r>
              <a:r>
                <a:rPr lang="en-US" altLang="zh-CN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，是集</a:t>
              </a:r>
              <a:r>
                <a:rPr lang="en-US" altLang="zh-CN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模板开发、</a:t>
              </a:r>
              <a:r>
                <a:rPr lang="en-US" altLang="zh-CN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设计定制、</a:t>
              </a:r>
              <a:r>
                <a:rPr lang="en-US" altLang="zh-CN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培训于一体的专业</a:t>
              </a:r>
              <a:r>
                <a:rPr lang="en-US" altLang="zh-CN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服务提供商。</a:t>
              </a:r>
              <a:endParaRPr 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endParaRPr>
            </a:p>
          </p:txBody>
        </p:sp>
      </p:grpSp>
      <p:sp>
        <p:nvSpPr>
          <p:cNvPr id="6160" name="TextBox 35"/>
          <p:cNvSpPr txBox="1">
            <a:spLocks noChangeArrowheads="1"/>
          </p:cNvSpPr>
          <p:nvPr/>
        </p:nvSpPr>
        <p:spPr bwMode="auto">
          <a:xfrm>
            <a:off x="8210550" y="2097088"/>
            <a:ext cx="2633663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极致无岸，向天而歌。哎呀小小草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，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是集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模板开发、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设计定制、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培训于一体的专业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服务提供商。哎呀小小草由多位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领域的资深设计师创立，致力于为客户奉献最用心的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作品、最实用的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培训和最贴心的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服务。我们拥有全国领先的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设计团队，并在商务展示领域为您提供领先行业的呈现方式与创意构成。因为专业、愈逐极致，我们力求为客户提供兼顾商业价值体现与视觉艺术并重的作品。更多关于哎呀小小草，请在百度搜索：哎呀小小草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</a:p>
        </p:txBody>
      </p:sp>
      <p:grpSp>
        <p:nvGrpSpPr>
          <p:cNvPr id="6161" name="组合 19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6163" name="矩形 20"/>
            <p:cNvSpPr>
              <a:spLocks noChangeArrowheads="1"/>
            </p:cNvSpPr>
            <p:nvPr/>
          </p:nvSpPr>
          <p:spPr bwMode="auto"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64" name="矩形 21"/>
            <p:cNvSpPr>
              <a:spLocks noChangeArrowheads="1"/>
            </p:cNvSpPr>
            <p:nvPr/>
          </p:nvSpPr>
          <p:spPr bwMode="auto"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162" name="矩形 22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sz="2400" b="1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984250" y="1768475"/>
            <a:ext cx="2049463" cy="4184650"/>
            <a:chOff x="0" y="0"/>
            <a:chExt cx="2048256" cy="4185015"/>
          </a:xfrm>
        </p:grpSpPr>
        <p:grpSp>
          <p:nvGrpSpPr>
            <p:cNvPr id="7192" name="组合 2"/>
            <p:cNvGrpSpPr>
              <a:grpSpLocks/>
            </p:cNvGrpSpPr>
            <p:nvPr/>
          </p:nvGrpSpPr>
          <p:grpSpPr bwMode="auto">
            <a:xfrm>
              <a:off x="194711" y="0"/>
              <a:ext cx="1695236" cy="1766932"/>
              <a:chOff x="0" y="0"/>
              <a:chExt cx="1695236" cy="1766932"/>
            </a:xfrm>
          </p:grpSpPr>
          <p:sp>
            <p:nvSpPr>
              <p:cNvPr id="7195" name="Arc 2"/>
              <p:cNvSpPr>
                <a:spLocks/>
              </p:cNvSpPr>
              <p:nvPr/>
            </p:nvSpPr>
            <p:spPr bwMode="auto">
              <a:xfrm flipV="1">
                <a:off x="437" y="0"/>
                <a:ext cx="1694451" cy="1695700"/>
              </a:xfrm>
              <a:custGeom>
                <a:avLst/>
                <a:gdLst>
                  <a:gd name="T0" fmla="*/ 1202943 w 1694451"/>
                  <a:gd name="T1" fmla="*/ 78351 h 1695700"/>
                  <a:gd name="T2" fmla="*/ 1677740 w 1694451"/>
                  <a:gd name="T3" fmla="*/ 1015415 h 1695700"/>
                  <a:gd name="T4" fmla="*/ 876755 w 1694451"/>
                  <a:gd name="T5" fmla="*/ 1695185 h 1695700"/>
                  <a:gd name="T6" fmla="*/ 30371 w 1694451"/>
                  <a:gd name="T7" fmla="*/ 1072832 h 1695700"/>
                  <a:gd name="T8" fmla="*/ 438817 w 1694451"/>
                  <a:gd name="T9" fmla="*/ 105013 h 1695700"/>
                  <a:gd name="T10" fmla="*/ 847226 w 1694451"/>
                  <a:gd name="T11" fmla="*/ 847850 h 1695700"/>
                  <a:gd name="T12" fmla="*/ 1202943 w 1694451"/>
                  <a:gd name="T13" fmla="*/ 78351 h 1695700"/>
                  <a:gd name="T14" fmla="*/ 1202943 w 1694451"/>
                  <a:gd name="T15" fmla="*/ 78351 h 1695700"/>
                  <a:gd name="T16" fmla="*/ 1677740 w 1694451"/>
                  <a:gd name="T17" fmla="*/ 1015415 h 1695700"/>
                  <a:gd name="T18" fmla="*/ 876755 w 1694451"/>
                  <a:gd name="T19" fmla="*/ 1695185 h 1695700"/>
                  <a:gd name="T20" fmla="*/ 30371 w 1694451"/>
                  <a:gd name="T21" fmla="*/ 1072832 h 1695700"/>
                  <a:gd name="T22" fmla="*/ 438817 w 1694451"/>
                  <a:gd name="T23" fmla="*/ 105013 h 16957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94451" h="1695700" stroke="0">
                    <a:moveTo>
                      <a:pt x="1202943" y="78351"/>
                    </a:moveTo>
                    <a:cubicBezTo>
                      <a:pt x="1558832" y="243111"/>
                      <a:pt x="1755238" y="630741"/>
                      <a:pt x="1677740" y="1015415"/>
                    </a:cubicBezTo>
                    <a:cubicBezTo>
                      <a:pt x="1600208" y="1400257"/>
                      <a:pt x="1268813" y="1681501"/>
                      <a:pt x="876755" y="1695185"/>
                    </a:cubicBezTo>
                    <a:cubicBezTo>
                      <a:pt x="484666" y="1708870"/>
                      <a:pt x="134478" y="1451373"/>
                      <a:pt x="30371" y="1072832"/>
                    </a:cubicBezTo>
                    <a:cubicBezTo>
                      <a:pt x="-73675" y="694509"/>
                      <a:pt x="95280" y="294166"/>
                      <a:pt x="438817" y="105013"/>
                    </a:cubicBezTo>
                    <a:lnTo>
                      <a:pt x="847226" y="847850"/>
                    </a:lnTo>
                    <a:lnTo>
                      <a:pt x="1202943" y="78351"/>
                    </a:lnTo>
                    <a:close/>
                  </a:path>
                  <a:path w="1694451" h="1695700" fill="none">
                    <a:moveTo>
                      <a:pt x="1202943" y="78351"/>
                    </a:moveTo>
                    <a:cubicBezTo>
                      <a:pt x="1558832" y="243111"/>
                      <a:pt x="1755238" y="630741"/>
                      <a:pt x="1677740" y="1015415"/>
                    </a:cubicBezTo>
                    <a:cubicBezTo>
                      <a:pt x="1600208" y="1400257"/>
                      <a:pt x="1268813" y="1681501"/>
                      <a:pt x="876755" y="1695185"/>
                    </a:cubicBezTo>
                    <a:cubicBezTo>
                      <a:pt x="484666" y="1708870"/>
                      <a:pt x="134478" y="1451373"/>
                      <a:pt x="30371" y="1072832"/>
                    </a:cubicBezTo>
                    <a:cubicBezTo>
                      <a:pt x="-73675" y="694509"/>
                      <a:pt x="95280" y="294166"/>
                      <a:pt x="438817" y="105013"/>
                    </a:cubicBezTo>
                  </a:path>
                </a:pathLst>
              </a:custGeom>
              <a:noFill/>
              <a:ln w="63500" cap="flat" cmpd="sng">
                <a:solidFill>
                  <a:schemeClr val="bg1"/>
                </a:solidFill>
                <a:round/>
                <a:headE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6" name="TextBox 4"/>
              <p:cNvSpPr txBox="1">
                <a:spLocks noChangeArrowheads="1"/>
              </p:cNvSpPr>
              <p:nvPr/>
            </p:nvSpPr>
            <p:spPr bwMode="auto">
              <a:xfrm>
                <a:off x="546370" y="1459155"/>
                <a:ext cx="59984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>
                    <a:solidFill>
                      <a:srgbClr val="FFFFFF"/>
                    </a:solidFill>
                    <a:latin typeface="Open Sans" pitchFamily="2" charset="0"/>
                  </a:rPr>
                  <a:t>135%</a:t>
                </a:r>
              </a:p>
            </p:txBody>
          </p:sp>
          <p:pic>
            <p:nvPicPr>
              <p:cNvPr id="7197" name="组合 7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5308" y="474923"/>
                <a:ext cx="676257" cy="713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193" name="TextBox 11"/>
            <p:cNvSpPr txBox="1">
              <a:spLocks noChangeArrowheads="1"/>
            </p:cNvSpPr>
            <p:nvPr/>
          </p:nvSpPr>
          <p:spPr bwMode="auto">
            <a:xfrm>
              <a:off x="0" y="2584341"/>
              <a:ext cx="2048256" cy="1600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服务提供商。更多关于哎呀小小草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请访问：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www.topppt.cn</a:t>
              </a:r>
            </a:p>
          </p:txBody>
        </p:sp>
        <p:sp>
          <p:nvSpPr>
            <p:cNvPr id="7194" name="TextBox 10"/>
            <p:cNvSpPr txBox="1">
              <a:spLocks noChangeArrowheads="1"/>
            </p:cNvSpPr>
            <p:nvPr/>
          </p:nvSpPr>
          <p:spPr bwMode="auto">
            <a:xfrm>
              <a:off x="307935" y="2210724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71" name="组合 12"/>
          <p:cNvGrpSpPr>
            <a:grpSpLocks/>
          </p:cNvGrpSpPr>
          <p:nvPr/>
        </p:nvGrpSpPr>
        <p:grpSpPr bwMode="auto">
          <a:xfrm>
            <a:off x="3719513" y="1768475"/>
            <a:ext cx="2049462" cy="4184650"/>
            <a:chOff x="0" y="0"/>
            <a:chExt cx="2048256" cy="4185015"/>
          </a:xfrm>
        </p:grpSpPr>
        <p:grpSp>
          <p:nvGrpSpPr>
            <p:cNvPr id="7186" name="组合 13"/>
            <p:cNvGrpSpPr>
              <a:grpSpLocks/>
            </p:cNvGrpSpPr>
            <p:nvPr/>
          </p:nvGrpSpPr>
          <p:grpSpPr bwMode="auto">
            <a:xfrm>
              <a:off x="158423" y="0"/>
              <a:ext cx="1695236" cy="1766932"/>
              <a:chOff x="0" y="0"/>
              <a:chExt cx="1695236" cy="1766932"/>
            </a:xfrm>
          </p:grpSpPr>
          <p:sp>
            <p:nvSpPr>
              <p:cNvPr id="7189" name="Arc 20"/>
              <p:cNvSpPr>
                <a:spLocks/>
              </p:cNvSpPr>
              <p:nvPr/>
            </p:nvSpPr>
            <p:spPr bwMode="auto">
              <a:xfrm flipV="1">
                <a:off x="234" y="0"/>
                <a:ext cx="1694452" cy="1695700"/>
              </a:xfrm>
              <a:custGeom>
                <a:avLst/>
                <a:gdLst>
                  <a:gd name="T0" fmla="*/ 1202944 w 1694452"/>
                  <a:gd name="T1" fmla="*/ 78351 h 1695700"/>
                  <a:gd name="T2" fmla="*/ 1677741 w 1694452"/>
                  <a:gd name="T3" fmla="*/ 1015415 h 1695700"/>
                  <a:gd name="T4" fmla="*/ 876756 w 1694452"/>
                  <a:gd name="T5" fmla="*/ 1695185 h 1695700"/>
                  <a:gd name="T6" fmla="*/ 30372 w 1694452"/>
                  <a:gd name="T7" fmla="*/ 1072832 h 1695700"/>
                  <a:gd name="T8" fmla="*/ 438818 w 1694452"/>
                  <a:gd name="T9" fmla="*/ 105013 h 1695700"/>
                  <a:gd name="T10" fmla="*/ 847226 w 1694452"/>
                  <a:gd name="T11" fmla="*/ 847850 h 1695700"/>
                  <a:gd name="T12" fmla="*/ 1202944 w 1694452"/>
                  <a:gd name="T13" fmla="*/ 78351 h 1695700"/>
                  <a:gd name="T14" fmla="*/ 1202944 w 1694452"/>
                  <a:gd name="T15" fmla="*/ 78351 h 1695700"/>
                  <a:gd name="T16" fmla="*/ 1677741 w 1694452"/>
                  <a:gd name="T17" fmla="*/ 1015415 h 1695700"/>
                  <a:gd name="T18" fmla="*/ 876756 w 1694452"/>
                  <a:gd name="T19" fmla="*/ 1695185 h 1695700"/>
                  <a:gd name="T20" fmla="*/ 30372 w 1694452"/>
                  <a:gd name="T21" fmla="*/ 1072832 h 1695700"/>
                  <a:gd name="T22" fmla="*/ 438818 w 1694452"/>
                  <a:gd name="T23" fmla="*/ 105013 h 16957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94452" h="1695700" stroke="0">
                    <a:moveTo>
                      <a:pt x="1202944" y="78351"/>
                    </a:moveTo>
                    <a:cubicBezTo>
                      <a:pt x="1558833" y="243111"/>
                      <a:pt x="1755239" y="630741"/>
                      <a:pt x="1677741" y="1015415"/>
                    </a:cubicBezTo>
                    <a:cubicBezTo>
                      <a:pt x="1600209" y="1400257"/>
                      <a:pt x="1268814" y="1681501"/>
                      <a:pt x="876756" y="1695185"/>
                    </a:cubicBezTo>
                    <a:cubicBezTo>
                      <a:pt x="484667" y="1708870"/>
                      <a:pt x="134479" y="1451373"/>
                      <a:pt x="30372" y="1072832"/>
                    </a:cubicBezTo>
                    <a:cubicBezTo>
                      <a:pt x="-73674" y="694509"/>
                      <a:pt x="95281" y="294166"/>
                      <a:pt x="438818" y="105013"/>
                    </a:cubicBezTo>
                    <a:lnTo>
                      <a:pt x="847226" y="847850"/>
                    </a:lnTo>
                    <a:lnTo>
                      <a:pt x="1202944" y="78351"/>
                    </a:lnTo>
                    <a:close/>
                  </a:path>
                  <a:path w="1694452" h="1695700" fill="none">
                    <a:moveTo>
                      <a:pt x="1202944" y="78351"/>
                    </a:moveTo>
                    <a:cubicBezTo>
                      <a:pt x="1558833" y="243111"/>
                      <a:pt x="1755239" y="630741"/>
                      <a:pt x="1677741" y="1015415"/>
                    </a:cubicBezTo>
                    <a:cubicBezTo>
                      <a:pt x="1600209" y="1400257"/>
                      <a:pt x="1268814" y="1681501"/>
                      <a:pt x="876756" y="1695185"/>
                    </a:cubicBezTo>
                    <a:cubicBezTo>
                      <a:pt x="484667" y="1708870"/>
                      <a:pt x="134479" y="1451373"/>
                      <a:pt x="30372" y="1072832"/>
                    </a:cubicBezTo>
                    <a:cubicBezTo>
                      <a:pt x="-73674" y="694509"/>
                      <a:pt x="95281" y="294166"/>
                      <a:pt x="438818" y="105013"/>
                    </a:cubicBezTo>
                  </a:path>
                </a:pathLst>
              </a:custGeom>
              <a:noFill/>
              <a:ln w="63500" cap="flat" cmpd="sng">
                <a:solidFill>
                  <a:schemeClr val="bg1"/>
                </a:solidFill>
                <a:round/>
                <a:headE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0" name="TextBox 21"/>
              <p:cNvSpPr txBox="1">
                <a:spLocks noChangeArrowheads="1"/>
              </p:cNvSpPr>
              <p:nvPr/>
            </p:nvSpPr>
            <p:spPr bwMode="auto">
              <a:xfrm>
                <a:off x="546370" y="1459155"/>
                <a:ext cx="59984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>
                    <a:solidFill>
                      <a:srgbClr val="FFFFFF"/>
                    </a:solidFill>
                    <a:latin typeface="Open Sans" pitchFamily="2" charset="0"/>
                  </a:rPr>
                  <a:t>174%</a:t>
                </a:r>
              </a:p>
            </p:txBody>
          </p:sp>
          <p:pic>
            <p:nvPicPr>
              <p:cNvPr id="7191" name="组合 18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7345" y="548086"/>
                <a:ext cx="633611" cy="640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187" name="TextBox 11"/>
            <p:cNvSpPr txBox="1">
              <a:spLocks noChangeArrowheads="1"/>
            </p:cNvSpPr>
            <p:nvPr/>
          </p:nvSpPr>
          <p:spPr bwMode="auto">
            <a:xfrm>
              <a:off x="0" y="2584341"/>
              <a:ext cx="2048256" cy="1600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服务提供商。更多关于哎呀小小草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请访问：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www.topppt.cn</a:t>
              </a:r>
            </a:p>
          </p:txBody>
        </p:sp>
        <p:sp>
          <p:nvSpPr>
            <p:cNvPr id="7188" name="TextBox 10"/>
            <p:cNvSpPr txBox="1">
              <a:spLocks noChangeArrowheads="1"/>
            </p:cNvSpPr>
            <p:nvPr/>
          </p:nvSpPr>
          <p:spPr bwMode="auto">
            <a:xfrm>
              <a:off x="307935" y="2210724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72" name="组合 22"/>
          <p:cNvGrpSpPr>
            <a:grpSpLocks/>
          </p:cNvGrpSpPr>
          <p:nvPr/>
        </p:nvGrpSpPr>
        <p:grpSpPr bwMode="auto">
          <a:xfrm>
            <a:off x="6454775" y="1768475"/>
            <a:ext cx="2049463" cy="4178300"/>
            <a:chOff x="0" y="0"/>
            <a:chExt cx="2048256" cy="4177300"/>
          </a:xfrm>
        </p:grpSpPr>
        <p:grpSp>
          <p:nvGrpSpPr>
            <p:cNvPr id="7180" name="组合 23"/>
            <p:cNvGrpSpPr>
              <a:grpSpLocks/>
            </p:cNvGrpSpPr>
            <p:nvPr/>
          </p:nvGrpSpPr>
          <p:grpSpPr bwMode="auto">
            <a:xfrm>
              <a:off x="116831" y="0"/>
              <a:ext cx="1695236" cy="1766932"/>
              <a:chOff x="0" y="0"/>
              <a:chExt cx="1695236" cy="1766932"/>
            </a:xfrm>
          </p:grpSpPr>
          <p:sp>
            <p:nvSpPr>
              <p:cNvPr id="7183" name="Arc 16"/>
              <p:cNvSpPr>
                <a:spLocks/>
              </p:cNvSpPr>
              <p:nvPr/>
            </p:nvSpPr>
            <p:spPr bwMode="auto">
              <a:xfrm flipV="1">
                <a:off x="575" y="0"/>
                <a:ext cx="1694451" cy="1695284"/>
              </a:xfrm>
              <a:custGeom>
                <a:avLst/>
                <a:gdLst>
                  <a:gd name="T0" fmla="*/ 1202871 w 1694451"/>
                  <a:gd name="T1" fmla="*/ 78299 h 1695284"/>
                  <a:gd name="T2" fmla="*/ 1677732 w 1694451"/>
                  <a:gd name="T3" fmla="*/ 1015206 h 1695284"/>
                  <a:gd name="T4" fmla="*/ 876748 w 1694451"/>
                  <a:gd name="T5" fmla="*/ 1694770 h 1695284"/>
                  <a:gd name="T6" fmla="*/ 30386 w 1694451"/>
                  <a:gd name="T7" fmla="*/ 1072620 h 1695284"/>
                  <a:gd name="T8" fmla="*/ 438894 w 1694451"/>
                  <a:gd name="T9" fmla="*/ 104945 h 1695284"/>
                  <a:gd name="T10" fmla="*/ 847226 w 1694451"/>
                  <a:gd name="T11" fmla="*/ 847642 h 1695284"/>
                  <a:gd name="T12" fmla="*/ 1202871 w 1694451"/>
                  <a:gd name="T13" fmla="*/ 78299 h 1695284"/>
                  <a:gd name="T14" fmla="*/ 1202871 w 1694451"/>
                  <a:gd name="T15" fmla="*/ 78299 h 1695284"/>
                  <a:gd name="T16" fmla="*/ 1677732 w 1694451"/>
                  <a:gd name="T17" fmla="*/ 1015206 h 1695284"/>
                  <a:gd name="T18" fmla="*/ 876748 w 1694451"/>
                  <a:gd name="T19" fmla="*/ 1694770 h 1695284"/>
                  <a:gd name="T20" fmla="*/ 30386 w 1694451"/>
                  <a:gd name="T21" fmla="*/ 1072620 h 1695284"/>
                  <a:gd name="T22" fmla="*/ 438894 w 1694451"/>
                  <a:gd name="T23" fmla="*/ 104945 h 169528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94451" h="1695284" stroke="0">
                    <a:moveTo>
                      <a:pt x="1202871" y="78299"/>
                    </a:moveTo>
                    <a:cubicBezTo>
                      <a:pt x="1558815" y="243004"/>
                      <a:pt x="1755257" y="630586"/>
                      <a:pt x="1677732" y="1015206"/>
                    </a:cubicBezTo>
                    <a:cubicBezTo>
                      <a:pt x="1600184" y="1399938"/>
                      <a:pt x="1268794" y="1681093"/>
                      <a:pt x="876748" y="1694770"/>
                    </a:cubicBezTo>
                    <a:cubicBezTo>
                      <a:pt x="484682" y="1708447"/>
                      <a:pt x="134510" y="1451040"/>
                      <a:pt x="30386" y="1072620"/>
                    </a:cubicBezTo>
                    <a:cubicBezTo>
                      <a:pt x="-73698" y="694345"/>
                      <a:pt x="95292" y="294041"/>
                      <a:pt x="438894" y="104945"/>
                    </a:cubicBezTo>
                    <a:lnTo>
                      <a:pt x="847226" y="847642"/>
                    </a:lnTo>
                    <a:lnTo>
                      <a:pt x="1202871" y="78299"/>
                    </a:lnTo>
                    <a:close/>
                  </a:path>
                  <a:path w="1694451" h="1695284" fill="none">
                    <a:moveTo>
                      <a:pt x="1202871" y="78299"/>
                    </a:moveTo>
                    <a:cubicBezTo>
                      <a:pt x="1558815" y="243004"/>
                      <a:pt x="1755257" y="630586"/>
                      <a:pt x="1677732" y="1015206"/>
                    </a:cubicBezTo>
                    <a:cubicBezTo>
                      <a:pt x="1600184" y="1399938"/>
                      <a:pt x="1268794" y="1681093"/>
                      <a:pt x="876748" y="1694770"/>
                    </a:cubicBezTo>
                    <a:cubicBezTo>
                      <a:pt x="484682" y="1708447"/>
                      <a:pt x="134510" y="1451040"/>
                      <a:pt x="30386" y="1072620"/>
                    </a:cubicBezTo>
                    <a:cubicBezTo>
                      <a:pt x="-73698" y="694345"/>
                      <a:pt x="95292" y="294041"/>
                      <a:pt x="438894" y="104945"/>
                    </a:cubicBezTo>
                  </a:path>
                </a:pathLst>
              </a:custGeom>
              <a:noFill/>
              <a:ln w="63500" cap="flat" cmpd="sng">
                <a:solidFill>
                  <a:schemeClr val="bg1"/>
                </a:solidFill>
                <a:round/>
                <a:headE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84" name="TextBox 17"/>
              <p:cNvSpPr txBox="1">
                <a:spLocks noChangeArrowheads="1"/>
              </p:cNvSpPr>
              <p:nvPr/>
            </p:nvSpPr>
            <p:spPr bwMode="auto">
              <a:xfrm>
                <a:off x="546370" y="1459155"/>
                <a:ext cx="59984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>
                    <a:solidFill>
                      <a:srgbClr val="FFFFFF"/>
                    </a:solidFill>
                    <a:latin typeface="Open Sans" pitchFamily="2" charset="0"/>
                  </a:rPr>
                  <a:t>105%</a:t>
                </a:r>
              </a:p>
            </p:txBody>
          </p:sp>
          <p:pic>
            <p:nvPicPr>
              <p:cNvPr id="7185" name="组合 28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1239" y="505284"/>
                <a:ext cx="523947" cy="719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181" name="TextBox 11"/>
            <p:cNvSpPr txBox="1">
              <a:spLocks noChangeArrowheads="1"/>
            </p:cNvSpPr>
            <p:nvPr/>
          </p:nvSpPr>
          <p:spPr bwMode="auto">
            <a:xfrm>
              <a:off x="0" y="2577018"/>
              <a:ext cx="2048256" cy="1600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服务提供商。更多关于哎呀小小草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请访问：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www.topppt.cn</a:t>
              </a:r>
            </a:p>
          </p:txBody>
        </p:sp>
        <p:sp>
          <p:nvSpPr>
            <p:cNvPr id="7182" name="TextBox 10"/>
            <p:cNvSpPr txBox="1">
              <a:spLocks noChangeArrowheads="1"/>
            </p:cNvSpPr>
            <p:nvPr/>
          </p:nvSpPr>
          <p:spPr bwMode="auto">
            <a:xfrm>
              <a:off x="307935" y="2203401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73" name="组合 31"/>
          <p:cNvGrpSpPr>
            <a:grpSpLocks/>
          </p:cNvGrpSpPr>
          <p:nvPr/>
        </p:nvGrpSpPr>
        <p:grpSpPr bwMode="auto">
          <a:xfrm>
            <a:off x="9113838" y="1752600"/>
            <a:ext cx="2047875" cy="4200525"/>
            <a:chOff x="0" y="0"/>
            <a:chExt cx="2048256" cy="4199462"/>
          </a:xfrm>
        </p:grpSpPr>
        <p:grpSp>
          <p:nvGrpSpPr>
            <p:cNvPr id="7174" name="组合 32"/>
            <p:cNvGrpSpPr>
              <a:grpSpLocks/>
            </p:cNvGrpSpPr>
            <p:nvPr/>
          </p:nvGrpSpPr>
          <p:grpSpPr bwMode="auto">
            <a:xfrm>
              <a:off x="155290" y="0"/>
              <a:ext cx="1695236" cy="1766932"/>
              <a:chOff x="0" y="0"/>
              <a:chExt cx="1695236" cy="1766932"/>
            </a:xfrm>
          </p:grpSpPr>
          <p:sp>
            <p:nvSpPr>
              <p:cNvPr id="7177" name="Arc 12"/>
              <p:cNvSpPr>
                <a:spLocks/>
              </p:cNvSpPr>
              <p:nvPr/>
            </p:nvSpPr>
            <p:spPr bwMode="auto">
              <a:xfrm flipV="1">
                <a:off x="314" y="0"/>
                <a:ext cx="1694177" cy="1695266"/>
              </a:xfrm>
              <a:custGeom>
                <a:avLst/>
                <a:gdLst>
                  <a:gd name="T0" fmla="*/ 1202721 w 1694177"/>
                  <a:gd name="T1" fmla="*/ 78319 h 1695266"/>
                  <a:gd name="T2" fmla="*/ 1677466 w 1694177"/>
                  <a:gd name="T3" fmla="*/ 1015171 h 1695266"/>
                  <a:gd name="T4" fmla="*/ 876611 w 1694177"/>
                  <a:gd name="T5" fmla="*/ 1694751 h 1695266"/>
                  <a:gd name="T6" fmla="*/ 30372 w 1694177"/>
                  <a:gd name="T7" fmla="*/ 1072577 h 1695266"/>
                  <a:gd name="T8" fmla="*/ 438776 w 1694177"/>
                  <a:gd name="T9" fmla="*/ 104970 h 1695266"/>
                  <a:gd name="T10" fmla="*/ 847089 w 1694177"/>
                  <a:gd name="T11" fmla="*/ 847633 h 1695266"/>
                  <a:gd name="T12" fmla="*/ 1202721 w 1694177"/>
                  <a:gd name="T13" fmla="*/ 78319 h 1695266"/>
                  <a:gd name="T14" fmla="*/ 1202721 w 1694177"/>
                  <a:gd name="T15" fmla="*/ 78319 h 1695266"/>
                  <a:gd name="T16" fmla="*/ 1677466 w 1694177"/>
                  <a:gd name="T17" fmla="*/ 1015171 h 1695266"/>
                  <a:gd name="T18" fmla="*/ 876611 w 1694177"/>
                  <a:gd name="T19" fmla="*/ 1694751 h 1695266"/>
                  <a:gd name="T20" fmla="*/ 30372 w 1694177"/>
                  <a:gd name="T21" fmla="*/ 1072577 h 1695266"/>
                  <a:gd name="T22" fmla="*/ 438776 w 1694177"/>
                  <a:gd name="T23" fmla="*/ 104970 h 169526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94177" h="1695266" stroke="0">
                    <a:moveTo>
                      <a:pt x="1202721" y="78319"/>
                    </a:moveTo>
                    <a:cubicBezTo>
                      <a:pt x="1558573" y="243031"/>
                      <a:pt x="1754962" y="630580"/>
                      <a:pt x="1677466" y="1015171"/>
                    </a:cubicBezTo>
                    <a:cubicBezTo>
                      <a:pt x="1599941" y="1399908"/>
                      <a:pt x="1268601" y="1681073"/>
                      <a:pt x="876611" y="1694751"/>
                    </a:cubicBezTo>
                    <a:cubicBezTo>
                      <a:pt x="484594" y="1708431"/>
                      <a:pt x="134469" y="1451010"/>
                      <a:pt x="30372" y="1072577"/>
                    </a:cubicBezTo>
                    <a:cubicBezTo>
                      <a:pt x="-73672" y="694334"/>
                      <a:pt x="95269" y="294071"/>
                      <a:pt x="438776" y="104970"/>
                    </a:cubicBezTo>
                    <a:lnTo>
                      <a:pt x="847089" y="847633"/>
                    </a:lnTo>
                    <a:lnTo>
                      <a:pt x="1202721" y="78319"/>
                    </a:lnTo>
                    <a:close/>
                  </a:path>
                  <a:path w="1694177" h="1695266" fill="none">
                    <a:moveTo>
                      <a:pt x="1202721" y="78319"/>
                    </a:moveTo>
                    <a:cubicBezTo>
                      <a:pt x="1558573" y="243031"/>
                      <a:pt x="1754962" y="630580"/>
                      <a:pt x="1677466" y="1015171"/>
                    </a:cubicBezTo>
                    <a:cubicBezTo>
                      <a:pt x="1599941" y="1399908"/>
                      <a:pt x="1268601" y="1681073"/>
                      <a:pt x="876611" y="1694751"/>
                    </a:cubicBezTo>
                    <a:cubicBezTo>
                      <a:pt x="484594" y="1708431"/>
                      <a:pt x="134469" y="1451010"/>
                      <a:pt x="30372" y="1072577"/>
                    </a:cubicBezTo>
                    <a:cubicBezTo>
                      <a:pt x="-73672" y="694334"/>
                      <a:pt x="95269" y="294071"/>
                      <a:pt x="438776" y="104970"/>
                    </a:cubicBezTo>
                  </a:path>
                </a:pathLst>
              </a:custGeom>
              <a:noFill/>
              <a:ln w="63500" cap="flat" cmpd="sng">
                <a:solidFill>
                  <a:schemeClr val="bg1"/>
                </a:solidFill>
                <a:round/>
                <a:headE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78" name="TextBox 13"/>
              <p:cNvSpPr txBox="1">
                <a:spLocks noChangeArrowheads="1"/>
              </p:cNvSpPr>
              <p:nvPr/>
            </p:nvSpPr>
            <p:spPr bwMode="auto">
              <a:xfrm>
                <a:off x="546370" y="1459155"/>
                <a:ext cx="59984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>
                    <a:solidFill>
                      <a:srgbClr val="FFFFFF"/>
                    </a:solidFill>
                    <a:latin typeface="Open Sans" pitchFamily="2" charset="0"/>
                  </a:rPr>
                  <a:t>188%</a:t>
                </a:r>
              </a:p>
            </p:txBody>
          </p:sp>
          <p:sp>
            <p:nvSpPr>
              <p:cNvPr id="7179" name="Freeform 710"/>
              <p:cNvSpPr>
                <a:spLocks/>
              </p:cNvSpPr>
              <p:nvPr/>
            </p:nvSpPr>
            <p:spPr bwMode="auto">
              <a:xfrm>
                <a:off x="673856" y="494978"/>
                <a:ext cx="344724" cy="682414"/>
              </a:xfrm>
              <a:custGeom>
                <a:avLst/>
                <a:gdLst>
                  <a:gd name="T0" fmla="*/ 791901380 w 49"/>
                  <a:gd name="T1" fmla="*/ 1583805507 h 97"/>
                  <a:gd name="T2" fmla="*/ 0 w 49"/>
                  <a:gd name="T3" fmla="*/ 1583805507 h 97"/>
                  <a:gd name="T4" fmla="*/ 0 w 49"/>
                  <a:gd name="T5" fmla="*/ 2147483647 h 97"/>
                  <a:gd name="T6" fmla="*/ 791901380 w 49"/>
                  <a:gd name="T7" fmla="*/ 2147483647 h 97"/>
                  <a:gd name="T8" fmla="*/ 2147483647 w 49"/>
                  <a:gd name="T9" fmla="*/ 2147483647 h 97"/>
                  <a:gd name="T10" fmla="*/ 2147483647 w 49"/>
                  <a:gd name="T11" fmla="*/ 0 h 97"/>
                  <a:gd name="T12" fmla="*/ 791901380 w 49"/>
                  <a:gd name="T13" fmla="*/ 1583805507 h 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9" h="97">
                    <a:moveTo>
                      <a:pt x="16" y="32"/>
                    </a:moveTo>
                    <a:lnTo>
                      <a:pt x="0" y="32"/>
                    </a:lnTo>
                    <a:lnTo>
                      <a:pt x="0" y="65"/>
                    </a:lnTo>
                    <a:lnTo>
                      <a:pt x="16" y="65"/>
                    </a:lnTo>
                    <a:lnTo>
                      <a:pt x="49" y="97"/>
                    </a:lnTo>
                    <a:lnTo>
                      <a:pt x="49" y="0"/>
                    </a:lnTo>
                    <a:lnTo>
                      <a:pt x="16" y="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75" name="TextBox 11"/>
            <p:cNvSpPr txBox="1">
              <a:spLocks noChangeArrowheads="1"/>
            </p:cNvSpPr>
            <p:nvPr/>
          </p:nvSpPr>
          <p:spPr bwMode="auto">
            <a:xfrm>
              <a:off x="0" y="2599198"/>
              <a:ext cx="2048256" cy="1600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服务提供商。更多关于哎呀小小草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请访问：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www.topppt.cn</a:t>
              </a:r>
            </a:p>
          </p:txBody>
        </p:sp>
        <p:sp>
          <p:nvSpPr>
            <p:cNvPr id="7176" name="TextBox 10"/>
            <p:cNvSpPr txBox="1">
              <a:spLocks noChangeArrowheads="1"/>
            </p:cNvSpPr>
            <p:nvPr/>
          </p:nvSpPr>
          <p:spPr bwMode="auto">
            <a:xfrm>
              <a:off x="307935" y="2225581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"/>
          <p:cNvGrpSpPr>
            <a:grpSpLocks/>
          </p:cNvGrpSpPr>
          <p:nvPr/>
        </p:nvGrpSpPr>
        <p:grpSpPr bwMode="auto">
          <a:xfrm>
            <a:off x="1325563" y="1622425"/>
            <a:ext cx="5743575" cy="1492250"/>
            <a:chOff x="0" y="0"/>
            <a:chExt cx="5742745" cy="1491610"/>
          </a:xfrm>
        </p:grpSpPr>
        <p:sp>
          <p:nvSpPr>
            <p:cNvPr id="8216" name="Title 1"/>
            <p:cNvSpPr txBox="1">
              <a:spLocks noChangeArrowheads="1"/>
            </p:cNvSpPr>
            <p:nvPr/>
          </p:nvSpPr>
          <p:spPr bwMode="auto">
            <a:xfrm>
              <a:off x="765064" y="0"/>
              <a:ext cx="4977681" cy="456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en-US" altLang="zh-CN" sz="1300">
                <a:solidFill>
                  <a:srgbClr val="FFC000"/>
                </a:solidFill>
                <a:latin typeface="Open Sans" pitchFamily="2" charset="0"/>
              </a:endParaRPr>
            </a:p>
          </p:txBody>
        </p:sp>
        <p:grpSp>
          <p:nvGrpSpPr>
            <p:cNvPr id="8217" name="组合 3"/>
            <p:cNvGrpSpPr>
              <a:grpSpLocks/>
            </p:cNvGrpSpPr>
            <p:nvPr/>
          </p:nvGrpSpPr>
          <p:grpSpPr bwMode="auto">
            <a:xfrm>
              <a:off x="0" y="324232"/>
              <a:ext cx="676180" cy="676180"/>
              <a:chOff x="0" y="0"/>
              <a:chExt cx="406294" cy="406294"/>
            </a:xfrm>
          </p:grpSpPr>
          <p:sp>
            <p:nvSpPr>
              <p:cNvPr id="8220" name="Freeform 16"/>
              <p:cNvSpPr>
                <a:spLocks/>
              </p:cNvSpPr>
              <p:nvPr/>
            </p:nvSpPr>
            <p:spPr bwMode="auto">
              <a:xfrm>
                <a:off x="97281" y="101600"/>
                <a:ext cx="222221" cy="213499"/>
              </a:xfrm>
              <a:custGeom>
                <a:avLst/>
                <a:gdLst>
                  <a:gd name="T0" fmla="*/ 34943177 w 155"/>
                  <a:gd name="T1" fmla="*/ 0 h 149"/>
                  <a:gd name="T2" fmla="*/ 129493195 w 155"/>
                  <a:gd name="T3" fmla="*/ 102657197 h 149"/>
                  <a:gd name="T4" fmla="*/ 0 w 155"/>
                  <a:gd name="T5" fmla="*/ 225846120 h 149"/>
                  <a:gd name="T6" fmla="*/ 80163000 w 155"/>
                  <a:gd name="T7" fmla="*/ 305918275 h 149"/>
                  <a:gd name="T8" fmla="*/ 209656195 w 155"/>
                  <a:gd name="T9" fmla="*/ 174517522 h 149"/>
                  <a:gd name="T10" fmla="*/ 318594663 w 155"/>
                  <a:gd name="T11" fmla="*/ 283333233 h 149"/>
                  <a:gd name="T12" fmla="*/ 318594663 w 155"/>
                  <a:gd name="T13" fmla="*/ 0 h 149"/>
                  <a:gd name="T14" fmla="*/ 34943177 w 155"/>
                  <a:gd name="T15" fmla="*/ 0 h 14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endParaRPr lang="zh-CN" altLang="en-US"/>
              </a:p>
            </p:txBody>
          </p:sp>
          <p:sp>
            <p:nvSpPr>
              <p:cNvPr id="8221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02050" y="101600"/>
                <a:ext cx="213637" cy="213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endParaRPr lang="zh-CN" altLang="en-US"/>
              </a:p>
            </p:txBody>
          </p:sp>
          <p:sp>
            <p:nvSpPr>
              <p:cNvPr id="8222" name="Oval 13"/>
              <p:cNvSpPr>
                <a:spLocks noChangeArrowheads="1"/>
              </p:cNvSpPr>
              <p:nvPr/>
            </p:nvSpPr>
            <p:spPr bwMode="auto">
              <a:xfrm>
                <a:off x="0" y="-384"/>
                <a:ext cx="406292" cy="406982"/>
              </a:xfrm>
              <a:prstGeom prst="ellipse">
                <a:avLst/>
              </a:prstGeom>
              <a:noFill/>
              <a:ln w="12700">
                <a:solidFill>
                  <a:srgbClr val="40404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218" name="矩形 4"/>
            <p:cNvSpPr>
              <a:spLocks noChangeArrowheads="1"/>
            </p:cNvSpPr>
            <p:nvPr/>
          </p:nvSpPr>
          <p:spPr bwMode="auto">
            <a:xfrm>
              <a:off x="862911" y="69075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sz="2000" b="1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zh-CN" sz="2000" b="1">
                <a:solidFill>
                  <a:srgbClr val="FFC000"/>
                </a:solidFill>
              </a:endParaRPr>
            </a:p>
          </p:txBody>
        </p:sp>
        <p:sp>
          <p:nvSpPr>
            <p:cNvPr id="8219" name="TextBox 11"/>
            <p:cNvSpPr txBox="1">
              <a:spLocks noChangeArrowheads="1"/>
            </p:cNvSpPr>
            <p:nvPr/>
          </p:nvSpPr>
          <p:spPr bwMode="auto">
            <a:xfrm>
              <a:off x="862911" y="538260"/>
              <a:ext cx="3773097" cy="95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服务提供商。更多关于哎呀小小草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请访问：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www.topppt.cn</a:t>
              </a:r>
            </a:p>
          </p:txBody>
        </p:sp>
      </p:grpSp>
      <p:grpSp>
        <p:nvGrpSpPr>
          <p:cNvPr id="8195" name="组合 9"/>
          <p:cNvGrpSpPr>
            <a:grpSpLocks/>
          </p:cNvGrpSpPr>
          <p:nvPr/>
        </p:nvGrpSpPr>
        <p:grpSpPr bwMode="auto">
          <a:xfrm>
            <a:off x="1325563" y="3054350"/>
            <a:ext cx="5743575" cy="1492250"/>
            <a:chOff x="0" y="0"/>
            <a:chExt cx="5742745" cy="1491610"/>
          </a:xfrm>
        </p:grpSpPr>
        <p:sp>
          <p:nvSpPr>
            <p:cNvPr id="8209" name="Title 1"/>
            <p:cNvSpPr txBox="1">
              <a:spLocks noChangeArrowheads="1"/>
            </p:cNvSpPr>
            <p:nvPr/>
          </p:nvSpPr>
          <p:spPr bwMode="auto">
            <a:xfrm>
              <a:off x="765064" y="0"/>
              <a:ext cx="4977681" cy="456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en-US" altLang="zh-CN" sz="1300">
                <a:solidFill>
                  <a:srgbClr val="FFC000"/>
                </a:solidFill>
                <a:latin typeface="Open Sans" pitchFamily="2" charset="0"/>
              </a:endParaRPr>
            </a:p>
          </p:txBody>
        </p:sp>
        <p:grpSp>
          <p:nvGrpSpPr>
            <p:cNvPr id="8210" name="组合 11"/>
            <p:cNvGrpSpPr>
              <a:grpSpLocks/>
            </p:cNvGrpSpPr>
            <p:nvPr/>
          </p:nvGrpSpPr>
          <p:grpSpPr bwMode="auto">
            <a:xfrm>
              <a:off x="0" y="324232"/>
              <a:ext cx="676180" cy="676180"/>
              <a:chOff x="0" y="0"/>
              <a:chExt cx="406294" cy="406294"/>
            </a:xfrm>
          </p:grpSpPr>
          <p:sp>
            <p:nvSpPr>
              <p:cNvPr id="8213" name="Freeform 16"/>
              <p:cNvSpPr>
                <a:spLocks/>
              </p:cNvSpPr>
              <p:nvPr/>
            </p:nvSpPr>
            <p:spPr bwMode="auto">
              <a:xfrm>
                <a:off x="97281" y="101600"/>
                <a:ext cx="222221" cy="213499"/>
              </a:xfrm>
              <a:custGeom>
                <a:avLst/>
                <a:gdLst>
                  <a:gd name="T0" fmla="*/ 34943177 w 155"/>
                  <a:gd name="T1" fmla="*/ 0 h 149"/>
                  <a:gd name="T2" fmla="*/ 129493195 w 155"/>
                  <a:gd name="T3" fmla="*/ 102657197 h 149"/>
                  <a:gd name="T4" fmla="*/ 0 w 155"/>
                  <a:gd name="T5" fmla="*/ 225846120 h 149"/>
                  <a:gd name="T6" fmla="*/ 80163000 w 155"/>
                  <a:gd name="T7" fmla="*/ 305918275 h 149"/>
                  <a:gd name="T8" fmla="*/ 209656195 w 155"/>
                  <a:gd name="T9" fmla="*/ 174517522 h 149"/>
                  <a:gd name="T10" fmla="*/ 318594663 w 155"/>
                  <a:gd name="T11" fmla="*/ 283333233 h 149"/>
                  <a:gd name="T12" fmla="*/ 318594663 w 155"/>
                  <a:gd name="T13" fmla="*/ 0 h 149"/>
                  <a:gd name="T14" fmla="*/ 34943177 w 155"/>
                  <a:gd name="T15" fmla="*/ 0 h 14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endParaRPr lang="zh-CN" altLang="en-US"/>
              </a:p>
            </p:txBody>
          </p:sp>
          <p:sp>
            <p:nvSpPr>
              <p:cNvPr id="8214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02050" y="101600"/>
                <a:ext cx="213637" cy="213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endParaRPr lang="zh-CN" altLang="en-US"/>
              </a:p>
            </p:txBody>
          </p:sp>
          <p:sp>
            <p:nvSpPr>
              <p:cNvPr id="8215" name="Oval 13"/>
              <p:cNvSpPr>
                <a:spLocks noChangeArrowheads="1"/>
              </p:cNvSpPr>
              <p:nvPr/>
            </p:nvSpPr>
            <p:spPr bwMode="auto">
              <a:xfrm>
                <a:off x="0" y="-384"/>
                <a:ext cx="406292" cy="406982"/>
              </a:xfrm>
              <a:prstGeom prst="ellipse">
                <a:avLst/>
              </a:prstGeom>
              <a:noFill/>
              <a:ln w="12700">
                <a:solidFill>
                  <a:srgbClr val="40404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211" name="矩形 12"/>
            <p:cNvSpPr>
              <a:spLocks noChangeArrowheads="1"/>
            </p:cNvSpPr>
            <p:nvPr/>
          </p:nvSpPr>
          <p:spPr bwMode="auto">
            <a:xfrm>
              <a:off x="862911" y="69075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sz="2000" b="1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zh-CN" sz="2000" b="1">
                <a:solidFill>
                  <a:srgbClr val="FFC000"/>
                </a:solidFill>
              </a:endParaRPr>
            </a:p>
          </p:txBody>
        </p:sp>
        <p:sp>
          <p:nvSpPr>
            <p:cNvPr id="8212" name="TextBox 11"/>
            <p:cNvSpPr txBox="1">
              <a:spLocks noChangeArrowheads="1"/>
            </p:cNvSpPr>
            <p:nvPr/>
          </p:nvSpPr>
          <p:spPr bwMode="auto">
            <a:xfrm>
              <a:off x="862911" y="538260"/>
              <a:ext cx="3773097" cy="95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服务提供商。更多关于哎呀小小草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请访问：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www.topppt.cn</a:t>
              </a:r>
            </a:p>
          </p:txBody>
        </p:sp>
      </p:grpSp>
      <p:grpSp>
        <p:nvGrpSpPr>
          <p:cNvPr id="8196" name="组合 17"/>
          <p:cNvGrpSpPr>
            <a:grpSpLocks/>
          </p:cNvGrpSpPr>
          <p:nvPr/>
        </p:nvGrpSpPr>
        <p:grpSpPr bwMode="auto">
          <a:xfrm>
            <a:off x="1325563" y="4486275"/>
            <a:ext cx="5743575" cy="1492250"/>
            <a:chOff x="0" y="0"/>
            <a:chExt cx="5742745" cy="1492796"/>
          </a:xfrm>
        </p:grpSpPr>
        <p:sp>
          <p:nvSpPr>
            <p:cNvPr id="8202" name="Title 1"/>
            <p:cNvSpPr txBox="1">
              <a:spLocks noChangeArrowheads="1"/>
            </p:cNvSpPr>
            <p:nvPr/>
          </p:nvSpPr>
          <p:spPr bwMode="auto">
            <a:xfrm>
              <a:off x="765064" y="0"/>
              <a:ext cx="4977681" cy="457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en-US" altLang="zh-CN" sz="1300">
                <a:solidFill>
                  <a:srgbClr val="FFC000"/>
                </a:solidFill>
                <a:latin typeface="Open Sans" pitchFamily="2" charset="0"/>
              </a:endParaRPr>
            </a:p>
          </p:txBody>
        </p:sp>
        <p:grpSp>
          <p:nvGrpSpPr>
            <p:cNvPr id="8203" name="组合 19"/>
            <p:cNvGrpSpPr>
              <a:grpSpLocks/>
            </p:cNvGrpSpPr>
            <p:nvPr/>
          </p:nvGrpSpPr>
          <p:grpSpPr bwMode="auto">
            <a:xfrm>
              <a:off x="0" y="324232"/>
              <a:ext cx="676180" cy="676180"/>
              <a:chOff x="0" y="0"/>
              <a:chExt cx="406294" cy="406294"/>
            </a:xfrm>
          </p:grpSpPr>
          <p:sp>
            <p:nvSpPr>
              <p:cNvPr id="8206" name="Freeform 16"/>
              <p:cNvSpPr>
                <a:spLocks/>
              </p:cNvSpPr>
              <p:nvPr/>
            </p:nvSpPr>
            <p:spPr bwMode="auto">
              <a:xfrm>
                <a:off x="97281" y="101969"/>
                <a:ext cx="222221" cy="213764"/>
              </a:xfrm>
              <a:custGeom>
                <a:avLst/>
                <a:gdLst>
                  <a:gd name="T0" fmla="*/ 34943177 w 155"/>
                  <a:gd name="T1" fmla="*/ 0 h 149"/>
                  <a:gd name="T2" fmla="*/ 129493195 w 155"/>
                  <a:gd name="T3" fmla="*/ 102912302 h 149"/>
                  <a:gd name="T4" fmla="*/ 0 w 155"/>
                  <a:gd name="T5" fmla="*/ 226406204 h 149"/>
                  <a:gd name="T6" fmla="*/ 80163000 w 155"/>
                  <a:gd name="T7" fmla="*/ 306678172 h 149"/>
                  <a:gd name="T8" fmla="*/ 209656195 w 155"/>
                  <a:gd name="T9" fmla="*/ 174950770 h 149"/>
                  <a:gd name="T10" fmla="*/ 318594663 w 155"/>
                  <a:gd name="T11" fmla="*/ 284037839 h 149"/>
                  <a:gd name="T12" fmla="*/ 318594663 w 155"/>
                  <a:gd name="T13" fmla="*/ 0 h 149"/>
                  <a:gd name="T14" fmla="*/ 34943177 w 155"/>
                  <a:gd name="T15" fmla="*/ 0 h 14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endParaRPr lang="zh-CN" altLang="en-US"/>
              </a:p>
            </p:txBody>
          </p:sp>
          <p:sp>
            <p:nvSpPr>
              <p:cNvPr id="8207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02050" y="101969"/>
                <a:ext cx="213637" cy="2137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endParaRPr lang="zh-CN" altLang="en-US"/>
              </a:p>
            </p:txBody>
          </p:sp>
          <p:sp>
            <p:nvSpPr>
              <p:cNvPr id="8208" name="Oval 13"/>
              <p:cNvSpPr>
                <a:spLocks noChangeArrowheads="1"/>
              </p:cNvSpPr>
              <p:nvPr/>
            </p:nvSpPr>
            <p:spPr bwMode="auto">
              <a:xfrm>
                <a:off x="0" y="-142"/>
                <a:ext cx="406292" cy="406534"/>
              </a:xfrm>
              <a:prstGeom prst="ellipse">
                <a:avLst/>
              </a:prstGeom>
              <a:noFill/>
              <a:ln w="12700">
                <a:solidFill>
                  <a:srgbClr val="40404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204" name="矩形 20"/>
            <p:cNvSpPr>
              <a:spLocks noChangeArrowheads="1"/>
            </p:cNvSpPr>
            <p:nvPr/>
          </p:nvSpPr>
          <p:spPr bwMode="auto">
            <a:xfrm>
              <a:off x="862911" y="69075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sz="2000" b="1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zh-CN" sz="2000" b="1">
                <a:solidFill>
                  <a:srgbClr val="FFC000"/>
                </a:solidFill>
              </a:endParaRPr>
            </a:p>
          </p:txBody>
        </p:sp>
        <p:sp>
          <p:nvSpPr>
            <p:cNvPr id="8205" name="TextBox 11"/>
            <p:cNvSpPr txBox="1">
              <a:spLocks noChangeArrowheads="1"/>
            </p:cNvSpPr>
            <p:nvPr/>
          </p:nvSpPr>
          <p:spPr bwMode="auto">
            <a:xfrm>
              <a:off x="862911" y="538260"/>
              <a:ext cx="3773097" cy="954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服务提供商。更多关于哎呀小小草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请访问：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www.topppt.cn</a:t>
              </a:r>
            </a:p>
          </p:txBody>
        </p:sp>
      </p:grpSp>
      <p:pic>
        <p:nvPicPr>
          <p:cNvPr id="8197" name="图片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37"/>
          <a:stretch>
            <a:fillRect/>
          </a:stretch>
        </p:blipFill>
        <p:spPr bwMode="auto">
          <a:xfrm>
            <a:off x="7069138" y="1785938"/>
            <a:ext cx="3716337" cy="3976687"/>
          </a:xfrm>
          <a:prstGeom prst="rect">
            <a:avLst/>
          </a:prstGeom>
          <a:noFill/>
          <a:ln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8" name="组合 26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8200" name="矩形 27"/>
            <p:cNvSpPr>
              <a:spLocks noChangeArrowheads="1"/>
            </p:cNvSpPr>
            <p:nvPr/>
          </p:nvSpPr>
          <p:spPr bwMode="auto"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01" name="矩形 28"/>
            <p:cNvSpPr>
              <a:spLocks noChangeArrowheads="1"/>
            </p:cNvSpPr>
            <p:nvPr/>
          </p:nvSpPr>
          <p:spPr bwMode="auto"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199" name="矩形 29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sz="2400" b="1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>
            <a:grpSpLocks/>
          </p:cNvGrpSpPr>
          <p:nvPr/>
        </p:nvGrpSpPr>
        <p:grpSpPr bwMode="auto">
          <a:xfrm>
            <a:off x="1136650" y="1976438"/>
            <a:ext cx="2286000" cy="3657600"/>
            <a:chOff x="0" y="0"/>
            <a:chExt cx="2286000" cy="3657600"/>
          </a:xfrm>
        </p:grpSpPr>
        <p:sp>
          <p:nvSpPr>
            <p:cNvPr id="9244" name="矩形 2"/>
            <p:cNvSpPr>
              <a:spLocks noChangeArrowheads="1"/>
            </p:cNvSpPr>
            <p:nvPr/>
          </p:nvSpPr>
          <p:spPr bwMode="auto">
            <a:xfrm>
              <a:off x="0" y="0"/>
              <a:ext cx="2286000" cy="36576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9245" name="组合 3"/>
            <p:cNvGrpSpPr>
              <a:grpSpLocks/>
            </p:cNvGrpSpPr>
            <p:nvPr/>
          </p:nvGrpSpPr>
          <p:grpSpPr bwMode="auto">
            <a:xfrm>
              <a:off x="673931" y="350845"/>
              <a:ext cx="938137" cy="938137"/>
              <a:chOff x="0" y="0"/>
              <a:chExt cx="938137" cy="938137"/>
            </a:xfrm>
          </p:grpSpPr>
          <p:sp>
            <p:nvSpPr>
              <p:cNvPr id="9248" name="Freeform 451"/>
              <p:cNvSpPr>
                <a:spLocks noEditPoints="1"/>
              </p:cNvSpPr>
              <p:nvPr/>
            </p:nvSpPr>
            <p:spPr bwMode="auto">
              <a:xfrm>
                <a:off x="244349" y="244349"/>
                <a:ext cx="449438" cy="449438"/>
              </a:xfrm>
              <a:custGeom>
                <a:avLst/>
                <a:gdLst>
                  <a:gd name="T0" fmla="*/ 694004307 w 287"/>
                  <a:gd name="T1" fmla="*/ 569862415 h 288"/>
                  <a:gd name="T2" fmla="*/ 605721843 w 287"/>
                  <a:gd name="T3" fmla="*/ 506544716 h 288"/>
                  <a:gd name="T4" fmla="*/ 333514316 w 287"/>
                  <a:gd name="T5" fmla="*/ 233790469 h 288"/>
                  <a:gd name="T6" fmla="*/ 348228321 w 287"/>
                  <a:gd name="T7" fmla="*/ 180213714 h 288"/>
                  <a:gd name="T8" fmla="*/ 166757158 w 287"/>
                  <a:gd name="T9" fmla="*/ 0 h 288"/>
                  <a:gd name="T10" fmla="*/ 149590819 w 287"/>
                  <a:gd name="T11" fmla="*/ 17047433 h 288"/>
                  <a:gd name="T12" fmla="*/ 218256176 w 287"/>
                  <a:gd name="T13" fmla="*/ 124200943 h 288"/>
                  <a:gd name="T14" fmla="*/ 122615143 w 287"/>
                  <a:gd name="T15" fmla="*/ 219177492 h 288"/>
                  <a:gd name="T16" fmla="*/ 14714005 w 287"/>
                  <a:gd name="T17" fmla="*/ 150989320 h 288"/>
                  <a:gd name="T18" fmla="*/ 0 w 287"/>
                  <a:gd name="T19" fmla="*/ 168036753 h 288"/>
                  <a:gd name="T20" fmla="*/ 181471163 w 287"/>
                  <a:gd name="T21" fmla="*/ 348248907 h 288"/>
                  <a:gd name="T22" fmla="*/ 232970181 w 287"/>
                  <a:gd name="T23" fmla="*/ 333637490 h 288"/>
                  <a:gd name="T24" fmla="*/ 507628476 w 287"/>
                  <a:gd name="T25" fmla="*/ 606393298 h 288"/>
                  <a:gd name="T26" fmla="*/ 571389165 w 287"/>
                  <a:gd name="T27" fmla="*/ 691628902 h 288"/>
                  <a:gd name="T28" fmla="*/ 605721843 w 287"/>
                  <a:gd name="T29" fmla="*/ 701369847 h 288"/>
                  <a:gd name="T30" fmla="*/ 703813644 w 287"/>
                  <a:gd name="T31" fmla="*/ 606393298 h 288"/>
                  <a:gd name="T32" fmla="*/ 694004307 w 287"/>
                  <a:gd name="T33" fmla="*/ 569862415 h 288"/>
                  <a:gd name="T34" fmla="*/ 598364841 w 287"/>
                  <a:gd name="T35" fmla="*/ 635616131 h 288"/>
                  <a:gd name="T36" fmla="*/ 556675160 w 287"/>
                  <a:gd name="T37" fmla="*/ 594216337 h 288"/>
                  <a:gd name="T38" fmla="*/ 598364841 w 287"/>
                  <a:gd name="T39" fmla="*/ 555250999 h 288"/>
                  <a:gd name="T40" fmla="*/ 637600621 w 287"/>
                  <a:gd name="T41" fmla="*/ 594216337 h 288"/>
                  <a:gd name="T42" fmla="*/ 598364841 w 287"/>
                  <a:gd name="T43" fmla="*/ 635616131 h 28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87" h="288">
                    <a:moveTo>
                      <a:pt x="283" y="234"/>
                    </a:moveTo>
                    <a:cubicBezTo>
                      <a:pt x="247" y="208"/>
                      <a:pt x="247" y="208"/>
                      <a:pt x="247" y="208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40" y="89"/>
                      <a:pt x="142" y="81"/>
                      <a:pt x="142" y="74"/>
                    </a:cubicBezTo>
                    <a:cubicBezTo>
                      <a:pt x="142" y="37"/>
                      <a:pt x="106" y="0"/>
                      <a:pt x="68" y="0"/>
                    </a:cubicBezTo>
                    <a:cubicBezTo>
                      <a:pt x="68" y="0"/>
                      <a:pt x="64" y="5"/>
                      <a:pt x="61" y="7"/>
                    </a:cubicBezTo>
                    <a:cubicBezTo>
                      <a:pt x="92" y="37"/>
                      <a:pt x="89" y="32"/>
                      <a:pt x="89" y="51"/>
                    </a:cubicBezTo>
                    <a:cubicBezTo>
                      <a:pt x="89" y="66"/>
                      <a:pt x="65" y="90"/>
                      <a:pt x="50" y="90"/>
                    </a:cubicBezTo>
                    <a:cubicBezTo>
                      <a:pt x="31" y="90"/>
                      <a:pt x="37" y="93"/>
                      <a:pt x="6" y="62"/>
                    </a:cubicBezTo>
                    <a:cubicBezTo>
                      <a:pt x="4" y="65"/>
                      <a:pt x="0" y="69"/>
                      <a:pt x="0" y="69"/>
                    </a:cubicBezTo>
                    <a:cubicBezTo>
                      <a:pt x="0" y="107"/>
                      <a:pt x="36" y="143"/>
                      <a:pt x="74" y="143"/>
                    </a:cubicBezTo>
                    <a:cubicBezTo>
                      <a:pt x="80" y="143"/>
                      <a:pt x="88" y="141"/>
                      <a:pt x="95" y="137"/>
                    </a:cubicBezTo>
                    <a:cubicBezTo>
                      <a:pt x="207" y="249"/>
                      <a:pt x="207" y="249"/>
                      <a:pt x="207" y="249"/>
                    </a:cubicBezTo>
                    <a:cubicBezTo>
                      <a:pt x="233" y="284"/>
                      <a:pt x="233" y="284"/>
                      <a:pt x="233" y="284"/>
                    </a:cubicBezTo>
                    <a:cubicBezTo>
                      <a:pt x="247" y="288"/>
                      <a:pt x="247" y="288"/>
                      <a:pt x="247" y="288"/>
                    </a:cubicBezTo>
                    <a:cubicBezTo>
                      <a:pt x="287" y="249"/>
                      <a:pt x="287" y="249"/>
                      <a:pt x="287" y="249"/>
                    </a:cubicBezTo>
                    <a:lnTo>
                      <a:pt x="283" y="234"/>
                    </a:lnTo>
                    <a:close/>
                    <a:moveTo>
                      <a:pt x="244" y="261"/>
                    </a:moveTo>
                    <a:cubicBezTo>
                      <a:pt x="234" y="261"/>
                      <a:pt x="227" y="254"/>
                      <a:pt x="227" y="244"/>
                    </a:cubicBezTo>
                    <a:cubicBezTo>
                      <a:pt x="227" y="235"/>
                      <a:pt x="234" y="228"/>
                      <a:pt x="244" y="228"/>
                    </a:cubicBezTo>
                    <a:cubicBezTo>
                      <a:pt x="253" y="228"/>
                      <a:pt x="260" y="235"/>
                      <a:pt x="260" y="244"/>
                    </a:cubicBezTo>
                    <a:cubicBezTo>
                      <a:pt x="260" y="254"/>
                      <a:pt x="253" y="261"/>
                      <a:pt x="244" y="2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9" name="椭圆 7"/>
              <p:cNvSpPr>
                <a:spLocks noChangeArrowheads="1"/>
              </p:cNvSpPr>
              <p:nvPr/>
            </p:nvSpPr>
            <p:spPr bwMode="auto">
              <a:xfrm>
                <a:off x="757" y="-8"/>
                <a:ext cx="936625" cy="938213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246" name="TextBox 11"/>
            <p:cNvSpPr txBox="1">
              <a:spLocks noChangeArrowheads="1"/>
            </p:cNvSpPr>
            <p:nvPr/>
          </p:nvSpPr>
          <p:spPr bwMode="auto">
            <a:xfrm>
              <a:off x="95003" y="1967602"/>
              <a:ext cx="2048256" cy="1600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服务提供商。更多关于哎呀小小草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请访问：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www.topppt.cn</a:t>
              </a:r>
            </a:p>
          </p:txBody>
        </p:sp>
        <p:sp>
          <p:nvSpPr>
            <p:cNvPr id="9247" name="TextBox 10"/>
            <p:cNvSpPr txBox="1">
              <a:spLocks noChangeArrowheads="1"/>
            </p:cNvSpPr>
            <p:nvPr/>
          </p:nvSpPr>
          <p:spPr bwMode="auto">
            <a:xfrm>
              <a:off x="402938" y="1593985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219" name="组合 8"/>
          <p:cNvGrpSpPr>
            <a:grpSpLocks/>
          </p:cNvGrpSpPr>
          <p:nvPr/>
        </p:nvGrpSpPr>
        <p:grpSpPr bwMode="auto">
          <a:xfrm>
            <a:off x="3684588" y="1976438"/>
            <a:ext cx="2286000" cy="3657600"/>
            <a:chOff x="0" y="0"/>
            <a:chExt cx="2286000" cy="3657600"/>
          </a:xfrm>
        </p:grpSpPr>
        <p:sp>
          <p:nvSpPr>
            <p:cNvPr id="9238" name="矩形 9"/>
            <p:cNvSpPr>
              <a:spLocks noChangeArrowheads="1"/>
            </p:cNvSpPr>
            <p:nvPr/>
          </p:nvSpPr>
          <p:spPr bwMode="auto">
            <a:xfrm>
              <a:off x="0" y="0"/>
              <a:ext cx="2286000" cy="3657600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9239" name="组合 10"/>
            <p:cNvGrpSpPr>
              <a:grpSpLocks/>
            </p:cNvGrpSpPr>
            <p:nvPr/>
          </p:nvGrpSpPr>
          <p:grpSpPr bwMode="auto">
            <a:xfrm>
              <a:off x="673931" y="315732"/>
              <a:ext cx="938137" cy="938137"/>
              <a:chOff x="0" y="0"/>
              <a:chExt cx="938137" cy="938137"/>
            </a:xfrm>
          </p:grpSpPr>
          <p:pic>
            <p:nvPicPr>
              <p:cNvPr id="9242" name="组合 1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3961" y="243766"/>
                <a:ext cx="451104" cy="451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43" name="椭圆 14"/>
              <p:cNvSpPr>
                <a:spLocks noChangeArrowheads="1"/>
              </p:cNvSpPr>
              <p:nvPr/>
            </p:nvSpPr>
            <p:spPr bwMode="auto">
              <a:xfrm>
                <a:off x="756" y="180"/>
                <a:ext cx="936625" cy="938213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240" name="TextBox 11"/>
            <p:cNvSpPr txBox="1">
              <a:spLocks noChangeArrowheads="1"/>
            </p:cNvSpPr>
            <p:nvPr/>
          </p:nvSpPr>
          <p:spPr bwMode="auto">
            <a:xfrm>
              <a:off x="92536" y="1967602"/>
              <a:ext cx="2048256" cy="1600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服务提供商。更多关于哎呀小小草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请访问：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www.topppt.cn</a:t>
              </a:r>
            </a:p>
          </p:txBody>
        </p:sp>
        <p:sp>
          <p:nvSpPr>
            <p:cNvPr id="9241" name="TextBox 10"/>
            <p:cNvSpPr txBox="1">
              <a:spLocks noChangeArrowheads="1"/>
            </p:cNvSpPr>
            <p:nvPr/>
          </p:nvSpPr>
          <p:spPr bwMode="auto">
            <a:xfrm>
              <a:off x="400471" y="1593985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220" name="组合 18"/>
          <p:cNvGrpSpPr>
            <a:grpSpLocks/>
          </p:cNvGrpSpPr>
          <p:nvPr/>
        </p:nvGrpSpPr>
        <p:grpSpPr bwMode="auto">
          <a:xfrm>
            <a:off x="6232525" y="1976438"/>
            <a:ext cx="2286000" cy="3657600"/>
            <a:chOff x="0" y="0"/>
            <a:chExt cx="2286000" cy="3657600"/>
          </a:xfrm>
        </p:grpSpPr>
        <p:sp>
          <p:nvSpPr>
            <p:cNvPr id="9232" name="矩形 19"/>
            <p:cNvSpPr>
              <a:spLocks noChangeArrowheads="1"/>
            </p:cNvSpPr>
            <p:nvPr/>
          </p:nvSpPr>
          <p:spPr bwMode="auto">
            <a:xfrm>
              <a:off x="0" y="0"/>
              <a:ext cx="2286000" cy="36576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9233" name="组合 20"/>
            <p:cNvGrpSpPr>
              <a:grpSpLocks/>
            </p:cNvGrpSpPr>
            <p:nvPr/>
          </p:nvGrpSpPr>
          <p:grpSpPr bwMode="auto">
            <a:xfrm>
              <a:off x="673931" y="350845"/>
              <a:ext cx="938137" cy="938137"/>
              <a:chOff x="0" y="0"/>
              <a:chExt cx="938137" cy="938137"/>
            </a:xfrm>
          </p:grpSpPr>
          <p:sp>
            <p:nvSpPr>
              <p:cNvPr id="9236" name="Freeform 304"/>
              <p:cNvSpPr>
                <a:spLocks/>
              </p:cNvSpPr>
              <p:nvPr/>
            </p:nvSpPr>
            <p:spPr bwMode="auto">
              <a:xfrm>
                <a:off x="271003" y="247860"/>
                <a:ext cx="466994" cy="466996"/>
              </a:xfrm>
              <a:custGeom>
                <a:avLst/>
                <a:gdLst>
                  <a:gd name="T0" fmla="*/ 724398891 w 297"/>
                  <a:gd name="T1" fmla="*/ 573589016 h 297"/>
                  <a:gd name="T2" fmla="*/ 568639883 w 297"/>
                  <a:gd name="T3" fmla="*/ 482112833 h 297"/>
                  <a:gd name="T4" fmla="*/ 543915931 w 297"/>
                  <a:gd name="T5" fmla="*/ 484584610 h 297"/>
                  <a:gd name="T6" fmla="*/ 496941366 w 297"/>
                  <a:gd name="T7" fmla="*/ 531559376 h 297"/>
                  <a:gd name="T8" fmla="*/ 469745648 w 297"/>
                  <a:gd name="T9" fmla="*/ 543921405 h 297"/>
                  <a:gd name="T10" fmla="*/ 301626236 w 297"/>
                  <a:gd name="T11" fmla="*/ 435136495 h 297"/>
                  <a:gd name="T12" fmla="*/ 192843364 w 297"/>
                  <a:gd name="T13" fmla="*/ 267016363 h 297"/>
                  <a:gd name="T14" fmla="*/ 202732001 w 297"/>
                  <a:gd name="T15" fmla="*/ 237347179 h 297"/>
                  <a:gd name="T16" fmla="*/ 242289695 w 297"/>
                  <a:gd name="T17" fmla="*/ 197789316 h 297"/>
                  <a:gd name="T18" fmla="*/ 247234800 w 297"/>
                  <a:gd name="T19" fmla="*/ 173065258 h 297"/>
                  <a:gd name="T20" fmla="*/ 160702541 w 297"/>
                  <a:gd name="T21" fmla="*/ 9890252 h 297"/>
                  <a:gd name="T22" fmla="*/ 143395461 w 297"/>
                  <a:gd name="T23" fmla="*/ 7416903 h 297"/>
                  <a:gd name="T24" fmla="*/ 34612589 w 297"/>
                  <a:gd name="T25" fmla="*/ 113728464 h 297"/>
                  <a:gd name="T26" fmla="*/ 22250613 w 297"/>
                  <a:gd name="T27" fmla="*/ 140924298 h 297"/>
                  <a:gd name="T28" fmla="*/ 220039082 w 297"/>
                  <a:gd name="T29" fmla="*/ 516725571 h 297"/>
                  <a:gd name="T30" fmla="*/ 593363834 w 297"/>
                  <a:gd name="T31" fmla="*/ 712043110 h 297"/>
                  <a:gd name="T32" fmla="*/ 623031318 w 297"/>
                  <a:gd name="T33" fmla="*/ 699681081 h 297"/>
                  <a:gd name="T34" fmla="*/ 729342424 w 297"/>
                  <a:gd name="T35" fmla="*/ 593369520 h 297"/>
                  <a:gd name="T36" fmla="*/ 724398891 w 297"/>
                  <a:gd name="T37" fmla="*/ 573589016 h 29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97" h="297">
                    <a:moveTo>
                      <a:pt x="293" y="232"/>
                    </a:moveTo>
                    <a:cubicBezTo>
                      <a:pt x="230" y="195"/>
                      <a:pt x="230" y="195"/>
                      <a:pt x="230" y="195"/>
                    </a:cubicBezTo>
                    <a:cubicBezTo>
                      <a:pt x="227" y="193"/>
                      <a:pt x="222" y="194"/>
                      <a:pt x="220" y="196"/>
                    </a:cubicBezTo>
                    <a:cubicBezTo>
                      <a:pt x="201" y="215"/>
                      <a:pt x="201" y="215"/>
                      <a:pt x="201" y="215"/>
                    </a:cubicBezTo>
                    <a:cubicBezTo>
                      <a:pt x="198" y="217"/>
                      <a:pt x="193" y="220"/>
                      <a:pt x="190" y="220"/>
                    </a:cubicBezTo>
                    <a:cubicBezTo>
                      <a:pt x="190" y="220"/>
                      <a:pt x="166" y="220"/>
                      <a:pt x="122" y="176"/>
                    </a:cubicBezTo>
                    <a:cubicBezTo>
                      <a:pt x="77" y="132"/>
                      <a:pt x="78" y="108"/>
                      <a:pt x="78" y="108"/>
                    </a:cubicBezTo>
                    <a:cubicBezTo>
                      <a:pt x="78" y="104"/>
                      <a:pt x="80" y="99"/>
                      <a:pt x="82" y="96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1" y="78"/>
                      <a:pt x="102" y="73"/>
                      <a:pt x="100" y="70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1"/>
                      <a:pt x="60" y="0"/>
                      <a:pt x="58" y="3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2" y="48"/>
                      <a:pt x="9" y="53"/>
                      <a:pt x="9" y="57"/>
                    </a:cubicBezTo>
                    <a:cubicBezTo>
                      <a:pt x="9" y="57"/>
                      <a:pt x="0" y="120"/>
                      <a:pt x="89" y="209"/>
                    </a:cubicBezTo>
                    <a:cubicBezTo>
                      <a:pt x="177" y="297"/>
                      <a:pt x="240" y="288"/>
                      <a:pt x="240" y="288"/>
                    </a:cubicBezTo>
                    <a:cubicBezTo>
                      <a:pt x="244" y="288"/>
                      <a:pt x="249" y="285"/>
                      <a:pt x="252" y="283"/>
                    </a:cubicBezTo>
                    <a:cubicBezTo>
                      <a:pt x="295" y="240"/>
                      <a:pt x="295" y="240"/>
                      <a:pt x="295" y="240"/>
                    </a:cubicBezTo>
                    <a:cubicBezTo>
                      <a:pt x="297" y="237"/>
                      <a:pt x="297" y="233"/>
                      <a:pt x="293" y="2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7" name="椭圆 24"/>
              <p:cNvSpPr>
                <a:spLocks noChangeArrowheads="1"/>
              </p:cNvSpPr>
              <p:nvPr/>
            </p:nvSpPr>
            <p:spPr bwMode="auto">
              <a:xfrm>
                <a:off x="757" y="-8"/>
                <a:ext cx="936625" cy="938213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234" name="TextBox 11"/>
            <p:cNvSpPr txBox="1">
              <a:spLocks noChangeArrowheads="1"/>
            </p:cNvSpPr>
            <p:nvPr/>
          </p:nvSpPr>
          <p:spPr bwMode="auto">
            <a:xfrm>
              <a:off x="138256" y="1967602"/>
              <a:ext cx="2048256" cy="1600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服务提供商。更多关于哎呀小小草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请访问：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www.topppt.cn</a:t>
              </a:r>
            </a:p>
          </p:txBody>
        </p:sp>
        <p:sp>
          <p:nvSpPr>
            <p:cNvPr id="9235" name="TextBox 10"/>
            <p:cNvSpPr txBox="1">
              <a:spLocks noChangeArrowheads="1"/>
            </p:cNvSpPr>
            <p:nvPr/>
          </p:nvSpPr>
          <p:spPr bwMode="auto">
            <a:xfrm>
              <a:off x="446191" y="1593985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221" name="组合 25"/>
          <p:cNvGrpSpPr>
            <a:grpSpLocks/>
          </p:cNvGrpSpPr>
          <p:nvPr/>
        </p:nvGrpSpPr>
        <p:grpSpPr bwMode="auto">
          <a:xfrm>
            <a:off x="8780463" y="1976438"/>
            <a:ext cx="2286000" cy="3657600"/>
            <a:chOff x="0" y="0"/>
            <a:chExt cx="2286000" cy="3657600"/>
          </a:xfrm>
        </p:grpSpPr>
        <p:sp>
          <p:nvSpPr>
            <p:cNvPr id="9226" name="矩形 26"/>
            <p:cNvSpPr>
              <a:spLocks noChangeArrowheads="1"/>
            </p:cNvSpPr>
            <p:nvPr/>
          </p:nvSpPr>
          <p:spPr bwMode="auto">
            <a:xfrm>
              <a:off x="0" y="0"/>
              <a:ext cx="2286000" cy="3657600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9227" name="组合 27"/>
            <p:cNvGrpSpPr>
              <a:grpSpLocks/>
            </p:cNvGrpSpPr>
            <p:nvPr/>
          </p:nvGrpSpPr>
          <p:grpSpPr bwMode="auto">
            <a:xfrm>
              <a:off x="673931" y="315732"/>
              <a:ext cx="938137" cy="938137"/>
              <a:chOff x="0" y="0"/>
              <a:chExt cx="938137" cy="938137"/>
            </a:xfrm>
          </p:grpSpPr>
          <p:pic>
            <p:nvPicPr>
              <p:cNvPr id="9230" name="组合 30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534" y="243766"/>
                <a:ext cx="426720" cy="451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31" name="椭圆 31"/>
              <p:cNvSpPr>
                <a:spLocks noChangeArrowheads="1"/>
              </p:cNvSpPr>
              <p:nvPr/>
            </p:nvSpPr>
            <p:spPr bwMode="auto">
              <a:xfrm>
                <a:off x="756" y="180"/>
                <a:ext cx="936625" cy="938213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228" name="TextBox 11"/>
            <p:cNvSpPr txBox="1">
              <a:spLocks noChangeArrowheads="1"/>
            </p:cNvSpPr>
            <p:nvPr/>
          </p:nvSpPr>
          <p:spPr bwMode="auto">
            <a:xfrm>
              <a:off x="104827" y="1967602"/>
              <a:ext cx="2048256" cy="1600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服务提供商。更多关于哎呀小小草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请访问：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www.topppt.cn</a:t>
              </a:r>
            </a:p>
          </p:txBody>
        </p:sp>
        <p:sp>
          <p:nvSpPr>
            <p:cNvPr id="9229" name="TextBox 10"/>
            <p:cNvSpPr txBox="1">
              <a:spLocks noChangeArrowheads="1"/>
            </p:cNvSpPr>
            <p:nvPr/>
          </p:nvSpPr>
          <p:spPr bwMode="auto">
            <a:xfrm>
              <a:off x="412762" y="1593985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222" name="组合 36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9224" name="矩形 37"/>
            <p:cNvSpPr>
              <a:spLocks noChangeArrowheads="1"/>
            </p:cNvSpPr>
            <p:nvPr/>
          </p:nvSpPr>
          <p:spPr bwMode="auto"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25" name="矩形 38"/>
            <p:cNvSpPr>
              <a:spLocks noChangeArrowheads="1"/>
            </p:cNvSpPr>
            <p:nvPr/>
          </p:nvSpPr>
          <p:spPr bwMode="auto"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9223" name="矩形 39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sz="2400" b="1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42" name="Straight Connector 36"/>
          <p:cNvCxnSpPr>
            <a:cxnSpLocks noChangeShapeType="1"/>
          </p:cNvCxnSpPr>
          <p:nvPr/>
        </p:nvCxnSpPr>
        <p:spPr bwMode="auto">
          <a:xfrm>
            <a:off x="4410075" y="2130425"/>
            <a:ext cx="0" cy="3525838"/>
          </a:xfrm>
          <a:prstGeom prst="line">
            <a:avLst/>
          </a:prstGeom>
          <a:noFill/>
          <a:ln w="12700">
            <a:solidFill>
              <a:srgbClr val="7E7E7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3" name="Straight Connector 42"/>
          <p:cNvCxnSpPr>
            <a:cxnSpLocks noChangeShapeType="1"/>
          </p:cNvCxnSpPr>
          <p:nvPr/>
        </p:nvCxnSpPr>
        <p:spPr bwMode="auto">
          <a:xfrm>
            <a:off x="7607300" y="2130425"/>
            <a:ext cx="0" cy="3525838"/>
          </a:xfrm>
          <a:prstGeom prst="line">
            <a:avLst/>
          </a:prstGeom>
          <a:noFill/>
          <a:ln w="12700">
            <a:solidFill>
              <a:srgbClr val="7E7E7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244" name="Group 8"/>
          <p:cNvGrpSpPr>
            <a:grpSpLocks/>
          </p:cNvGrpSpPr>
          <p:nvPr/>
        </p:nvGrpSpPr>
        <p:grpSpPr bwMode="auto">
          <a:xfrm>
            <a:off x="2197100" y="2273300"/>
            <a:ext cx="1355725" cy="1357313"/>
            <a:chOff x="0" y="0"/>
            <a:chExt cx="2001212" cy="2001212"/>
          </a:xfrm>
        </p:grpSpPr>
        <p:sp>
          <p:nvSpPr>
            <p:cNvPr id="10267" name="Oval 6"/>
            <p:cNvSpPr>
              <a:spLocks noChangeArrowheads="1"/>
            </p:cNvSpPr>
            <p:nvPr/>
          </p:nvSpPr>
          <p:spPr bwMode="auto">
            <a:xfrm>
              <a:off x="0" y="0"/>
              <a:ext cx="2001212" cy="2001212"/>
            </a:xfrm>
            <a:prstGeom prst="ellipse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grpSp>
          <p:nvGrpSpPr>
            <p:cNvPr id="10268" name="Group 7"/>
            <p:cNvGrpSpPr>
              <a:grpSpLocks/>
            </p:cNvGrpSpPr>
            <p:nvPr/>
          </p:nvGrpSpPr>
          <p:grpSpPr bwMode="auto">
            <a:xfrm>
              <a:off x="596505" y="596505"/>
              <a:ext cx="808203" cy="808203"/>
              <a:chOff x="0" y="0"/>
              <a:chExt cx="987777" cy="987777"/>
            </a:xfrm>
          </p:grpSpPr>
          <p:sp>
            <p:nvSpPr>
              <p:cNvPr id="10269" name="Folded Corner 3"/>
              <p:cNvSpPr>
                <a:spLocks noChangeArrowheads="1"/>
              </p:cNvSpPr>
              <p:nvPr/>
            </p:nvSpPr>
            <p:spPr bwMode="auto">
              <a:xfrm>
                <a:off x="1281" y="425"/>
                <a:ext cx="985217" cy="986925"/>
              </a:xfrm>
              <a:prstGeom prst="foldedCorner">
                <a:avLst>
                  <a:gd name="adj" fmla="val 32255"/>
                </a:avLst>
              </a:pr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0270" name="Rectangle 4"/>
              <p:cNvSpPr>
                <a:spLocks noChangeArrowheads="1"/>
              </p:cNvSpPr>
              <p:nvPr/>
            </p:nvSpPr>
            <p:spPr bwMode="auto">
              <a:xfrm>
                <a:off x="178849" y="229278"/>
                <a:ext cx="630081" cy="65794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0271" name="Rectangle 27"/>
              <p:cNvSpPr>
                <a:spLocks noChangeArrowheads="1"/>
              </p:cNvSpPr>
              <p:nvPr/>
            </p:nvSpPr>
            <p:spPr bwMode="auto">
              <a:xfrm>
                <a:off x="178849" y="383753"/>
                <a:ext cx="630081" cy="62934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0272" name="Rectangle 28"/>
              <p:cNvSpPr>
                <a:spLocks noChangeArrowheads="1"/>
              </p:cNvSpPr>
              <p:nvPr/>
            </p:nvSpPr>
            <p:spPr bwMode="auto">
              <a:xfrm>
                <a:off x="178849" y="535367"/>
                <a:ext cx="630081" cy="65796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</p:grpSp>
      </p:grpSp>
      <p:grpSp>
        <p:nvGrpSpPr>
          <p:cNvPr id="10245" name="Group 22"/>
          <p:cNvGrpSpPr>
            <a:grpSpLocks/>
          </p:cNvGrpSpPr>
          <p:nvPr/>
        </p:nvGrpSpPr>
        <p:grpSpPr bwMode="auto">
          <a:xfrm>
            <a:off x="5364163" y="2273300"/>
            <a:ext cx="1357312" cy="1357313"/>
            <a:chOff x="0" y="0"/>
            <a:chExt cx="2001212" cy="2001212"/>
          </a:xfrm>
        </p:grpSpPr>
        <p:sp>
          <p:nvSpPr>
            <p:cNvPr id="10261" name="Oval 23"/>
            <p:cNvSpPr>
              <a:spLocks noChangeArrowheads="1"/>
            </p:cNvSpPr>
            <p:nvPr/>
          </p:nvSpPr>
          <p:spPr bwMode="auto">
            <a:xfrm>
              <a:off x="0" y="0"/>
              <a:ext cx="2001212" cy="2001212"/>
            </a:xfrm>
            <a:prstGeom prst="ellipse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grpSp>
          <p:nvGrpSpPr>
            <p:cNvPr id="10262" name="Group 24"/>
            <p:cNvGrpSpPr>
              <a:grpSpLocks/>
            </p:cNvGrpSpPr>
            <p:nvPr/>
          </p:nvGrpSpPr>
          <p:grpSpPr bwMode="auto">
            <a:xfrm>
              <a:off x="596505" y="596505"/>
              <a:ext cx="808203" cy="808203"/>
              <a:chOff x="0" y="0"/>
              <a:chExt cx="987777" cy="987777"/>
            </a:xfrm>
          </p:grpSpPr>
          <p:sp>
            <p:nvSpPr>
              <p:cNvPr id="10263" name="Folded Corner 25"/>
              <p:cNvSpPr>
                <a:spLocks noChangeArrowheads="1"/>
              </p:cNvSpPr>
              <p:nvPr/>
            </p:nvSpPr>
            <p:spPr bwMode="auto">
              <a:xfrm>
                <a:off x="423" y="3285"/>
                <a:ext cx="986926" cy="981205"/>
              </a:xfrm>
              <a:prstGeom prst="foldedCorner">
                <a:avLst>
                  <a:gd name="adj" fmla="val 32255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0264" name="Rectangle 26"/>
              <p:cNvSpPr>
                <a:spLocks noChangeArrowheads="1"/>
              </p:cNvSpPr>
              <p:nvPr/>
            </p:nvSpPr>
            <p:spPr bwMode="auto">
              <a:xfrm>
                <a:off x="177784" y="232137"/>
                <a:ext cx="632205" cy="65796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0265" name="Rectangle 29"/>
              <p:cNvSpPr>
                <a:spLocks noChangeArrowheads="1"/>
              </p:cNvSpPr>
              <p:nvPr/>
            </p:nvSpPr>
            <p:spPr bwMode="auto">
              <a:xfrm>
                <a:off x="177784" y="383753"/>
                <a:ext cx="632205" cy="62934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0266" name="Rectangle 31"/>
              <p:cNvSpPr>
                <a:spLocks noChangeArrowheads="1"/>
              </p:cNvSpPr>
              <p:nvPr/>
            </p:nvSpPr>
            <p:spPr bwMode="auto">
              <a:xfrm>
                <a:off x="177784" y="535367"/>
                <a:ext cx="632205" cy="62934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</p:grpSp>
      </p:grpSp>
      <p:grpSp>
        <p:nvGrpSpPr>
          <p:cNvPr id="10246" name="Group 32"/>
          <p:cNvGrpSpPr>
            <a:grpSpLocks/>
          </p:cNvGrpSpPr>
          <p:nvPr/>
        </p:nvGrpSpPr>
        <p:grpSpPr bwMode="auto">
          <a:xfrm>
            <a:off x="8562975" y="2273300"/>
            <a:ext cx="1355725" cy="1357313"/>
            <a:chOff x="0" y="0"/>
            <a:chExt cx="1367740" cy="1367740"/>
          </a:xfrm>
        </p:grpSpPr>
        <p:sp>
          <p:nvSpPr>
            <p:cNvPr id="10257" name="Oval 39"/>
            <p:cNvSpPr>
              <a:spLocks noChangeArrowheads="1"/>
            </p:cNvSpPr>
            <p:nvPr/>
          </p:nvSpPr>
          <p:spPr bwMode="auto">
            <a:xfrm>
              <a:off x="0" y="0"/>
              <a:ext cx="1367740" cy="1367740"/>
            </a:xfrm>
            <a:prstGeom prst="ellipse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grpSp>
          <p:nvGrpSpPr>
            <p:cNvPr id="10258" name="Group 19"/>
            <p:cNvGrpSpPr>
              <a:grpSpLocks/>
            </p:cNvGrpSpPr>
            <p:nvPr/>
          </p:nvGrpSpPr>
          <p:grpSpPr bwMode="auto">
            <a:xfrm>
              <a:off x="407685" y="407685"/>
              <a:ext cx="552371" cy="552371"/>
              <a:chOff x="0" y="0"/>
              <a:chExt cx="552371" cy="552371"/>
            </a:xfrm>
          </p:grpSpPr>
          <p:sp>
            <p:nvSpPr>
              <p:cNvPr id="10259" name="Folded Corner 41"/>
              <p:cNvSpPr>
                <a:spLocks noChangeArrowheads="1"/>
              </p:cNvSpPr>
              <p:nvPr/>
            </p:nvSpPr>
            <p:spPr bwMode="auto">
              <a:xfrm>
                <a:off x="715" y="1837"/>
                <a:ext cx="550939" cy="548696"/>
              </a:xfrm>
              <a:prstGeom prst="foldedCorner">
                <a:avLst>
                  <a:gd name="adj" fmla="val 32255"/>
                </a:avLst>
              </a:pr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0260" name="Pie 44"/>
              <p:cNvSpPr>
                <a:spLocks/>
              </p:cNvSpPr>
              <p:nvPr/>
            </p:nvSpPr>
            <p:spPr bwMode="auto">
              <a:xfrm>
                <a:off x="109622" y="118615"/>
                <a:ext cx="294689" cy="292744"/>
              </a:xfrm>
              <a:custGeom>
                <a:avLst/>
                <a:gdLst>
                  <a:gd name="T0" fmla="*/ 294689 w 294689"/>
                  <a:gd name="T1" fmla="*/ 146372 h 292744"/>
                  <a:gd name="T2" fmla="*/ 147344 w 294689"/>
                  <a:gd name="T3" fmla="*/ 292744 h 292744"/>
                  <a:gd name="T4" fmla="*/ -1 w 294689"/>
                  <a:gd name="T5" fmla="*/ 146372 h 292744"/>
                  <a:gd name="T6" fmla="*/ 147344 w 294689"/>
                  <a:gd name="T7" fmla="*/ 0 h 292744"/>
                  <a:gd name="T8" fmla="*/ 147345 w 294689"/>
                  <a:gd name="T9" fmla="*/ 146372 h 292744"/>
                  <a:gd name="T10" fmla="*/ 294689 w 294689"/>
                  <a:gd name="T11" fmla="*/ 146372 h 2927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4689" h="292744">
                    <a:moveTo>
                      <a:pt x="294689" y="146372"/>
                    </a:moveTo>
                    <a:cubicBezTo>
                      <a:pt x="294689" y="227211"/>
                      <a:pt x="228720" y="292744"/>
                      <a:pt x="147344" y="292744"/>
                    </a:cubicBezTo>
                    <a:cubicBezTo>
                      <a:pt x="65968" y="292744"/>
                      <a:pt x="-1" y="227211"/>
                      <a:pt x="-1" y="146372"/>
                    </a:cubicBezTo>
                    <a:cubicBezTo>
                      <a:pt x="-1" y="65533"/>
                      <a:pt x="65968" y="0"/>
                      <a:pt x="147344" y="0"/>
                    </a:cubicBezTo>
                    <a:cubicBezTo>
                      <a:pt x="147344" y="48791"/>
                      <a:pt x="147345" y="97581"/>
                      <a:pt x="147345" y="146372"/>
                    </a:cubicBezTo>
                    <a:lnTo>
                      <a:pt x="294689" y="1463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247" name="TextBox 11"/>
          <p:cNvSpPr txBox="1">
            <a:spLocks noChangeArrowheads="1"/>
          </p:cNvSpPr>
          <p:nvPr/>
        </p:nvSpPr>
        <p:spPr bwMode="auto">
          <a:xfrm>
            <a:off x="1889125" y="4270375"/>
            <a:ext cx="20478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服务提供商。更多关于哎呀小小草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请访问：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www.topppt.cn</a:t>
            </a:r>
          </a:p>
        </p:txBody>
      </p:sp>
      <p:sp>
        <p:nvSpPr>
          <p:cNvPr id="10248" name="TextBox 10"/>
          <p:cNvSpPr txBox="1">
            <a:spLocks noChangeArrowheads="1"/>
          </p:cNvSpPr>
          <p:nvPr/>
        </p:nvSpPr>
        <p:spPr bwMode="auto">
          <a:xfrm>
            <a:off x="2197100" y="3897313"/>
            <a:ext cx="1431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600" b="1">
              <a:solidFill>
                <a:srgbClr val="7E7E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49" name="TextBox 11"/>
          <p:cNvSpPr txBox="1">
            <a:spLocks noChangeArrowheads="1"/>
          </p:cNvSpPr>
          <p:nvPr/>
        </p:nvSpPr>
        <p:spPr bwMode="auto">
          <a:xfrm>
            <a:off x="4987925" y="4270375"/>
            <a:ext cx="20478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服务提供商。更多关于哎呀小小草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请访问：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www.topppt.cn</a:t>
            </a:r>
          </a:p>
        </p:txBody>
      </p:sp>
      <p:sp>
        <p:nvSpPr>
          <p:cNvPr id="10250" name="TextBox 10"/>
          <p:cNvSpPr txBox="1">
            <a:spLocks noChangeArrowheads="1"/>
          </p:cNvSpPr>
          <p:nvPr/>
        </p:nvSpPr>
        <p:spPr bwMode="auto">
          <a:xfrm>
            <a:off x="5295900" y="3897313"/>
            <a:ext cx="14255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600" b="1">
              <a:solidFill>
                <a:srgbClr val="7E7E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1" name="TextBox 11"/>
          <p:cNvSpPr txBox="1">
            <a:spLocks noChangeArrowheads="1"/>
          </p:cNvSpPr>
          <p:nvPr/>
        </p:nvSpPr>
        <p:spPr bwMode="auto">
          <a:xfrm>
            <a:off x="8216900" y="4270375"/>
            <a:ext cx="20478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服务提供商。更多关于哎呀小小草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请访问：</a:t>
            </a:r>
            <a:r>
              <a:rPr lang="en-US" altLang="zh-CN" sz="1400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www.topppt.cn</a:t>
            </a:r>
          </a:p>
        </p:txBody>
      </p:sp>
      <p:sp>
        <p:nvSpPr>
          <p:cNvPr id="10252" name="TextBox 10"/>
          <p:cNvSpPr txBox="1">
            <a:spLocks noChangeArrowheads="1"/>
          </p:cNvSpPr>
          <p:nvPr/>
        </p:nvSpPr>
        <p:spPr bwMode="auto">
          <a:xfrm>
            <a:off x="8524875" y="3894138"/>
            <a:ext cx="14319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600" b="1">
              <a:solidFill>
                <a:srgbClr val="7E7E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253" name="组合 28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0255" name="矩形 29"/>
            <p:cNvSpPr>
              <a:spLocks noChangeArrowheads="1"/>
            </p:cNvSpPr>
            <p:nvPr/>
          </p:nvSpPr>
          <p:spPr bwMode="auto"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56" name="矩形 30"/>
            <p:cNvSpPr>
              <a:spLocks noChangeArrowheads="1"/>
            </p:cNvSpPr>
            <p:nvPr/>
          </p:nvSpPr>
          <p:spPr bwMode="auto"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254" name="矩形 31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sz="2400" b="1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1"/>
          <p:cNvSpPr>
            <a:spLocks noChangeArrowheads="1"/>
          </p:cNvSpPr>
          <p:nvPr/>
        </p:nvSpPr>
        <p:spPr bwMode="auto">
          <a:xfrm>
            <a:off x="6121400" y="1558925"/>
            <a:ext cx="2298700" cy="1905000"/>
          </a:xfrm>
          <a:prstGeom prst="rect">
            <a:avLst/>
          </a:prstGeom>
          <a:solidFill>
            <a:srgbClr val="FFD9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 sz="6600">
              <a:solidFill>
                <a:srgbClr val="FFFFFF"/>
              </a:solidFill>
            </a:endParaRPr>
          </a:p>
        </p:txBody>
      </p:sp>
      <p:sp>
        <p:nvSpPr>
          <p:cNvPr id="11267" name="Rectangle 12"/>
          <p:cNvSpPr>
            <a:spLocks noChangeArrowheads="1"/>
          </p:cNvSpPr>
          <p:nvPr/>
        </p:nvSpPr>
        <p:spPr bwMode="auto">
          <a:xfrm>
            <a:off x="8466138" y="1558925"/>
            <a:ext cx="2298700" cy="19050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 sz="5400">
              <a:solidFill>
                <a:srgbClr val="FFFFFF"/>
              </a:solidFill>
            </a:endParaRPr>
          </a:p>
        </p:txBody>
      </p:sp>
      <p:pic>
        <p:nvPicPr>
          <p:cNvPr id="11268" name="图片占位符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13" y="1558925"/>
            <a:ext cx="464185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占位符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400" y="3509963"/>
            <a:ext cx="4643438" cy="188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Freeform 211"/>
          <p:cNvSpPr>
            <a:spLocks noEditPoints="1"/>
          </p:cNvSpPr>
          <p:nvPr/>
        </p:nvSpPr>
        <p:spPr bwMode="auto">
          <a:xfrm>
            <a:off x="6942138" y="2078038"/>
            <a:ext cx="657225" cy="866775"/>
          </a:xfrm>
          <a:custGeom>
            <a:avLst/>
            <a:gdLst>
              <a:gd name="T0" fmla="*/ 1735996527 w 218"/>
              <a:gd name="T1" fmla="*/ 326084968 h 288"/>
              <a:gd name="T2" fmla="*/ 1426971141 w 218"/>
              <a:gd name="T3" fmla="*/ 0 h 288"/>
              <a:gd name="T4" fmla="*/ 554426569 w 218"/>
              <a:gd name="T5" fmla="*/ 0 h 288"/>
              <a:gd name="T6" fmla="*/ 254490785 w 218"/>
              <a:gd name="T7" fmla="*/ 326084968 h 288"/>
              <a:gd name="T8" fmla="*/ 0 w 218"/>
              <a:gd name="T9" fmla="*/ 326084968 h 288"/>
              <a:gd name="T10" fmla="*/ 0 w 218"/>
              <a:gd name="T11" fmla="*/ 2147483647 h 288"/>
              <a:gd name="T12" fmla="*/ 1981397709 w 218"/>
              <a:gd name="T13" fmla="*/ 2147483647 h 288"/>
              <a:gd name="T14" fmla="*/ 1981397709 w 218"/>
              <a:gd name="T15" fmla="*/ 326084968 h 288"/>
              <a:gd name="T16" fmla="*/ 1735996527 w 218"/>
              <a:gd name="T17" fmla="*/ 326084968 h 288"/>
              <a:gd name="T18" fmla="*/ 672585373 w 218"/>
              <a:gd name="T19" fmla="*/ 144925984 h 288"/>
              <a:gd name="T20" fmla="*/ 1290636146 w 218"/>
              <a:gd name="T21" fmla="*/ 144925984 h 288"/>
              <a:gd name="T22" fmla="*/ 1372436540 w 218"/>
              <a:gd name="T23" fmla="*/ 217388976 h 288"/>
              <a:gd name="T24" fmla="*/ 1290636146 w 218"/>
              <a:gd name="T25" fmla="*/ 298910970 h 288"/>
              <a:gd name="T26" fmla="*/ 672585373 w 218"/>
              <a:gd name="T27" fmla="*/ 298910970 h 288"/>
              <a:gd name="T28" fmla="*/ 599871567 w 218"/>
              <a:gd name="T29" fmla="*/ 217388976 h 288"/>
              <a:gd name="T30" fmla="*/ 672585373 w 218"/>
              <a:gd name="T31" fmla="*/ 144925984 h 288"/>
              <a:gd name="T32" fmla="*/ 1554216533 w 218"/>
              <a:gd name="T33" fmla="*/ 2137665786 h 288"/>
              <a:gd name="T34" fmla="*/ 409004986 w 218"/>
              <a:gd name="T35" fmla="*/ 2137665786 h 288"/>
              <a:gd name="T36" fmla="*/ 409004986 w 218"/>
              <a:gd name="T37" fmla="*/ 1965565804 h 288"/>
              <a:gd name="T38" fmla="*/ 1554216533 w 218"/>
              <a:gd name="T39" fmla="*/ 1965565804 h 288"/>
              <a:gd name="T40" fmla="*/ 1554216533 w 218"/>
              <a:gd name="T41" fmla="*/ 2137665786 h 288"/>
              <a:gd name="T42" fmla="*/ 1554216533 w 218"/>
              <a:gd name="T43" fmla="*/ 1748176828 h 288"/>
              <a:gd name="T44" fmla="*/ 409004986 w 218"/>
              <a:gd name="T45" fmla="*/ 1748176828 h 288"/>
              <a:gd name="T46" fmla="*/ 409004986 w 218"/>
              <a:gd name="T47" fmla="*/ 1576076846 h 288"/>
              <a:gd name="T48" fmla="*/ 1554216533 w 218"/>
              <a:gd name="T49" fmla="*/ 1576076846 h 288"/>
              <a:gd name="T50" fmla="*/ 1554216533 w 218"/>
              <a:gd name="T51" fmla="*/ 1748176828 h 288"/>
              <a:gd name="T52" fmla="*/ 1554216533 w 218"/>
              <a:gd name="T53" fmla="*/ 1358684861 h 288"/>
              <a:gd name="T54" fmla="*/ 409004986 w 218"/>
              <a:gd name="T55" fmla="*/ 1358684861 h 288"/>
              <a:gd name="T56" fmla="*/ 409004986 w 218"/>
              <a:gd name="T57" fmla="*/ 1186584879 h 288"/>
              <a:gd name="T58" fmla="*/ 1554216533 w 218"/>
              <a:gd name="T59" fmla="*/ 1186584879 h 288"/>
              <a:gd name="T60" fmla="*/ 1554216533 w 218"/>
              <a:gd name="T61" fmla="*/ 1358684861 h 288"/>
              <a:gd name="T62" fmla="*/ 1554216533 w 218"/>
              <a:gd name="T63" fmla="*/ 969195903 h 288"/>
              <a:gd name="T64" fmla="*/ 409004986 w 218"/>
              <a:gd name="T65" fmla="*/ 969195903 h 288"/>
              <a:gd name="T66" fmla="*/ 409004986 w 218"/>
              <a:gd name="T67" fmla="*/ 797095921 h 288"/>
              <a:gd name="T68" fmla="*/ 1554216533 w 218"/>
              <a:gd name="T69" fmla="*/ 797095921 h 288"/>
              <a:gd name="T70" fmla="*/ 1554216533 w 218"/>
              <a:gd name="T71" fmla="*/ 969195903 h 28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8" h="288">
                <a:moveTo>
                  <a:pt x="191" y="36"/>
                </a:moveTo>
                <a:cubicBezTo>
                  <a:pt x="183" y="21"/>
                  <a:pt x="169" y="0"/>
                  <a:pt x="157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49" y="0"/>
                  <a:pt x="36" y="19"/>
                  <a:pt x="28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8" y="288"/>
                  <a:pt x="218" y="288"/>
                  <a:pt x="218" y="288"/>
                </a:cubicBezTo>
                <a:cubicBezTo>
                  <a:pt x="218" y="36"/>
                  <a:pt x="218" y="36"/>
                  <a:pt x="218" y="36"/>
                </a:cubicBezTo>
                <a:lnTo>
                  <a:pt x="191" y="36"/>
                </a:lnTo>
                <a:close/>
                <a:moveTo>
                  <a:pt x="74" y="16"/>
                </a:moveTo>
                <a:cubicBezTo>
                  <a:pt x="142" y="16"/>
                  <a:pt x="142" y="16"/>
                  <a:pt x="142" y="16"/>
                </a:cubicBezTo>
                <a:cubicBezTo>
                  <a:pt x="147" y="16"/>
                  <a:pt x="151" y="20"/>
                  <a:pt x="151" y="24"/>
                </a:cubicBezTo>
                <a:cubicBezTo>
                  <a:pt x="151" y="29"/>
                  <a:pt x="147" y="33"/>
                  <a:pt x="142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0" y="33"/>
                  <a:pt x="66" y="29"/>
                  <a:pt x="66" y="24"/>
                </a:cubicBezTo>
                <a:cubicBezTo>
                  <a:pt x="66" y="20"/>
                  <a:pt x="70" y="16"/>
                  <a:pt x="74" y="16"/>
                </a:cubicBezTo>
                <a:close/>
                <a:moveTo>
                  <a:pt x="171" y="236"/>
                </a:moveTo>
                <a:cubicBezTo>
                  <a:pt x="45" y="236"/>
                  <a:pt x="45" y="236"/>
                  <a:pt x="45" y="236"/>
                </a:cubicBezTo>
                <a:cubicBezTo>
                  <a:pt x="45" y="217"/>
                  <a:pt x="45" y="217"/>
                  <a:pt x="45" y="217"/>
                </a:cubicBezTo>
                <a:cubicBezTo>
                  <a:pt x="171" y="217"/>
                  <a:pt x="171" y="217"/>
                  <a:pt x="171" y="217"/>
                </a:cubicBezTo>
                <a:lnTo>
                  <a:pt x="171" y="236"/>
                </a:lnTo>
                <a:close/>
                <a:moveTo>
                  <a:pt x="171" y="193"/>
                </a:moveTo>
                <a:cubicBezTo>
                  <a:pt x="45" y="193"/>
                  <a:pt x="45" y="193"/>
                  <a:pt x="45" y="193"/>
                </a:cubicBezTo>
                <a:cubicBezTo>
                  <a:pt x="45" y="174"/>
                  <a:pt x="45" y="174"/>
                  <a:pt x="45" y="174"/>
                </a:cubicBezTo>
                <a:cubicBezTo>
                  <a:pt x="171" y="174"/>
                  <a:pt x="171" y="174"/>
                  <a:pt x="171" y="174"/>
                </a:cubicBezTo>
                <a:lnTo>
                  <a:pt x="171" y="193"/>
                </a:lnTo>
                <a:close/>
                <a:moveTo>
                  <a:pt x="171" y="150"/>
                </a:moveTo>
                <a:cubicBezTo>
                  <a:pt x="45" y="150"/>
                  <a:pt x="45" y="150"/>
                  <a:pt x="45" y="150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171" y="131"/>
                  <a:pt x="171" y="131"/>
                  <a:pt x="171" y="131"/>
                </a:cubicBezTo>
                <a:lnTo>
                  <a:pt x="171" y="150"/>
                </a:lnTo>
                <a:close/>
                <a:moveTo>
                  <a:pt x="171" y="107"/>
                </a:moveTo>
                <a:cubicBezTo>
                  <a:pt x="45" y="107"/>
                  <a:pt x="45" y="107"/>
                  <a:pt x="45" y="107"/>
                </a:cubicBezTo>
                <a:cubicBezTo>
                  <a:pt x="45" y="88"/>
                  <a:pt x="45" y="88"/>
                  <a:pt x="45" y="88"/>
                </a:cubicBezTo>
                <a:cubicBezTo>
                  <a:pt x="171" y="88"/>
                  <a:pt x="171" y="88"/>
                  <a:pt x="171" y="88"/>
                </a:cubicBezTo>
                <a:lnTo>
                  <a:pt x="171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271" name="组合 9"/>
          <p:cNvGrpSpPr>
            <a:grpSpLocks/>
          </p:cNvGrpSpPr>
          <p:nvPr/>
        </p:nvGrpSpPr>
        <p:grpSpPr bwMode="auto">
          <a:xfrm>
            <a:off x="8596313" y="1855788"/>
            <a:ext cx="2057400" cy="1527175"/>
            <a:chOff x="0" y="0"/>
            <a:chExt cx="1836486" cy="1525843"/>
          </a:xfrm>
        </p:grpSpPr>
        <p:sp>
          <p:nvSpPr>
            <p:cNvPr id="11278" name="TextBox 15"/>
            <p:cNvSpPr txBox="1">
              <a:spLocks noChangeArrowheads="1"/>
            </p:cNvSpPr>
            <p:nvPr/>
          </p:nvSpPr>
          <p:spPr bwMode="auto">
            <a:xfrm>
              <a:off x="12700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向天而歌</a:t>
              </a:r>
            </a:p>
          </p:txBody>
        </p:sp>
        <p:sp>
          <p:nvSpPr>
            <p:cNvPr id="11279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1836486" cy="116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哎呀小小草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服务提供商。</a:t>
              </a:r>
              <a:endPara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 charset="0"/>
              </a:endParaRPr>
            </a:p>
          </p:txBody>
        </p:sp>
      </p:grpSp>
      <p:sp>
        <p:nvSpPr>
          <p:cNvPr id="11272" name="TextBox 35"/>
          <p:cNvSpPr txBox="1">
            <a:spLocks noChangeArrowheads="1"/>
          </p:cNvSpPr>
          <p:nvPr/>
        </p:nvSpPr>
        <p:spPr bwMode="auto">
          <a:xfrm>
            <a:off x="1531938" y="5691188"/>
            <a:ext cx="47736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极致无岸，向天而歌。哎呀小小草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，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是集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模板开发、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设计定制、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培训于一体的专业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服务提供商。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sp>
        <p:nvSpPr>
          <p:cNvPr id="11273" name="TextBox 35"/>
          <p:cNvSpPr txBox="1">
            <a:spLocks noChangeArrowheads="1"/>
          </p:cNvSpPr>
          <p:nvPr/>
        </p:nvSpPr>
        <p:spPr bwMode="auto">
          <a:xfrm>
            <a:off x="6273800" y="5691188"/>
            <a:ext cx="4775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极致无岸，向天而歌。哎呀小小草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，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是集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模板开发、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设计定制、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培训于一体的专业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服务提供商。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grpSp>
        <p:nvGrpSpPr>
          <p:cNvPr id="11274" name="组合 12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1276" name="矩形 14"/>
            <p:cNvSpPr>
              <a:spLocks noChangeArrowheads="1"/>
            </p:cNvSpPr>
            <p:nvPr/>
          </p:nvSpPr>
          <p:spPr bwMode="auto"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277" name="矩形 15"/>
            <p:cNvSpPr>
              <a:spLocks noChangeArrowheads="1"/>
            </p:cNvSpPr>
            <p:nvPr/>
          </p:nvSpPr>
          <p:spPr bwMode="auto"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1275" name="矩形 17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sz="2400" b="1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Pages>0</Pages>
  <Words>1496</Words>
  <Characters>0</Characters>
  <Application>Microsoft Office PowerPoint</Application>
  <DocSecurity>0</DocSecurity>
  <PresentationFormat>自定义</PresentationFormat>
  <Lines>0</Lines>
  <Paragraphs>94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Administrator</cp:lastModifiedBy>
  <cp:revision>18</cp:revision>
  <dcterms:created xsi:type="dcterms:W3CDTF">2015-02-06T13:20:24Z</dcterms:created>
  <dcterms:modified xsi:type="dcterms:W3CDTF">2016-09-26T01:59:40Z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