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9" r:id="rId4"/>
    <p:sldId id="260" r:id="rId5"/>
    <p:sldId id="261" r:id="rId6"/>
    <p:sldId id="28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9" r:id="rId17"/>
    <p:sldId id="273" r:id="rId18"/>
    <p:sldId id="288" r:id="rId19"/>
    <p:sldId id="275" r:id="rId20"/>
    <p:sldId id="276" r:id="rId21"/>
    <p:sldId id="291" r:id="rId22"/>
    <p:sldId id="278" r:id="rId23"/>
    <p:sldId id="290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808080"/>
    <a:srgbClr val="5F5F5F"/>
    <a:srgbClr val="000000"/>
    <a:srgbClr val="DBEFF9"/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79" d="100"/>
          <a:sy n="7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8CF5E8-7E65-4906-B70D-D1D9AD3D177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D91436-B214-43B8-A5A0-4CE7867CE32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2B0CEE-869A-404D-977D-82BAF0F9F354}" type="slidenum">
              <a:rPr lang="zh-CN" altLang="en-US"/>
              <a:pPr/>
              <a:t>4</a:t>
            </a:fld>
            <a:endParaRPr lang="en-US" altLang="zh-CN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E3434-C9D8-4E20-9F67-DEC29D066149}" type="slidenum">
              <a:rPr lang="zh-CN" altLang="en-US"/>
              <a:pPr/>
              <a:t>20</a:t>
            </a:fld>
            <a:endParaRPr lang="en-US" altLang="zh-CN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1" name="Rectangle 29"/>
          <p:cNvSpPr>
            <a:spLocks noChangeArrowheads="1"/>
          </p:cNvSpPr>
          <p:nvPr/>
        </p:nvSpPr>
        <p:spPr bwMode="hidden">
          <a:xfrm rot="-21600000"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0" y="5291138"/>
            <a:ext cx="9144000" cy="876300"/>
          </a:xfrm>
          <a:prstGeom prst="rect">
            <a:avLst/>
          </a:prstGeom>
          <a:gradFill rotWithShape="1">
            <a:gsLst>
              <a:gs pos="0">
                <a:schemeClr val="tx1">
                  <a:alpha val="27000"/>
                </a:schemeClr>
              </a:gs>
              <a:gs pos="100000">
                <a:schemeClr val="tx1">
                  <a:gamma/>
                  <a:shade val="72941"/>
                  <a:invGamma/>
                  <a:alpha val="89999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04" name="Oval 32"/>
          <p:cNvSpPr>
            <a:spLocks noChangeArrowheads="1"/>
          </p:cNvSpPr>
          <p:nvPr/>
        </p:nvSpPr>
        <p:spPr bwMode="gray">
          <a:xfrm>
            <a:off x="201613" y="4481513"/>
            <a:ext cx="1133475" cy="115728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05" name="Oval 33"/>
          <p:cNvSpPr>
            <a:spLocks noChangeArrowheads="1"/>
          </p:cNvSpPr>
          <p:nvPr/>
        </p:nvSpPr>
        <p:spPr bwMode="gray">
          <a:xfrm>
            <a:off x="1562100" y="4481513"/>
            <a:ext cx="1133475" cy="115728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106" name="Picture 34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-2184400" y="2366963"/>
            <a:ext cx="11312525" cy="1189037"/>
          </a:xfrm>
          <a:prstGeom prst="rect">
            <a:avLst/>
          </a:prstGeom>
          <a:noFill/>
        </p:spPr>
      </p:pic>
      <p:pic>
        <p:nvPicPr>
          <p:cNvPr id="3107" name="Picture 35" descr="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gray">
          <a:xfrm>
            <a:off x="-1909763" y="2227263"/>
            <a:ext cx="12458701" cy="1727200"/>
          </a:xfrm>
          <a:prstGeom prst="rect">
            <a:avLst/>
          </a:prstGeom>
          <a:noFill/>
        </p:spPr>
      </p:pic>
      <p:pic>
        <p:nvPicPr>
          <p:cNvPr id="3108" name="Picture 36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-1981200" y="2257425"/>
            <a:ext cx="13104813" cy="17272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89688"/>
            <a:ext cx="16002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262188" y="6389688"/>
            <a:ext cx="18288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343400" y="6389688"/>
            <a:ext cx="1447800" cy="331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27B7B0-A5ED-4623-B735-9F78D32133A5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3110" name="Picture 38" descr="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gray">
          <a:xfrm>
            <a:off x="1371600" y="381000"/>
            <a:ext cx="6019800" cy="4565650"/>
          </a:xfrm>
          <a:prstGeom prst="rect">
            <a:avLst/>
          </a:prstGeom>
          <a:noFill/>
        </p:spPr>
      </p:pic>
      <p:sp>
        <p:nvSpPr>
          <p:cNvPr id="3113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200">
                <a:solidFill>
                  <a:srgbClr val="FFFFFF"/>
                </a:solidFill>
                <a:latin typeface="Arial Black" pitchFamily="34" charset="0"/>
                <a:ea typeface="宋体" charset="-122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path" presetSubtype="0" repeatCount="indefinite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9" dur="5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1" dur="5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2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13" dur="5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7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8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8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8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8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1" grpId="0" animBg="1"/>
      <p:bldP spid="3102" grpId="0" animBg="1"/>
      <p:bldP spid="3104" grpId="0" animBg="1"/>
      <p:bldP spid="310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4CC79-6976-4127-892F-07D10DB17C9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81D2E-F2E2-41DC-BDA0-40177B1DF84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B1087B-945C-438E-82B1-71C9C1CBC56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B51C19-D898-4DE2-B04E-7BBB8A22AF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359897-58DD-42AD-9026-B8AE69E1BED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739DD-E920-4E5B-84D9-2D8D32C4449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3621C-13ED-44B4-A31B-84A92449328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8461E-A764-4146-BBF6-B741551111A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07279-770B-473F-B832-D7D0EE2E0A3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409AE-DBBA-4813-839A-880C11D41A2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64A2-345F-4DDB-97CA-4D668D9032C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99B14-8B05-4C20-9983-7EC2EE2B7D0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66610-E5FE-4364-8244-BBCD18D0B86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ea typeface="宋体" charset="-122"/>
              </a:defRPr>
            </a:lvl1pPr>
          </a:lstStyle>
          <a:p>
            <a:fld id="{B715AE71-6B82-4DEE-A177-4732775C3A31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1046" name="Picture 22" descr="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>
            <a:off x="-2198688" y="5727700"/>
            <a:ext cx="11341101" cy="979488"/>
          </a:xfrm>
          <a:prstGeom prst="rect">
            <a:avLst/>
          </a:prstGeom>
          <a:noFill/>
        </p:spPr>
      </p:pic>
      <p:pic>
        <p:nvPicPr>
          <p:cNvPr id="1047" name="Picture 23" descr="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gray">
          <a:xfrm>
            <a:off x="-1909763" y="5588000"/>
            <a:ext cx="12458701" cy="1422400"/>
          </a:xfrm>
          <a:prstGeom prst="rect">
            <a:avLst/>
          </a:prstGeom>
          <a:noFill/>
        </p:spPr>
      </p:pic>
      <p:pic>
        <p:nvPicPr>
          <p:cNvPr id="1048" name="Picture 24" descr="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gray">
          <a:xfrm>
            <a:off x="-1981200" y="5418138"/>
            <a:ext cx="13104813" cy="1422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17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9" presetClass="path" presetSubtype="0" repeatCount="36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9" dur="5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2" presetClass="path" presetSubtype="0" repeatCount="129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21" dur="12444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nimBg="1"/>
      <p:bldP spid="1044" grpId="0" animBg="1"/>
      <p:bldP spid="1026" grpId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医疗医院通用模板</a:t>
            </a:r>
            <a:endParaRPr lang="zh-CN" altLang="en-US" dirty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um-1_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151188"/>
            <a:ext cx="2747963" cy="3097212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4373563" y="3189288"/>
            <a:ext cx="2713037" cy="2574925"/>
          </a:xfrm>
          <a:prstGeom prst="homePlate">
            <a:avLst>
              <a:gd name="adj" fmla="val 26341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2336800" y="3190875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Freeform 6"/>
          <p:cNvSpPr>
            <a:spLocks/>
          </p:cNvSpPr>
          <p:nvPr/>
        </p:nvSpPr>
        <p:spPr bwMode="gray">
          <a:xfrm>
            <a:off x="2127250" y="2890838"/>
            <a:ext cx="4425950" cy="517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" y="267"/>
              </a:cxn>
              <a:cxn ang="0">
                <a:pos x="3454" y="267"/>
              </a:cxn>
              <a:cxn ang="0">
                <a:pos x="3292" y="8"/>
              </a:cxn>
              <a:cxn ang="0">
                <a:pos x="0" y="0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2700" cap="flat" cmpd="sng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ltGray">
          <a:xfrm>
            <a:off x="876300" y="2889250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black">
          <a:xfrm>
            <a:off x="1025525" y="3552825"/>
            <a:ext cx="1824038" cy="1803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white">
          <a:xfrm>
            <a:off x="2814638" y="2936875"/>
            <a:ext cx="34972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129213" y="3773488"/>
            <a:ext cx="167005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charset="-122"/>
                <a:cs typeface="Arial" charset="0"/>
              </a:rPr>
              <a:t>2.</a:t>
            </a:r>
          </a:p>
          <a:p>
            <a:pPr algn="ctr"/>
            <a:r>
              <a:rPr lang="en-US" altLang="zh-CN" sz="1600">
                <a:solidFill>
                  <a:srgbClr val="111111"/>
                </a:solidFill>
                <a:ea typeface="宋体" charset="-122"/>
                <a:cs typeface="Arial" charset="0"/>
              </a:rPr>
              <a:t>Description of the company’s sub contents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62000" y="2008188"/>
            <a:ext cx="6477000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</a:rPr>
              <a:t>ThemeGallery  is a Design Digital Content &amp; Contents mall developed by Guild Design Inc.</a:t>
            </a:r>
            <a:endParaRPr lang="en-US" altLang="zh-CN" sz="2000">
              <a:solidFill>
                <a:srgbClr val="000000"/>
              </a:solidFill>
              <a:ea typeface="宋体" charset="-122"/>
              <a:cs typeface="Arial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206750" y="3770313"/>
            <a:ext cx="167005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charset="-122"/>
                <a:cs typeface="Arial" charset="0"/>
              </a:rPr>
              <a:t>1.</a:t>
            </a:r>
          </a:p>
          <a:p>
            <a:pPr algn="ctr"/>
            <a:r>
              <a:rPr lang="en-US" altLang="zh-CN" sz="1600">
                <a:solidFill>
                  <a:srgbClr val="111111"/>
                </a:solidFill>
                <a:ea typeface="宋体" charset="-122"/>
                <a:cs typeface="Arial" charset="0"/>
              </a:rPr>
              <a:t>Description of the company’s sub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gray">
          <a:xfrm>
            <a:off x="1168400" y="2667000"/>
            <a:ext cx="7061200" cy="3733800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gray">
          <a:xfrm>
            <a:off x="6311900" y="30273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3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gray">
          <a:xfrm>
            <a:off x="4697413" y="30273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3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gray">
          <a:xfrm>
            <a:off x="3086100" y="30273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3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gray">
          <a:xfrm>
            <a:off x="1471613" y="30273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3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gray">
          <a:xfrm>
            <a:off x="2076450" y="1809750"/>
            <a:ext cx="5105400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16393" name="Group 9"/>
          <p:cNvGrpSpPr>
            <a:grpSpLocks/>
          </p:cNvGrpSpPr>
          <p:nvPr/>
        </p:nvGrpSpPr>
        <p:grpSpPr bwMode="auto">
          <a:xfrm>
            <a:off x="1476375" y="5375275"/>
            <a:ext cx="1554163" cy="704850"/>
            <a:chOff x="657" y="2893"/>
            <a:chExt cx="1032" cy="590"/>
          </a:xfrm>
        </p:grpSpPr>
        <p:sp>
          <p:nvSpPr>
            <p:cNvPr id="16394" name="AutoShape 10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5" name="AutoShape 11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3095625" y="5375275"/>
            <a:ext cx="1554163" cy="704850"/>
            <a:chOff x="657" y="2893"/>
            <a:chExt cx="1032" cy="590"/>
          </a:xfrm>
        </p:grpSpPr>
        <p:sp>
          <p:nvSpPr>
            <p:cNvPr id="16397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4713288" y="5375275"/>
            <a:ext cx="1554162" cy="704850"/>
            <a:chOff x="657" y="2893"/>
            <a:chExt cx="1032" cy="590"/>
          </a:xfrm>
        </p:grpSpPr>
        <p:sp>
          <p:nvSpPr>
            <p:cNvPr id="16400" name="AutoShape 16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1" name="AutoShape 17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02" name="Group 18"/>
          <p:cNvGrpSpPr>
            <a:grpSpLocks/>
          </p:cNvGrpSpPr>
          <p:nvPr/>
        </p:nvGrpSpPr>
        <p:grpSpPr bwMode="auto">
          <a:xfrm>
            <a:off x="6329363" y="5375275"/>
            <a:ext cx="1554162" cy="704850"/>
            <a:chOff x="657" y="2893"/>
            <a:chExt cx="1032" cy="590"/>
          </a:xfrm>
        </p:grpSpPr>
        <p:sp>
          <p:nvSpPr>
            <p:cNvPr id="16403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05" name="Text Box 21"/>
          <p:cNvSpPr txBox="1">
            <a:spLocks noChangeArrowheads="1"/>
          </p:cNvSpPr>
          <p:nvPr/>
        </p:nvSpPr>
        <p:spPr bwMode="gray">
          <a:xfrm>
            <a:off x="1541463" y="3189288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gray">
          <a:xfrm>
            <a:off x="3155950" y="3189288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gray">
          <a:xfrm>
            <a:off x="4776788" y="3189288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gray">
          <a:xfrm>
            <a:off x="6378575" y="3189288"/>
            <a:ext cx="1425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gray">
          <a:xfrm>
            <a:off x="1493838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A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gray">
          <a:xfrm>
            <a:off x="3111500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B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gray">
          <a:xfrm>
            <a:off x="4733925" y="5367338"/>
            <a:ext cx="363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C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gray">
          <a:xfrm>
            <a:off x="6332538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D</a:t>
            </a:r>
          </a:p>
        </p:txBody>
      </p:sp>
      <p:grpSp>
        <p:nvGrpSpPr>
          <p:cNvPr id="16413" name="Group 29"/>
          <p:cNvGrpSpPr>
            <a:grpSpLocks/>
          </p:cNvGrpSpPr>
          <p:nvPr/>
        </p:nvGrpSpPr>
        <p:grpSpPr bwMode="auto">
          <a:xfrm>
            <a:off x="1479550" y="5181600"/>
            <a:ext cx="1550988" cy="153988"/>
            <a:chOff x="764" y="2737"/>
            <a:chExt cx="1032" cy="102"/>
          </a:xfrm>
        </p:grpSpPr>
        <p:sp>
          <p:nvSpPr>
            <p:cNvPr id="16414" name="AutoShape 3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5" name="AutoShape 3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16" name="Group 32"/>
          <p:cNvGrpSpPr>
            <a:grpSpLocks/>
          </p:cNvGrpSpPr>
          <p:nvPr/>
        </p:nvGrpSpPr>
        <p:grpSpPr bwMode="auto">
          <a:xfrm>
            <a:off x="1479550" y="5027613"/>
            <a:ext cx="1550988" cy="152400"/>
            <a:chOff x="764" y="2737"/>
            <a:chExt cx="1032" cy="102"/>
          </a:xfrm>
        </p:grpSpPr>
        <p:sp>
          <p:nvSpPr>
            <p:cNvPr id="16417" name="AutoShape 3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8" name="AutoShape 3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19" name="Group 35"/>
          <p:cNvGrpSpPr>
            <a:grpSpLocks/>
          </p:cNvGrpSpPr>
          <p:nvPr/>
        </p:nvGrpSpPr>
        <p:grpSpPr bwMode="auto">
          <a:xfrm>
            <a:off x="1479550" y="4840288"/>
            <a:ext cx="1550988" cy="153987"/>
            <a:chOff x="764" y="2737"/>
            <a:chExt cx="1032" cy="102"/>
          </a:xfrm>
        </p:grpSpPr>
        <p:sp>
          <p:nvSpPr>
            <p:cNvPr id="16420" name="AutoShape 3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21" name="AutoShape 3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22" name="Group 38"/>
          <p:cNvGrpSpPr>
            <a:grpSpLocks/>
          </p:cNvGrpSpPr>
          <p:nvPr/>
        </p:nvGrpSpPr>
        <p:grpSpPr bwMode="auto">
          <a:xfrm>
            <a:off x="1479550" y="4652963"/>
            <a:ext cx="1550988" cy="153987"/>
            <a:chOff x="764" y="2737"/>
            <a:chExt cx="1032" cy="102"/>
          </a:xfrm>
        </p:grpSpPr>
        <p:sp>
          <p:nvSpPr>
            <p:cNvPr id="16423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24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25" name="Group 41"/>
          <p:cNvGrpSpPr>
            <a:grpSpLocks/>
          </p:cNvGrpSpPr>
          <p:nvPr/>
        </p:nvGrpSpPr>
        <p:grpSpPr bwMode="auto">
          <a:xfrm>
            <a:off x="1479550" y="4470400"/>
            <a:ext cx="1550988" cy="153988"/>
            <a:chOff x="764" y="2737"/>
            <a:chExt cx="1032" cy="102"/>
          </a:xfrm>
        </p:grpSpPr>
        <p:sp>
          <p:nvSpPr>
            <p:cNvPr id="16426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27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1479550" y="4283075"/>
            <a:ext cx="1550988" cy="153988"/>
            <a:chOff x="764" y="2737"/>
            <a:chExt cx="1032" cy="102"/>
          </a:xfrm>
        </p:grpSpPr>
        <p:sp>
          <p:nvSpPr>
            <p:cNvPr id="16429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30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31" name="Group 47"/>
          <p:cNvGrpSpPr>
            <a:grpSpLocks/>
          </p:cNvGrpSpPr>
          <p:nvPr/>
        </p:nvGrpSpPr>
        <p:grpSpPr bwMode="auto">
          <a:xfrm>
            <a:off x="1479550" y="4095750"/>
            <a:ext cx="1550988" cy="153988"/>
            <a:chOff x="764" y="2737"/>
            <a:chExt cx="1032" cy="102"/>
          </a:xfrm>
        </p:grpSpPr>
        <p:sp>
          <p:nvSpPr>
            <p:cNvPr id="16432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33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34" name="Group 50"/>
          <p:cNvGrpSpPr>
            <a:grpSpLocks/>
          </p:cNvGrpSpPr>
          <p:nvPr/>
        </p:nvGrpSpPr>
        <p:grpSpPr bwMode="auto">
          <a:xfrm>
            <a:off x="1479550" y="3910013"/>
            <a:ext cx="1550988" cy="153987"/>
            <a:chOff x="764" y="2737"/>
            <a:chExt cx="1032" cy="102"/>
          </a:xfrm>
        </p:grpSpPr>
        <p:sp>
          <p:nvSpPr>
            <p:cNvPr id="16435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36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37" name="Group 53"/>
          <p:cNvGrpSpPr>
            <a:grpSpLocks/>
          </p:cNvGrpSpPr>
          <p:nvPr/>
        </p:nvGrpSpPr>
        <p:grpSpPr bwMode="auto">
          <a:xfrm>
            <a:off x="3103563" y="5181600"/>
            <a:ext cx="1550987" cy="153988"/>
            <a:chOff x="764" y="2737"/>
            <a:chExt cx="1032" cy="102"/>
          </a:xfrm>
        </p:grpSpPr>
        <p:sp>
          <p:nvSpPr>
            <p:cNvPr id="16438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39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40" name="Group 56"/>
          <p:cNvGrpSpPr>
            <a:grpSpLocks/>
          </p:cNvGrpSpPr>
          <p:nvPr/>
        </p:nvGrpSpPr>
        <p:grpSpPr bwMode="auto">
          <a:xfrm>
            <a:off x="3103563" y="5027613"/>
            <a:ext cx="1550987" cy="152400"/>
            <a:chOff x="764" y="2737"/>
            <a:chExt cx="1032" cy="102"/>
          </a:xfrm>
        </p:grpSpPr>
        <p:sp>
          <p:nvSpPr>
            <p:cNvPr id="16441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42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43" name="Group 59"/>
          <p:cNvGrpSpPr>
            <a:grpSpLocks/>
          </p:cNvGrpSpPr>
          <p:nvPr/>
        </p:nvGrpSpPr>
        <p:grpSpPr bwMode="auto">
          <a:xfrm>
            <a:off x="4705350" y="5181600"/>
            <a:ext cx="1549400" cy="153988"/>
            <a:chOff x="764" y="2737"/>
            <a:chExt cx="1032" cy="102"/>
          </a:xfrm>
        </p:grpSpPr>
        <p:sp>
          <p:nvSpPr>
            <p:cNvPr id="16444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45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46" name="Group 62"/>
          <p:cNvGrpSpPr>
            <a:grpSpLocks/>
          </p:cNvGrpSpPr>
          <p:nvPr/>
        </p:nvGrpSpPr>
        <p:grpSpPr bwMode="auto">
          <a:xfrm>
            <a:off x="6326188" y="5181600"/>
            <a:ext cx="1549400" cy="153988"/>
            <a:chOff x="764" y="2737"/>
            <a:chExt cx="1032" cy="102"/>
          </a:xfrm>
        </p:grpSpPr>
        <p:sp>
          <p:nvSpPr>
            <p:cNvPr id="16447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48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49" name="Group 65"/>
          <p:cNvGrpSpPr>
            <a:grpSpLocks/>
          </p:cNvGrpSpPr>
          <p:nvPr/>
        </p:nvGrpSpPr>
        <p:grpSpPr bwMode="auto">
          <a:xfrm>
            <a:off x="3103563" y="4841875"/>
            <a:ext cx="1550987" cy="152400"/>
            <a:chOff x="764" y="2737"/>
            <a:chExt cx="1032" cy="102"/>
          </a:xfrm>
        </p:grpSpPr>
        <p:sp>
          <p:nvSpPr>
            <p:cNvPr id="16450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51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52" name="Group 68"/>
          <p:cNvGrpSpPr>
            <a:grpSpLocks/>
          </p:cNvGrpSpPr>
          <p:nvPr/>
        </p:nvGrpSpPr>
        <p:grpSpPr bwMode="auto">
          <a:xfrm>
            <a:off x="3103563" y="4664075"/>
            <a:ext cx="1550987" cy="152400"/>
            <a:chOff x="764" y="2737"/>
            <a:chExt cx="1032" cy="102"/>
          </a:xfrm>
        </p:grpSpPr>
        <p:sp>
          <p:nvSpPr>
            <p:cNvPr id="16453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54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55" name="Group 71"/>
          <p:cNvGrpSpPr>
            <a:grpSpLocks/>
          </p:cNvGrpSpPr>
          <p:nvPr/>
        </p:nvGrpSpPr>
        <p:grpSpPr bwMode="auto">
          <a:xfrm>
            <a:off x="3103563" y="4478338"/>
            <a:ext cx="1550987" cy="152400"/>
            <a:chOff x="764" y="2737"/>
            <a:chExt cx="1032" cy="102"/>
          </a:xfrm>
        </p:grpSpPr>
        <p:sp>
          <p:nvSpPr>
            <p:cNvPr id="16456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57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58" name="Group 74"/>
          <p:cNvGrpSpPr>
            <a:grpSpLocks/>
          </p:cNvGrpSpPr>
          <p:nvPr/>
        </p:nvGrpSpPr>
        <p:grpSpPr bwMode="auto">
          <a:xfrm>
            <a:off x="4705350" y="5026025"/>
            <a:ext cx="1549400" cy="153988"/>
            <a:chOff x="764" y="2737"/>
            <a:chExt cx="1032" cy="102"/>
          </a:xfrm>
        </p:grpSpPr>
        <p:sp>
          <p:nvSpPr>
            <p:cNvPr id="16459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60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61" name="Group 77"/>
          <p:cNvGrpSpPr>
            <a:grpSpLocks/>
          </p:cNvGrpSpPr>
          <p:nvPr/>
        </p:nvGrpSpPr>
        <p:grpSpPr bwMode="auto">
          <a:xfrm>
            <a:off x="4705350" y="4840288"/>
            <a:ext cx="1549400" cy="153987"/>
            <a:chOff x="764" y="2737"/>
            <a:chExt cx="1032" cy="102"/>
          </a:xfrm>
        </p:grpSpPr>
        <p:sp>
          <p:nvSpPr>
            <p:cNvPr id="16462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63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464" name="Group 80"/>
          <p:cNvGrpSpPr>
            <a:grpSpLocks/>
          </p:cNvGrpSpPr>
          <p:nvPr/>
        </p:nvGrpSpPr>
        <p:grpSpPr bwMode="auto">
          <a:xfrm>
            <a:off x="6326188" y="5018088"/>
            <a:ext cx="1549400" cy="153987"/>
            <a:chOff x="764" y="2737"/>
            <a:chExt cx="1032" cy="102"/>
          </a:xfrm>
        </p:grpSpPr>
        <p:sp>
          <p:nvSpPr>
            <p:cNvPr id="16465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66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gray">
          <a:xfrm>
            <a:off x="2455863" y="2352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gray">
          <a:xfrm>
            <a:off x="2949575" y="2832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gray">
          <a:xfrm>
            <a:off x="3124200" y="3673475"/>
            <a:ext cx="24415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gray">
          <a:xfrm>
            <a:off x="4953000" y="1752600"/>
            <a:ext cx="3124200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gray">
          <a:xfrm>
            <a:off x="646113" y="5486400"/>
            <a:ext cx="2173287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gray">
          <a:xfrm>
            <a:off x="6324600" y="5410200"/>
            <a:ext cx="22098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3567113" y="1878013"/>
            <a:ext cx="1466850" cy="1447800"/>
            <a:chOff x="708" y="2203"/>
            <a:chExt cx="751" cy="741"/>
          </a:xfrm>
        </p:grpSpPr>
        <p:sp>
          <p:nvSpPr>
            <p:cNvPr id="17418" name="Oval 10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19" name="Picture 1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17420" name="Rectangle 12"/>
          <p:cNvSpPr>
            <a:spLocks noChangeArrowheads="1"/>
          </p:cNvSpPr>
          <p:nvPr/>
        </p:nvSpPr>
        <p:spPr bwMode="gray">
          <a:xfrm>
            <a:off x="3595688" y="2311400"/>
            <a:ext cx="1450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7421" name="Group 13"/>
          <p:cNvGrpSpPr>
            <a:grpSpLocks/>
          </p:cNvGrpSpPr>
          <p:nvPr/>
        </p:nvGrpSpPr>
        <p:grpSpPr bwMode="auto">
          <a:xfrm>
            <a:off x="2266950" y="4292600"/>
            <a:ext cx="1466850" cy="1447800"/>
            <a:chOff x="708" y="2203"/>
            <a:chExt cx="751" cy="741"/>
          </a:xfrm>
        </p:grpSpPr>
        <p:sp>
          <p:nvSpPr>
            <p:cNvPr id="17422" name="Oval 14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23" name="Picture 15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17424" name="Rectangle 16"/>
          <p:cNvSpPr>
            <a:spLocks noChangeArrowheads="1"/>
          </p:cNvSpPr>
          <p:nvPr/>
        </p:nvSpPr>
        <p:spPr bwMode="gray">
          <a:xfrm>
            <a:off x="2282825" y="4710113"/>
            <a:ext cx="1450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4876800" y="4343400"/>
            <a:ext cx="1466850" cy="1447800"/>
            <a:chOff x="708" y="2203"/>
            <a:chExt cx="751" cy="741"/>
          </a:xfrm>
        </p:grpSpPr>
        <p:sp>
          <p:nvSpPr>
            <p:cNvPr id="17426" name="Oval 18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7427" name="Picture 19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17428" name="Rectangle 20"/>
          <p:cNvSpPr>
            <a:spLocks noChangeArrowheads="1"/>
          </p:cNvSpPr>
          <p:nvPr/>
        </p:nvSpPr>
        <p:spPr bwMode="gray">
          <a:xfrm>
            <a:off x="4953000" y="4800600"/>
            <a:ext cx="12954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787525" y="4687888"/>
            <a:ext cx="5492750" cy="398462"/>
            <a:chOff x="336" y="1735"/>
            <a:chExt cx="4806" cy="294"/>
          </a:xfrm>
        </p:grpSpPr>
        <p:sp>
          <p:nvSpPr>
            <p:cNvPr id="18436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1338263" y="4140200"/>
            <a:ext cx="6391275" cy="398463"/>
            <a:chOff x="336" y="1735"/>
            <a:chExt cx="4806" cy="294"/>
          </a:xfrm>
        </p:grpSpPr>
        <p:sp>
          <p:nvSpPr>
            <p:cNvPr id="18441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4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914400" y="3546475"/>
            <a:ext cx="7239000" cy="398463"/>
            <a:chOff x="336" y="1735"/>
            <a:chExt cx="4806" cy="294"/>
          </a:xfrm>
        </p:grpSpPr>
        <p:sp>
          <p:nvSpPr>
            <p:cNvPr id="18446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609600" y="2887663"/>
            <a:ext cx="7848600" cy="438150"/>
            <a:chOff x="336" y="1735"/>
            <a:chExt cx="4806" cy="294"/>
          </a:xfrm>
        </p:grpSpPr>
        <p:sp>
          <p:nvSpPr>
            <p:cNvPr id="18451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4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8455" name="AutoShape 23"/>
          <p:cNvSpPr>
            <a:spLocks noChangeArrowheads="1"/>
          </p:cNvSpPr>
          <p:nvPr/>
        </p:nvSpPr>
        <p:spPr bwMode="gray">
          <a:xfrm>
            <a:off x="3505200" y="427990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4C5464">
                  <a:gamma/>
                  <a:tint val="0"/>
                  <a:invGamma/>
                </a:srgbClr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6" name="AutoShape 24"/>
          <p:cNvSpPr>
            <a:spLocks noChangeArrowheads="1"/>
          </p:cNvSpPr>
          <p:nvPr/>
        </p:nvSpPr>
        <p:spPr bwMode="gray">
          <a:xfrm>
            <a:off x="3505200" y="368617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5A6376">
                  <a:gamma/>
                  <a:tint val="0"/>
                  <a:invGamma/>
                </a:srgbClr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7" name="AutoShape 25"/>
          <p:cNvSpPr>
            <a:spLocks noChangeArrowheads="1"/>
          </p:cNvSpPr>
          <p:nvPr/>
        </p:nvSpPr>
        <p:spPr bwMode="gray">
          <a:xfrm>
            <a:off x="3505200" y="309245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6B768B">
                  <a:gamma/>
                  <a:tint val="0"/>
                  <a:invGamma/>
                </a:srgbClr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8" name="AutoShape 26"/>
          <p:cNvSpPr>
            <a:spLocks noChangeArrowheads="1"/>
          </p:cNvSpPr>
          <p:nvPr/>
        </p:nvSpPr>
        <p:spPr bwMode="gray">
          <a:xfrm>
            <a:off x="3505200" y="249872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black">
          <a:xfrm>
            <a:off x="5629275" y="2970213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black">
          <a:xfrm>
            <a:off x="784225" y="2970213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black">
          <a:xfrm>
            <a:off x="5638800" y="3611563"/>
            <a:ext cx="23717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black">
          <a:xfrm>
            <a:off x="1076325" y="3611563"/>
            <a:ext cx="22320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black">
          <a:xfrm>
            <a:off x="5629275" y="4195763"/>
            <a:ext cx="19145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black">
          <a:xfrm>
            <a:off x="1524000" y="4195763"/>
            <a:ext cx="17748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black">
          <a:xfrm>
            <a:off x="5629275" y="4751388"/>
            <a:ext cx="15335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black">
          <a:xfrm>
            <a:off x="1897063" y="4738688"/>
            <a:ext cx="159067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8467" name="Text Box 18"/>
          <p:cNvSpPr txBox="1">
            <a:spLocks noChangeArrowheads="1"/>
          </p:cNvSpPr>
          <p:nvPr/>
        </p:nvSpPr>
        <p:spPr bwMode="gray">
          <a:xfrm>
            <a:off x="3665538" y="4933950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8468" name="Text Box 18"/>
          <p:cNvSpPr txBox="1">
            <a:spLocks noChangeArrowheads="1"/>
          </p:cNvSpPr>
          <p:nvPr/>
        </p:nvSpPr>
        <p:spPr bwMode="gray">
          <a:xfrm>
            <a:off x="3665538" y="4356100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8469" name="Text Box 18"/>
          <p:cNvSpPr txBox="1">
            <a:spLocks noChangeArrowheads="1"/>
          </p:cNvSpPr>
          <p:nvPr/>
        </p:nvSpPr>
        <p:spPr bwMode="gray">
          <a:xfrm>
            <a:off x="3665538" y="3736975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8470" name="Text Box 18"/>
          <p:cNvSpPr txBox="1">
            <a:spLocks noChangeArrowheads="1"/>
          </p:cNvSpPr>
          <p:nvPr/>
        </p:nvSpPr>
        <p:spPr bwMode="gray">
          <a:xfrm>
            <a:off x="3665538" y="3171825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grpSp>
        <p:nvGrpSpPr>
          <p:cNvPr id="18471" name="Group 39"/>
          <p:cNvGrpSpPr>
            <a:grpSpLocks/>
          </p:cNvGrpSpPr>
          <p:nvPr/>
        </p:nvGrpSpPr>
        <p:grpSpPr bwMode="auto">
          <a:xfrm>
            <a:off x="3940175" y="1752600"/>
            <a:ext cx="1162050" cy="1231900"/>
            <a:chOff x="192" y="1917"/>
            <a:chExt cx="1042" cy="1102"/>
          </a:xfrm>
        </p:grpSpPr>
        <p:grpSp>
          <p:nvGrpSpPr>
            <p:cNvPr id="18472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18473" name="Picture 41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</p:spPr>
          </p:pic>
          <p:pic>
            <p:nvPicPr>
              <p:cNvPr id="18474" name="Picture 42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</p:spPr>
          </p:pic>
          <p:sp>
            <p:nvSpPr>
              <p:cNvPr id="184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18476" name="Picture 4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</p:spPr>
        </p:pic>
      </p:grpSp>
      <p:sp>
        <p:nvSpPr>
          <p:cNvPr id="18477" name="Rectangle 45"/>
          <p:cNvSpPr>
            <a:spLocks noChangeArrowheads="1"/>
          </p:cNvSpPr>
          <p:nvPr/>
        </p:nvSpPr>
        <p:spPr bwMode="gray">
          <a:xfrm>
            <a:off x="3930650" y="21082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en-US" altLang="zh-CN" b="1">
                <a:solidFill>
                  <a:srgbClr val="080808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1533525" y="5610225"/>
            <a:ext cx="6010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pic>
        <p:nvPicPr>
          <p:cNvPr id="18480" name="Picture 48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ltGray">
          <a:xfrm>
            <a:off x="3543300" y="3016250"/>
            <a:ext cx="4229100" cy="10287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ltGray">
          <a:xfrm>
            <a:off x="3530600" y="4210050"/>
            <a:ext cx="4219575" cy="9953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ltGray">
          <a:xfrm>
            <a:off x="3508375" y="5302250"/>
            <a:ext cx="4241800" cy="10080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gray">
          <a:xfrm>
            <a:off x="4238625" y="3213100"/>
            <a:ext cx="358140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gray">
          <a:xfrm>
            <a:off x="4246563" y="4368800"/>
            <a:ext cx="3602037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gray">
          <a:xfrm>
            <a:off x="4237038" y="5483225"/>
            <a:ext cx="3506787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gray">
          <a:xfrm>
            <a:off x="3654425" y="33782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gray">
          <a:xfrm>
            <a:off x="3662363" y="44704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gray">
          <a:xfrm>
            <a:off x="3652838" y="56134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gray">
          <a:xfrm>
            <a:off x="1371600" y="1752600"/>
            <a:ext cx="6096000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1371600" y="5026025"/>
            <a:ext cx="2295525" cy="1365250"/>
            <a:chOff x="471" y="272"/>
            <a:chExt cx="1161" cy="1539"/>
          </a:xfrm>
        </p:grpSpPr>
        <p:sp>
          <p:nvSpPr>
            <p:cNvPr id="19470" name="Oval 14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C1CF9D">
                    <a:gamma/>
                    <a:tint val="42353"/>
                    <a:invGamma/>
                  </a:srgbClr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1" name="AutoShape 15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371600" y="3933825"/>
            <a:ext cx="2295525" cy="1365250"/>
            <a:chOff x="471" y="272"/>
            <a:chExt cx="1161" cy="1539"/>
          </a:xfrm>
        </p:grpSpPr>
        <p:sp>
          <p:nvSpPr>
            <p:cNvPr id="19473" name="Oval 17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C1CF9D">
                    <a:gamma/>
                    <a:tint val="42353"/>
                    <a:invGamma/>
                  </a:srgbClr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4" name="AutoShape 18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475" name="Group 19"/>
          <p:cNvGrpSpPr>
            <a:grpSpLocks/>
          </p:cNvGrpSpPr>
          <p:nvPr/>
        </p:nvGrpSpPr>
        <p:grpSpPr bwMode="auto">
          <a:xfrm>
            <a:off x="1371600" y="2838450"/>
            <a:ext cx="2295525" cy="1365250"/>
            <a:chOff x="471" y="272"/>
            <a:chExt cx="1161" cy="1539"/>
          </a:xfrm>
        </p:grpSpPr>
        <p:sp>
          <p:nvSpPr>
            <p:cNvPr id="19476" name="Oval 20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C1CF9D">
                    <a:gamma/>
                    <a:tint val="42353"/>
                    <a:invGamma/>
                  </a:srgbClr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9478" name="Text Box 22"/>
          <p:cNvSpPr txBox="1">
            <a:spLocks noChangeArrowheads="1"/>
          </p:cNvSpPr>
          <p:nvPr/>
        </p:nvSpPr>
        <p:spPr bwMode="white">
          <a:xfrm>
            <a:off x="1444625" y="3216275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white">
          <a:xfrm>
            <a:off x="1444625" y="4387850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white">
          <a:xfrm>
            <a:off x="1444625" y="5486400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9" name="AutoShape 29"/>
          <p:cNvSpPr>
            <a:spLocks noChangeArrowheads="1"/>
          </p:cNvSpPr>
          <p:nvPr/>
        </p:nvSpPr>
        <p:spPr bwMode="auto">
          <a:xfrm>
            <a:off x="4811713" y="2743200"/>
            <a:ext cx="4038600" cy="3057525"/>
          </a:xfrm>
          <a:prstGeom prst="roundRect">
            <a:avLst>
              <a:gd name="adj" fmla="val 5856"/>
            </a:avLst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gray">
          <a:xfrm flipH="1">
            <a:off x="3130550" y="2674938"/>
            <a:ext cx="995363" cy="835025"/>
          </a:xfrm>
          <a:prstGeom prst="curvedRightArrow">
            <a:avLst>
              <a:gd name="adj1" fmla="val 16542"/>
              <a:gd name="adj2" fmla="val 38977"/>
              <a:gd name="adj3" fmla="val 33846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gray">
          <a:xfrm>
            <a:off x="1223963" y="2711450"/>
            <a:ext cx="995362" cy="835025"/>
          </a:xfrm>
          <a:prstGeom prst="curvedRightArrow">
            <a:avLst>
              <a:gd name="adj1" fmla="val 19583"/>
              <a:gd name="adj2" fmla="val 44676"/>
              <a:gd name="adj3" fmla="val 33652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1163638" y="3717925"/>
            <a:ext cx="3003550" cy="2771775"/>
            <a:chOff x="862" y="713"/>
            <a:chExt cx="3780" cy="3490"/>
          </a:xfrm>
        </p:grpSpPr>
        <p:grpSp>
          <p:nvGrpSpPr>
            <p:cNvPr id="20486" name="Group 6"/>
            <p:cNvGrpSpPr>
              <a:grpSpLocks/>
            </p:cNvGrpSpPr>
            <p:nvPr/>
          </p:nvGrpSpPr>
          <p:grpSpPr bwMode="auto">
            <a:xfrm>
              <a:off x="1082" y="2210"/>
              <a:ext cx="3406" cy="1993"/>
              <a:chOff x="1082" y="2355"/>
              <a:chExt cx="3406" cy="1993"/>
            </a:xfrm>
          </p:grpSpPr>
          <p:sp>
            <p:nvSpPr>
              <p:cNvPr id="20487" name="Freeform 7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/>
                <a:ahLst/>
                <a:cxnLst>
                  <a:cxn ang="0">
                    <a:pos x="51" y="367"/>
                  </a:cxn>
                  <a:cxn ang="0">
                    <a:pos x="1323" y="1322"/>
                  </a:cxn>
                  <a:cxn ang="0">
                    <a:pos x="1323" y="974"/>
                  </a:cxn>
                  <a:cxn ang="0">
                    <a:pos x="0" y="0"/>
                  </a:cxn>
                  <a:cxn ang="0">
                    <a:pos x="51" y="367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80808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88" name="Freeform 8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/>
                <a:ahLst/>
                <a:cxnLst>
                  <a:cxn ang="0">
                    <a:pos x="0" y="1070"/>
                  </a:cxn>
                  <a:cxn ang="0">
                    <a:pos x="2083" y="0"/>
                  </a:cxn>
                  <a:cxn ang="0">
                    <a:pos x="2045" y="355"/>
                  </a:cxn>
                  <a:cxn ang="0">
                    <a:pos x="7" y="1418"/>
                  </a:cxn>
                  <a:cxn ang="0">
                    <a:pos x="0" y="1070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89" name="Freeform 9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/>
                <a:ahLst/>
                <a:cxnLst>
                  <a:cxn ang="0">
                    <a:pos x="1323" y="1639"/>
                  </a:cxn>
                  <a:cxn ang="0">
                    <a:pos x="0" y="671"/>
                  </a:cxn>
                  <a:cxn ang="0">
                    <a:pos x="1969" y="0"/>
                  </a:cxn>
                  <a:cxn ang="0">
                    <a:pos x="3406" y="569"/>
                  </a:cxn>
                  <a:cxn ang="0">
                    <a:pos x="1323" y="163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490" name="Group 10"/>
            <p:cNvGrpSpPr>
              <a:grpSpLocks/>
            </p:cNvGrpSpPr>
            <p:nvPr/>
          </p:nvGrpSpPr>
          <p:grpSpPr bwMode="auto">
            <a:xfrm>
              <a:off x="1009" y="1723"/>
              <a:ext cx="3527" cy="1993"/>
              <a:chOff x="1082" y="2355"/>
              <a:chExt cx="3406" cy="1993"/>
            </a:xfrm>
          </p:grpSpPr>
          <p:sp>
            <p:nvSpPr>
              <p:cNvPr id="20491" name="Freeform 11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/>
                <a:ahLst/>
                <a:cxnLst>
                  <a:cxn ang="0">
                    <a:pos x="51" y="367"/>
                  </a:cxn>
                  <a:cxn ang="0">
                    <a:pos x="1323" y="1322"/>
                  </a:cxn>
                  <a:cxn ang="0">
                    <a:pos x="1323" y="974"/>
                  </a:cxn>
                  <a:cxn ang="0">
                    <a:pos x="0" y="0"/>
                  </a:cxn>
                  <a:cxn ang="0">
                    <a:pos x="51" y="367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B2B2B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/>
                <a:ahLst/>
                <a:cxnLst>
                  <a:cxn ang="0">
                    <a:pos x="0" y="1070"/>
                  </a:cxn>
                  <a:cxn ang="0">
                    <a:pos x="2083" y="0"/>
                  </a:cxn>
                  <a:cxn ang="0">
                    <a:pos x="2045" y="355"/>
                  </a:cxn>
                  <a:cxn ang="0">
                    <a:pos x="7" y="1418"/>
                  </a:cxn>
                  <a:cxn ang="0">
                    <a:pos x="0" y="1070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/>
                <a:ahLst/>
                <a:cxnLst>
                  <a:cxn ang="0">
                    <a:pos x="1323" y="1639"/>
                  </a:cxn>
                  <a:cxn ang="0">
                    <a:pos x="0" y="671"/>
                  </a:cxn>
                  <a:cxn ang="0">
                    <a:pos x="1969" y="0"/>
                  </a:cxn>
                  <a:cxn ang="0">
                    <a:pos x="3406" y="569"/>
                  </a:cxn>
                  <a:cxn ang="0">
                    <a:pos x="1323" y="163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B4B4B4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494" name="Group 14"/>
            <p:cNvGrpSpPr>
              <a:grpSpLocks/>
            </p:cNvGrpSpPr>
            <p:nvPr/>
          </p:nvGrpSpPr>
          <p:grpSpPr bwMode="auto">
            <a:xfrm>
              <a:off x="935" y="1219"/>
              <a:ext cx="3653" cy="1993"/>
              <a:chOff x="1082" y="2355"/>
              <a:chExt cx="3406" cy="1993"/>
            </a:xfrm>
          </p:grpSpPr>
          <p:sp>
            <p:nvSpPr>
              <p:cNvPr id="20495" name="Freeform 15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/>
                <a:ahLst/>
                <a:cxnLst>
                  <a:cxn ang="0">
                    <a:pos x="51" y="367"/>
                  </a:cxn>
                  <a:cxn ang="0">
                    <a:pos x="1323" y="1322"/>
                  </a:cxn>
                  <a:cxn ang="0">
                    <a:pos x="1323" y="974"/>
                  </a:cxn>
                  <a:cxn ang="0">
                    <a:pos x="0" y="0"/>
                  </a:cxn>
                  <a:cxn ang="0">
                    <a:pos x="51" y="367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96" name="Freeform 16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/>
                <a:ahLst/>
                <a:cxnLst>
                  <a:cxn ang="0">
                    <a:pos x="0" y="1070"/>
                  </a:cxn>
                  <a:cxn ang="0">
                    <a:pos x="2083" y="0"/>
                  </a:cxn>
                  <a:cxn ang="0">
                    <a:pos x="2045" y="355"/>
                  </a:cxn>
                  <a:cxn ang="0">
                    <a:pos x="7" y="1418"/>
                  </a:cxn>
                  <a:cxn ang="0">
                    <a:pos x="0" y="1070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97" name="Freeform 17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/>
                <a:ahLst/>
                <a:cxnLst>
                  <a:cxn ang="0">
                    <a:pos x="1323" y="1639"/>
                  </a:cxn>
                  <a:cxn ang="0">
                    <a:pos x="0" y="671"/>
                  </a:cxn>
                  <a:cxn ang="0">
                    <a:pos x="1969" y="0"/>
                  </a:cxn>
                  <a:cxn ang="0">
                    <a:pos x="3406" y="569"/>
                  </a:cxn>
                  <a:cxn ang="0">
                    <a:pos x="1323" y="163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DDDDDD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498" name="Group 18"/>
            <p:cNvGrpSpPr>
              <a:grpSpLocks/>
            </p:cNvGrpSpPr>
            <p:nvPr/>
          </p:nvGrpSpPr>
          <p:grpSpPr bwMode="auto">
            <a:xfrm>
              <a:off x="862" y="713"/>
              <a:ext cx="3780" cy="1993"/>
              <a:chOff x="1082" y="2355"/>
              <a:chExt cx="3406" cy="1993"/>
            </a:xfrm>
          </p:grpSpPr>
          <p:sp>
            <p:nvSpPr>
              <p:cNvPr id="20499" name="Freeform 19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/>
                <a:ahLst/>
                <a:cxnLst>
                  <a:cxn ang="0">
                    <a:pos x="51" y="367"/>
                  </a:cxn>
                  <a:cxn ang="0">
                    <a:pos x="1323" y="1322"/>
                  </a:cxn>
                  <a:cxn ang="0">
                    <a:pos x="1323" y="974"/>
                  </a:cxn>
                  <a:cxn ang="0">
                    <a:pos x="0" y="0"/>
                  </a:cxn>
                  <a:cxn ang="0">
                    <a:pos x="51" y="367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DDDDDD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00" name="Freeform 20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/>
                <a:ahLst/>
                <a:cxnLst>
                  <a:cxn ang="0">
                    <a:pos x="0" y="1070"/>
                  </a:cxn>
                  <a:cxn ang="0">
                    <a:pos x="2083" y="0"/>
                  </a:cxn>
                  <a:cxn ang="0">
                    <a:pos x="2045" y="355"/>
                  </a:cxn>
                  <a:cxn ang="0">
                    <a:pos x="7" y="1418"/>
                  </a:cxn>
                  <a:cxn ang="0">
                    <a:pos x="0" y="1070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01" name="Freeform 21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/>
                <a:ahLst/>
                <a:cxnLst>
                  <a:cxn ang="0">
                    <a:pos x="1323" y="1639"/>
                  </a:cxn>
                  <a:cxn ang="0">
                    <a:pos x="0" y="671"/>
                  </a:cxn>
                  <a:cxn ang="0">
                    <a:pos x="1969" y="0"/>
                  </a:cxn>
                  <a:cxn ang="0">
                    <a:pos x="3406" y="569"/>
                  </a:cxn>
                  <a:cxn ang="0">
                    <a:pos x="1323" y="163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>
                      <a:gamma/>
                      <a:shade val="86275"/>
                      <a:invGamma/>
                    </a:srgbClr>
                  </a:gs>
                  <a:gs pos="100000">
                    <a:srgbClr val="F8F8F8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502" name="AutoShape 22"/>
          <p:cNvSpPr>
            <a:spLocks/>
          </p:cNvSpPr>
          <p:nvPr/>
        </p:nvSpPr>
        <p:spPr bwMode="blackWhite">
          <a:xfrm>
            <a:off x="4905375" y="3025775"/>
            <a:ext cx="3916363" cy="515938"/>
          </a:xfrm>
          <a:prstGeom prst="callout2">
            <a:avLst>
              <a:gd name="adj1" fmla="val 22153"/>
              <a:gd name="adj2" fmla="val -1944"/>
              <a:gd name="adj3" fmla="val 22153"/>
              <a:gd name="adj4" fmla="val -12162"/>
              <a:gd name="adj5" fmla="val 265847"/>
              <a:gd name="adj6" fmla="val -22903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20503" name="AutoShape 23"/>
          <p:cNvSpPr>
            <a:spLocks/>
          </p:cNvSpPr>
          <p:nvPr/>
        </p:nvSpPr>
        <p:spPr bwMode="blackWhite">
          <a:xfrm>
            <a:off x="4891088" y="3738563"/>
            <a:ext cx="3900487" cy="522287"/>
          </a:xfrm>
          <a:prstGeom prst="callout2">
            <a:avLst>
              <a:gd name="adj1" fmla="val 21884"/>
              <a:gd name="adj2" fmla="val -1954"/>
              <a:gd name="adj3" fmla="val 21884"/>
              <a:gd name="adj4" fmla="val -11843"/>
              <a:gd name="adj5" fmla="val 200306"/>
              <a:gd name="adj6" fmla="val -22060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20504" name="AutoShape 24"/>
          <p:cNvSpPr>
            <a:spLocks/>
          </p:cNvSpPr>
          <p:nvPr/>
        </p:nvSpPr>
        <p:spPr bwMode="blackWhite">
          <a:xfrm>
            <a:off x="4883150" y="5084763"/>
            <a:ext cx="3865563" cy="449262"/>
          </a:xfrm>
          <a:prstGeom prst="callout2">
            <a:avLst>
              <a:gd name="adj1" fmla="val 25440"/>
              <a:gd name="adj2" fmla="val -1972"/>
              <a:gd name="adj3" fmla="val 25440"/>
              <a:gd name="adj4" fmla="val -13551"/>
              <a:gd name="adj5" fmla="val 107773"/>
              <a:gd name="adj6" fmla="val -2550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20505" name="AutoShape 25"/>
          <p:cNvSpPr>
            <a:spLocks/>
          </p:cNvSpPr>
          <p:nvPr/>
        </p:nvSpPr>
        <p:spPr bwMode="blackWhite">
          <a:xfrm>
            <a:off x="4883150" y="4440238"/>
            <a:ext cx="3879850" cy="482600"/>
          </a:xfrm>
          <a:prstGeom prst="callout2">
            <a:avLst>
              <a:gd name="adj1" fmla="val 23685"/>
              <a:gd name="adj2" fmla="val -1963"/>
              <a:gd name="adj3" fmla="val 23685"/>
              <a:gd name="adj4" fmla="val -13218"/>
              <a:gd name="adj5" fmla="val 157894"/>
              <a:gd name="adj6" fmla="val -2475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accent1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20506" name="AutoShape 26"/>
          <p:cNvSpPr>
            <a:spLocks noChangeArrowheads="1"/>
          </p:cNvSpPr>
          <p:nvPr/>
        </p:nvSpPr>
        <p:spPr bwMode="ltGray">
          <a:xfrm rot="-544120">
            <a:off x="733425" y="3917950"/>
            <a:ext cx="393700" cy="1920875"/>
          </a:xfrm>
          <a:prstGeom prst="upArrow">
            <a:avLst>
              <a:gd name="adj1" fmla="val 50194"/>
              <a:gd name="adj2" fmla="val 74947"/>
            </a:avLst>
          </a:pr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gray">
          <a:xfrm>
            <a:off x="304800" y="5992813"/>
            <a:ext cx="1565275" cy="434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buFont typeface="Wingdings" pitchFamily="2" charset="2"/>
              <a:buNone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products</a:t>
            </a:r>
          </a:p>
        </p:txBody>
      </p:sp>
      <p:pic>
        <p:nvPicPr>
          <p:cNvPr id="20508" name="Picture 28" descr="num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25" y="1752600"/>
            <a:ext cx="2447925" cy="2759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gray">
          <a:xfrm>
            <a:off x="1905000" y="2057400"/>
            <a:ext cx="1943100" cy="12477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>
                  <a:alpha val="50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gray">
          <a:xfrm>
            <a:off x="1771650" y="4572000"/>
            <a:ext cx="2071688" cy="12954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>
                  <a:alpha val="5000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gray">
          <a:xfrm>
            <a:off x="5238750" y="4545013"/>
            <a:ext cx="1695450" cy="1322387"/>
          </a:xfrm>
          <a:prstGeom prst="rect">
            <a:avLst/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gray">
          <a:xfrm>
            <a:off x="5211763" y="2057400"/>
            <a:ext cx="1722437" cy="121920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9943" name="Group 7"/>
          <p:cNvGrpSpPr>
            <a:grpSpLocks/>
          </p:cNvGrpSpPr>
          <p:nvPr/>
        </p:nvGrpSpPr>
        <p:grpSpPr bwMode="auto">
          <a:xfrm>
            <a:off x="3840163" y="1927225"/>
            <a:ext cx="1362075" cy="1322388"/>
            <a:chOff x="4320" y="1152"/>
            <a:chExt cx="414" cy="402"/>
          </a:xfrm>
        </p:grpSpPr>
        <p:sp>
          <p:nvSpPr>
            <p:cNvPr id="39944" name="AutoShape 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46" name="Group 10"/>
          <p:cNvGrpSpPr>
            <a:grpSpLocks/>
          </p:cNvGrpSpPr>
          <p:nvPr/>
        </p:nvGrpSpPr>
        <p:grpSpPr bwMode="auto">
          <a:xfrm>
            <a:off x="5211763" y="3249613"/>
            <a:ext cx="1362075" cy="1322387"/>
            <a:chOff x="4320" y="1152"/>
            <a:chExt cx="414" cy="402"/>
          </a:xfrm>
        </p:grpSpPr>
        <p:sp>
          <p:nvSpPr>
            <p:cNvPr id="39947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49" name="Group 13"/>
          <p:cNvGrpSpPr>
            <a:grpSpLocks/>
          </p:cNvGrpSpPr>
          <p:nvPr/>
        </p:nvGrpSpPr>
        <p:grpSpPr bwMode="auto">
          <a:xfrm>
            <a:off x="3840163" y="4592638"/>
            <a:ext cx="1362075" cy="1350962"/>
            <a:chOff x="4320" y="1152"/>
            <a:chExt cx="414" cy="402"/>
          </a:xfrm>
        </p:grpSpPr>
        <p:sp>
          <p:nvSpPr>
            <p:cNvPr id="39950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52" name="Group 16"/>
          <p:cNvGrpSpPr>
            <a:grpSpLocks/>
          </p:cNvGrpSpPr>
          <p:nvPr/>
        </p:nvGrpSpPr>
        <p:grpSpPr bwMode="auto">
          <a:xfrm>
            <a:off x="2478088" y="3259138"/>
            <a:ext cx="1362075" cy="1322387"/>
            <a:chOff x="4320" y="1152"/>
            <a:chExt cx="414" cy="402"/>
          </a:xfrm>
        </p:grpSpPr>
        <p:sp>
          <p:nvSpPr>
            <p:cNvPr id="39953" name="AutoShape 1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54" name="Freeform 1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990600" y="217963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39956" name="Rectangle 20"/>
          <p:cNvSpPr>
            <a:spLocks noChangeArrowheads="1"/>
          </p:cNvSpPr>
          <p:nvPr/>
        </p:nvSpPr>
        <p:spPr bwMode="auto">
          <a:xfrm>
            <a:off x="990600" y="479901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5257800" y="217963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5257800" y="479901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white">
          <a:xfrm>
            <a:off x="3924300" y="2428875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01</a:t>
            </a:r>
          </a:p>
        </p:txBody>
      </p:sp>
      <p:sp>
        <p:nvSpPr>
          <p:cNvPr id="39960" name="Rectangle 24"/>
          <p:cNvSpPr>
            <a:spLocks noChangeArrowheads="1"/>
          </p:cNvSpPr>
          <p:nvPr/>
        </p:nvSpPr>
        <p:spPr bwMode="white">
          <a:xfrm>
            <a:off x="3914775" y="510698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03</a:t>
            </a:r>
          </a:p>
        </p:txBody>
      </p:sp>
      <p:sp>
        <p:nvSpPr>
          <p:cNvPr id="39961" name="Rectangle 25"/>
          <p:cNvSpPr>
            <a:spLocks noChangeArrowheads="1"/>
          </p:cNvSpPr>
          <p:nvPr/>
        </p:nvSpPr>
        <p:spPr bwMode="white">
          <a:xfrm>
            <a:off x="5302250" y="374173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02</a:t>
            </a:r>
          </a:p>
        </p:txBody>
      </p:sp>
      <p:sp>
        <p:nvSpPr>
          <p:cNvPr id="39962" name="Rectangle 26"/>
          <p:cNvSpPr>
            <a:spLocks noChangeArrowheads="1"/>
          </p:cNvSpPr>
          <p:nvPr/>
        </p:nvSpPr>
        <p:spPr bwMode="white">
          <a:xfrm>
            <a:off x="2568575" y="3741738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04</a:t>
            </a:r>
          </a:p>
        </p:txBody>
      </p:sp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3832225" y="363855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CC0000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 b="1">
                <a:solidFill>
                  <a:srgbClr val="CC0000"/>
                </a:solidFill>
                <a:ea typeface="宋体" charset="-122"/>
              </a:rPr>
              <a:t>LOGO</a:t>
            </a:r>
          </a:p>
        </p:txBody>
      </p:sp>
      <p:sp>
        <p:nvSpPr>
          <p:cNvPr id="3996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2531" name="Freeform 3"/>
          <p:cNvSpPr>
            <a:spLocks/>
          </p:cNvSpPr>
          <p:nvPr/>
        </p:nvSpPr>
        <p:spPr bwMode="gray">
          <a:xfrm>
            <a:off x="604838" y="2973388"/>
            <a:ext cx="7999412" cy="2476500"/>
          </a:xfrm>
          <a:custGeom>
            <a:avLst/>
            <a:gdLst/>
            <a:ahLst/>
            <a:cxnLst>
              <a:cxn ang="0">
                <a:pos x="0" y="1440"/>
              </a:cxn>
              <a:cxn ang="0">
                <a:pos x="0" y="1488"/>
              </a:cxn>
              <a:cxn ang="0">
                <a:pos x="1152" y="1488"/>
              </a:cxn>
              <a:cxn ang="0">
                <a:pos x="1392" y="1008"/>
              </a:cxn>
              <a:cxn ang="0">
                <a:pos x="2544" y="1008"/>
              </a:cxn>
              <a:cxn ang="0">
                <a:pos x="2832" y="528"/>
              </a:cxn>
              <a:cxn ang="0">
                <a:pos x="3984" y="528"/>
              </a:cxn>
              <a:cxn ang="0">
                <a:pos x="4272" y="48"/>
              </a:cxn>
              <a:cxn ang="0">
                <a:pos x="5424" y="48"/>
              </a:cxn>
              <a:cxn ang="0">
                <a:pos x="5424" y="0"/>
              </a:cxn>
              <a:cxn ang="0">
                <a:pos x="4272" y="0"/>
              </a:cxn>
              <a:cxn ang="0">
                <a:pos x="3984" y="480"/>
              </a:cxn>
              <a:cxn ang="0">
                <a:pos x="2832" y="480"/>
              </a:cxn>
              <a:cxn ang="0">
                <a:pos x="2544" y="960"/>
              </a:cxn>
              <a:cxn ang="0">
                <a:pos x="1392" y="960"/>
              </a:cxn>
              <a:cxn ang="0">
                <a:pos x="1152" y="1440"/>
              </a:cxn>
              <a:cxn ang="0">
                <a:pos x="0" y="1440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118"/>
                  <a:invGamma/>
                </a:schemeClr>
              </a:gs>
            </a:gsLst>
            <a:path path="rect">
              <a:fillToRect l="100000" b="100000"/>
            </a:path>
          </a:gradFill>
          <a:ln w="9525">
            <a:noFill/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1169988" y="4176713"/>
            <a:ext cx="1133475" cy="1044575"/>
            <a:chOff x="482" y="1851"/>
            <a:chExt cx="860" cy="796"/>
          </a:xfrm>
        </p:grpSpPr>
        <p:sp>
          <p:nvSpPr>
            <p:cNvPr id="22533" name="Freeform 5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80" y="170"/>
                </a:cxn>
                <a:cxn ang="0">
                  <a:pos x="332" y="37"/>
                </a:cxn>
                <a:cxn ang="0">
                  <a:pos x="292" y="1"/>
                </a:cxn>
                <a:cxn ang="0">
                  <a:pos x="230" y="29"/>
                </a:cxn>
                <a:cxn ang="0">
                  <a:pos x="0" y="158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66" y="143"/>
                </a:cxn>
                <a:cxn ang="0">
                  <a:pos x="282" y="35"/>
                </a:cxn>
                <a:cxn ang="0">
                  <a:pos x="219" y="17"/>
                </a:cxn>
                <a:cxn ang="0">
                  <a:pos x="0" y="134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/>
              <a:ahLst/>
              <a:cxnLst>
                <a:cxn ang="0">
                  <a:pos x="103" y="101"/>
                </a:cxn>
                <a:cxn ang="0">
                  <a:pos x="74" y="50"/>
                </a:cxn>
                <a:cxn ang="0">
                  <a:pos x="121" y="1"/>
                </a:cxn>
                <a:cxn ang="0">
                  <a:pos x="171" y="52"/>
                </a:cxn>
                <a:cxn ang="0">
                  <a:pos x="135" y="101"/>
                </a:cxn>
                <a:cxn ang="0">
                  <a:pos x="134" y="124"/>
                </a:cxn>
                <a:cxn ang="0">
                  <a:pos x="209" y="145"/>
                </a:cxn>
                <a:cxn ang="0">
                  <a:pos x="221" y="204"/>
                </a:cxn>
                <a:cxn ang="0">
                  <a:pos x="218" y="321"/>
                </a:cxn>
                <a:cxn ang="0">
                  <a:pos x="209" y="365"/>
                </a:cxn>
                <a:cxn ang="0">
                  <a:pos x="196" y="308"/>
                </a:cxn>
                <a:cxn ang="0">
                  <a:pos x="187" y="202"/>
                </a:cxn>
                <a:cxn ang="0">
                  <a:pos x="170" y="321"/>
                </a:cxn>
                <a:cxn ang="0">
                  <a:pos x="144" y="569"/>
                </a:cxn>
                <a:cxn ang="0">
                  <a:pos x="78" y="565"/>
                </a:cxn>
                <a:cxn ang="0">
                  <a:pos x="50" y="325"/>
                </a:cxn>
                <a:cxn ang="0">
                  <a:pos x="33" y="208"/>
                </a:cxn>
                <a:cxn ang="0">
                  <a:pos x="25" y="310"/>
                </a:cxn>
                <a:cxn ang="0">
                  <a:pos x="12" y="365"/>
                </a:cxn>
                <a:cxn ang="0">
                  <a:pos x="1" y="305"/>
                </a:cxn>
                <a:cxn ang="0">
                  <a:pos x="7" y="184"/>
                </a:cxn>
                <a:cxn ang="0">
                  <a:pos x="23" y="140"/>
                </a:cxn>
                <a:cxn ang="0">
                  <a:pos x="102" y="124"/>
                </a:cxn>
                <a:cxn ang="0">
                  <a:pos x="103" y="101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22539" name="Picture 11" descr="1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116763" y="2052638"/>
            <a:ext cx="800100" cy="800100"/>
          </a:xfrm>
          <a:prstGeom prst="rect">
            <a:avLst/>
          </a:prstGeom>
          <a:noFill/>
        </p:spPr>
      </p:pic>
      <p:pic>
        <p:nvPicPr>
          <p:cNvPr id="22540" name="Picture 12" descr="2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064125" y="2690813"/>
            <a:ext cx="1062038" cy="928687"/>
          </a:xfrm>
          <a:prstGeom prst="rect">
            <a:avLst/>
          </a:prstGeom>
          <a:noFill/>
        </p:spPr>
      </p:pic>
      <p:pic>
        <p:nvPicPr>
          <p:cNvPr id="22541" name="Picture 13" descr="1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157538" y="3327400"/>
            <a:ext cx="1017587" cy="1158875"/>
          </a:xfrm>
          <a:prstGeom prst="rect">
            <a:avLst/>
          </a:prstGeom>
          <a:noFill/>
          <a:effectLst/>
        </p:spPr>
      </p:pic>
      <p:grpSp>
        <p:nvGrpSpPr>
          <p:cNvPr id="22542" name="Group 14"/>
          <p:cNvGrpSpPr>
            <a:grpSpLocks/>
          </p:cNvGrpSpPr>
          <p:nvPr/>
        </p:nvGrpSpPr>
        <p:grpSpPr bwMode="auto">
          <a:xfrm>
            <a:off x="533400" y="5541963"/>
            <a:ext cx="1808163" cy="314325"/>
            <a:chOff x="406" y="980"/>
            <a:chExt cx="2330" cy="294"/>
          </a:xfrm>
        </p:grpSpPr>
        <p:sp>
          <p:nvSpPr>
            <p:cNvPr id="22543" name="AutoShape 1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4" name="AutoShape 1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5" name="AutoShape 1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546" name="Text Box 18"/>
          <p:cNvSpPr txBox="1">
            <a:spLocks noChangeArrowheads="1"/>
          </p:cNvSpPr>
          <p:nvPr/>
        </p:nvSpPr>
        <p:spPr bwMode="gray">
          <a:xfrm>
            <a:off x="527050" y="5519738"/>
            <a:ext cx="1758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2547" name="Text Box 9"/>
          <p:cNvSpPr txBox="1">
            <a:spLocks noChangeArrowheads="1"/>
          </p:cNvSpPr>
          <p:nvPr/>
        </p:nvSpPr>
        <p:spPr bwMode="gray">
          <a:xfrm>
            <a:off x="674688" y="1770063"/>
            <a:ext cx="4176712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gray">
          <a:xfrm>
            <a:off x="604838" y="5895975"/>
            <a:ext cx="176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gray">
          <a:xfrm>
            <a:off x="2725738" y="5194300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gray">
          <a:xfrm>
            <a:off x="4729163" y="4367213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gray">
          <a:xfrm>
            <a:off x="6834188" y="3540125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grpSp>
        <p:nvGrpSpPr>
          <p:cNvPr id="22552" name="Group 24"/>
          <p:cNvGrpSpPr>
            <a:grpSpLocks/>
          </p:cNvGrpSpPr>
          <p:nvPr/>
        </p:nvGrpSpPr>
        <p:grpSpPr bwMode="auto">
          <a:xfrm>
            <a:off x="2663825" y="4743450"/>
            <a:ext cx="1808163" cy="312738"/>
            <a:chOff x="406" y="980"/>
            <a:chExt cx="2330" cy="294"/>
          </a:xfrm>
        </p:grpSpPr>
        <p:sp>
          <p:nvSpPr>
            <p:cNvPr id="22553" name="AutoShape 2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54" name="AutoShape 2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55" name="AutoShape 2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556" name="Text Box 18"/>
          <p:cNvSpPr txBox="1">
            <a:spLocks noChangeArrowheads="1"/>
          </p:cNvSpPr>
          <p:nvPr/>
        </p:nvSpPr>
        <p:spPr bwMode="gray">
          <a:xfrm>
            <a:off x="2730500" y="4721225"/>
            <a:ext cx="1612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22557" name="Group 29"/>
          <p:cNvGrpSpPr>
            <a:grpSpLocks/>
          </p:cNvGrpSpPr>
          <p:nvPr/>
        </p:nvGrpSpPr>
        <p:grpSpPr bwMode="auto">
          <a:xfrm>
            <a:off x="4694238" y="3930650"/>
            <a:ext cx="1808162" cy="314325"/>
            <a:chOff x="406" y="980"/>
            <a:chExt cx="2330" cy="294"/>
          </a:xfrm>
        </p:grpSpPr>
        <p:sp>
          <p:nvSpPr>
            <p:cNvPr id="22558" name="AutoShape 3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59" name="AutoShape 3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0" name="AutoShape 3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561" name="Text Box 18"/>
          <p:cNvSpPr txBox="1">
            <a:spLocks noChangeArrowheads="1"/>
          </p:cNvSpPr>
          <p:nvPr/>
        </p:nvSpPr>
        <p:spPr bwMode="gray">
          <a:xfrm>
            <a:off x="4733925" y="3908425"/>
            <a:ext cx="16668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22562" name="Group 34"/>
          <p:cNvGrpSpPr>
            <a:grpSpLocks/>
          </p:cNvGrpSpPr>
          <p:nvPr/>
        </p:nvGrpSpPr>
        <p:grpSpPr bwMode="auto">
          <a:xfrm>
            <a:off x="6811963" y="3140075"/>
            <a:ext cx="1808162" cy="314325"/>
            <a:chOff x="406" y="980"/>
            <a:chExt cx="2330" cy="294"/>
          </a:xfrm>
        </p:grpSpPr>
        <p:sp>
          <p:nvSpPr>
            <p:cNvPr id="22563" name="AutoShape 3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4" name="AutoShape 3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5" name="AutoShape 3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566" name="Text Box 18"/>
          <p:cNvSpPr txBox="1">
            <a:spLocks noChangeArrowheads="1"/>
          </p:cNvSpPr>
          <p:nvPr/>
        </p:nvSpPr>
        <p:spPr bwMode="gray">
          <a:xfrm>
            <a:off x="6835775" y="3117850"/>
            <a:ext cx="1698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pic>
        <p:nvPicPr>
          <p:cNvPr id="22569" name="Picture 41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45" name="Group 33"/>
          <p:cNvGrpSpPr>
            <a:grpSpLocks/>
          </p:cNvGrpSpPr>
          <p:nvPr/>
        </p:nvGrpSpPr>
        <p:grpSpPr bwMode="auto">
          <a:xfrm>
            <a:off x="1181100" y="463550"/>
            <a:ext cx="6819900" cy="4975225"/>
            <a:chOff x="735" y="117"/>
            <a:chExt cx="4315" cy="3352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gray">
            <a:xfrm flipV="1">
              <a:off x="735" y="117"/>
              <a:ext cx="4315" cy="3352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17" name="AutoShape 5"/>
            <p:cNvSpPr>
              <a:spLocks noChangeArrowheads="1"/>
            </p:cNvSpPr>
            <p:nvPr/>
          </p:nvSpPr>
          <p:spPr bwMode="gray">
            <a:xfrm flipV="1">
              <a:off x="1042" y="376"/>
              <a:ext cx="3665" cy="2847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18" name="AutoShape 6"/>
            <p:cNvSpPr>
              <a:spLocks noChangeArrowheads="1"/>
            </p:cNvSpPr>
            <p:nvPr/>
          </p:nvSpPr>
          <p:spPr bwMode="gray">
            <a:xfrm flipV="1">
              <a:off x="1315" y="540"/>
              <a:ext cx="3148" cy="2445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19" name="AutoShape 7"/>
            <p:cNvSpPr>
              <a:spLocks noChangeArrowheads="1"/>
            </p:cNvSpPr>
            <p:nvPr/>
          </p:nvSpPr>
          <p:spPr bwMode="gray">
            <a:xfrm flipV="1">
              <a:off x="1660" y="889"/>
              <a:ext cx="2409" cy="1871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8920" name="Group 8"/>
          <p:cNvGrpSpPr>
            <a:grpSpLocks/>
          </p:cNvGrpSpPr>
          <p:nvPr/>
        </p:nvGrpSpPr>
        <p:grpSpPr bwMode="auto">
          <a:xfrm>
            <a:off x="6027738" y="2292350"/>
            <a:ext cx="2052637" cy="2098675"/>
            <a:chOff x="545" y="1564"/>
            <a:chExt cx="748" cy="765"/>
          </a:xfrm>
        </p:grpSpPr>
        <p:sp>
          <p:nvSpPr>
            <p:cNvPr id="38921" name="Oval 9" descr="3"/>
            <p:cNvSpPr>
              <a:spLocks noChangeArrowheads="1"/>
            </p:cNvSpPr>
            <p:nvPr/>
          </p:nvSpPr>
          <p:spPr bwMode="gray">
            <a:xfrm>
              <a:off x="545" y="1589"/>
              <a:ext cx="748" cy="740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8922" name="Picture 10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573" y="1564"/>
              <a:ext cx="688" cy="618"/>
            </a:xfrm>
            <a:prstGeom prst="rect">
              <a:avLst/>
            </a:prstGeom>
            <a:noFill/>
          </p:spPr>
        </p:pic>
      </p:grpSp>
      <p:grpSp>
        <p:nvGrpSpPr>
          <p:cNvPr id="38923" name="Group 11"/>
          <p:cNvGrpSpPr>
            <a:grpSpLocks/>
          </p:cNvGrpSpPr>
          <p:nvPr/>
        </p:nvGrpSpPr>
        <p:grpSpPr bwMode="auto">
          <a:xfrm>
            <a:off x="1008063" y="2468563"/>
            <a:ext cx="1982787" cy="2030412"/>
            <a:chOff x="1656" y="2948"/>
            <a:chExt cx="748" cy="765"/>
          </a:xfrm>
        </p:grpSpPr>
        <p:sp>
          <p:nvSpPr>
            <p:cNvPr id="38924" name="Oval 12"/>
            <p:cNvSpPr>
              <a:spLocks noChangeArrowheads="1"/>
            </p:cNvSpPr>
            <p:nvPr/>
          </p:nvSpPr>
          <p:spPr bwMode="gray">
            <a:xfrm>
              <a:off x="1656" y="2973"/>
              <a:ext cx="748" cy="740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8925" name="Picture 13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84" y="2948"/>
              <a:ext cx="688" cy="618"/>
            </a:xfrm>
            <a:prstGeom prst="rect">
              <a:avLst/>
            </a:prstGeom>
            <a:noFill/>
          </p:spPr>
        </p:pic>
      </p:grpSp>
      <p:grpSp>
        <p:nvGrpSpPr>
          <p:cNvPr id="38926" name="Group 14"/>
          <p:cNvGrpSpPr>
            <a:grpSpLocks/>
          </p:cNvGrpSpPr>
          <p:nvPr/>
        </p:nvGrpSpPr>
        <p:grpSpPr bwMode="auto">
          <a:xfrm>
            <a:off x="3741738" y="3849688"/>
            <a:ext cx="1979612" cy="2027237"/>
            <a:chOff x="4107" y="2578"/>
            <a:chExt cx="748" cy="765"/>
          </a:xfrm>
        </p:grpSpPr>
        <p:sp>
          <p:nvSpPr>
            <p:cNvPr id="38927" name="Oval 15" descr="7"/>
            <p:cNvSpPr>
              <a:spLocks noChangeArrowheads="1"/>
            </p:cNvSpPr>
            <p:nvPr/>
          </p:nvSpPr>
          <p:spPr bwMode="gray">
            <a:xfrm>
              <a:off x="4107" y="2603"/>
              <a:ext cx="748" cy="740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8928" name="Picture 16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4135" y="2578"/>
              <a:ext cx="688" cy="618"/>
            </a:xfrm>
            <a:prstGeom prst="rect">
              <a:avLst/>
            </a:prstGeom>
            <a:noFill/>
          </p:spPr>
        </p:pic>
      </p:grpSp>
      <p:sp>
        <p:nvSpPr>
          <p:cNvPr id="38929" name="AutoShape 17"/>
          <p:cNvSpPr>
            <a:spLocks noChangeArrowheads="1"/>
          </p:cNvSpPr>
          <p:nvPr/>
        </p:nvSpPr>
        <p:spPr bwMode="gray">
          <a:xfrm>
            <a:off x="1096963" y="4594225"/>
            <a:ext cx="1784350" cy="460375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hlink">
                  <a:gamma/>
                  <a:shade val="7607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gray">
          <a:xfrm>
            <a:off x="1077913" y="4618038"/>
            <a:ext cx="18526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01</a:t>
            </a:r>
          </a:p>
        </p:txBody>
      </p:sp>
      <p:sp>
        <p:nvSpPr>
          <p:cNvPr id="38931" name="AutoShape 19"/>
          <p:cNvSpPr>
            <a:spLocks noChangeArrowheads="1"/>
          </p:cNvSpPr>
          <p:nvPr/>
        </p:nvSpPr>
        <p:spPr bwMode="gray">
          <a:xfrm>
            <a:off x="3798888" y="5945188"/>
            <a:ext cx="1784350" cy="461962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gray">
          <a:xfrm>
            <a:off x="3779838" y="5965825"/>
            <a:ext cx="18510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02</a:t>
            </a:r>
          </a:p>
        </p:txBody>
      </p:sp>
      <p:sp>
        <p:nvSpPr>
          <p:cNvPr id="38933" name="AutoShape 21"/>
          <p:cNvSpPr>
            <a:spLocks noChangeArrowheads="1"/>
          </p:cNvSpPr>
          <p:nvPr/>
        </p:nvSpPr>
        <p:spPr bwMode="gray">
          <a:xfrm>
            <a:off x="6146800" y="4502150"/>
            <a:ext cx="1784350" cy="460375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accent1">
                  <a:gamma/>
                  <a:shade val="7607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gray">
          <a:xfrm>
            <a:off x="6118225" y="4525963"/>
            <a:ext cx="18526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03</a:t>
            </a:r>
          </a:p>
        </p:txBody>
      </p:sp>
      <p:pic>
        <p:nvPicPr>
          <p:cNvPr id="38935" name="Picture 23" descr="shadow_1_m"/>
          <p:cNvPicPr>
            <a:picLocks noChangeAspect="1" noChangeArrowheads="1"/>
          </p:cNvPicPr>
          <p:nvPr/>
        </p:nvPicPr>
        <p:blipFill>
          <a:blip r:embed="rId6">
            <a:lum contrast="30000"/>
          </a:blip>
          <a:srcRect/>
          <a:stretch>
            <a:fillRect/>
          </a:stretch>
        </p:blipFill>
        <p:spPr bwMode="gray">
          <a:xfrm>
            <a:off x="3748088" y="1995488"/>
            <a:ext cx="1778000" cy="1779587"/>
          </a:xfrm>
          <a:prstGeom prst="rect">
            <a:avLst/>
          </a:prstGeom>
          <a:noFill/>
        </p:spPr>
      </p:pic>
      <p:sp>
        <p:nvSpPr>
          <p:cNvPr id="38936" name="Oval 24"/>
          <p:cNvSpPr>
            <a:spLocks noChangeArrowheads="1"/>
          </p:cNvSpPr>
          <p:nvPr/>
        </p:nvSpPr>
        <p:spPr bwMode="gray">
          <a:xfrm>
            <a:off x="3970338" y="2206625"/>
            <a:ext cx="1341437" cy="1384300"/>
          </a:xfrm>
          <a:prstGeom prst="ellipse">
            <a:avLst/>
          </a:prstGeom>
          <a:gradFill rotWithShape="1">
            <a:gsLst>
              <a:gs pos="0">
                <a:srgbClr val="2DA2BF"/>
              </a:gs>
              <a:gs pos="100000">
                <a:srgbClr val="2DA2BF">
                  <a:gamma/>
                  <a:shade val="36471"/>
                  <a:invGamma/>
                </a:srgbClr>
              </a:gs>
            </a:gsLst>
            <a:lin ang="2700000" scaled="1"/>
          </a:gradFill>
          <a:ln w="762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8937" name="Picture 25" descr="cir_highlight"/>
          <p:cNvPicPr>
            <a:picLocks noChangeAspect="1" noChangeArrowheads="1"/>
          </p:cNvPicPr>
          <p:nvPr/>
        </p:nvPicPr>
        <p:blipFill>
          <a:blip r:embed="rId7">
            <a:lum contrast="36000"/>
          </a:blip>
          <a:srcRect/>
          <a:stretch>
            <a:fillRect/>
          </a:stretch>
        </p:blipFill>
        <p:spPr bwMode="gray">
          <a:xfrm rot="-382345">
            <a:off x="3967163" y="2205038"/>
            <a:ext cx="1312862" cy="1193800"/>
          </a:xfrm>
          <a:prstGeom prst="rect">
            <a:avLst/>
          </a:prstGeom>
          <a:noFill/>
        </p:spPr>
      </p:pic>
      <p:pic>
        <p:nvPicPr>
          <p:cNvPr id="38938" name="Picture 26" descr="cir_highlight"/>
          <p:cNvPicPr>
            <a:picLocks noChangeAspect="1" noChangeArrowheads="1"/>
          </p:cNvPicPr>
          <p:nvPr/>
        </p:nvPicPr>
        <p:blipFill>
          <a:blip r:embed="rId7">
            <a:lum contrast="36000"/>
          </a:blip>
          <a:srcRect/>
          <a:stretch>
            <a:fillRect/>
          </a:stretch>
        </p:blipFill>
        <p:spPr bwMode="gray">
          <a:xfrm rot="9257910">
            <a:off x="4013200" y="2395538"/>
            <a:ext cx="1344613" cy="1179512"/>
          </a:xfrm>
          <a:prstGeom prst="rect">
            <a:avLst/>
          </a:prstGeom>
          <a:noFill/>
        </p:spPr>
      </p:pic>
      <p:sp>
        <p:nvSpPr>
          <p:cNvPr id="38939" name="Text Box 27"/>
          <p:cNvSpPr txBox="1">
            <a:spLocks noChangeArrowheads="1"/>
          </p:cNvSpPr>
          <p:nvPr/>
        </p:nvSpPr>
        <p:spPr bwMode="gray">
          <a:xfrm>
            <a:off x="3814763" y="2617788"/>
            <a:ext cx="17065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a typeface="宋体" charset="-122"/>
              </a:rPr>
              <a:t>LOGO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gray">
          <a:xfrm>
            <a:off x="685800" y="1660525"/>
            <a:ext cx="6354763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charset="-122"/>
              </a:rPr>
              <a:t>  </a:t>
            </a:r>
            <a:r>
              <a:rPr lang="en-US" altLang="zh-CN" sz="1600" b="1">
                <a:solidFill>
                  <a:srgbClr val="080808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is a Design Digital Content &amp; Contents mall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    developed by Guild Design Inc.</a:t>
            </a:r>
          </a:p>
        </p:txBody>
      </p:sp>
      <p:sp>
        <p:nvSpPr>
          <p:cNvPr id="38942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5486400" y="3100388"/>
            <a:ext cx="3276600" cy="811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486400" y="2222500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gray">
          <a:xfrm rot="-37439143">
            <a:off x="403225" y="2549525"/>
            <a:ext cx="3886200" cy="38862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gray">
          <a:xfrm rot="-37440864">
            <a:off x="766763" y="3294063"/>
            <a:ext cx="3138487" cy="31384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gray">
          <a:xfrm rot="-37448793">
            <a:off x="1137444" y="4040981"/>
            <a:ext cx="2390775" cy="239236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gray">
          <a:xfrm rot="-37456135">
            <a:off x="1510506" y="4777582"/>
            <a:ext cx="1643063" cy="16446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573088" y="1778000"/>
            <a:ext cx="3627437" cy="457200"/>
            <a:chOff x="406" y="980"/>
            <a:chExt cx="2330" cy="294"/>
          </a:xfrm>
        </p:grpSpPr>
        <p:sp>
          <p:nvSpPr>
            <p:cNvPr id="24586" name="AutoShape 1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289A8">
                    <a:gamma/>
                    <a:tint val="67059"/>
                    <a:invGamma/>
                  </a:srgbClr>
                </a:gs>
                <a:gs pos="100000">
                  <a:srgbClr val="3289A8"/>
                </a:gs>
              </a:gsLst>
              <a:lin ang="0" scaled="1"/>
            </a:gradFill>
            <a:ln w="12700">
              <a:solidFill>
                <a:srgbClr val="3289A8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7" name="AutoShape 1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8" name="AutoShape 1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4589" name="Text Box 18"/>
          <p:cNvSpPr txBox="1">
            <a:spLocks noChangeArrowheads="1"/>
          </p:cNvSpPr>
          <p:nvPr/>
        </p:nvSpPr>
        <p:spPr bwMode="white">
          <a:xfrm>
            <a:off x="1431925" y="1765300"/>
            <a:ext cx="17970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Calibri" pitchFamily="34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gray">
          <a:xfrm>
            <a:off x="4570413" y="2362200"/>
            <a:ext cx="1397000" cy="523875"/>
          </a:xfrm>
          <a:prstGeom prst="homePlate">
            <a:avLst>
              <a:gd name="adj" fmla="val 39951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Text Box 18"/>
          <p:cNvSpPr txBox="1">
            <a:spLocks noChangeArrowheads="1"/>
          </p:cNvSpPr>
          <p:nvPr/>
        </p:nvSpPr>
        <p:spPr bwMode="white">
          <a:xfrm>
            <a:off x="4495800" y="2455863"/>
            <a:ext cx="1447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Add Title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gray">
          <a:xfrm>
            <a:off x="4570413" y="3240088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3" name="Text Box 18"/>
          <p:cNvSpPr txBox="1">
            <a:spLocks noChangeArrowheads="1"/>
          </p:cNvSpPr>
          <p:nvPr/>
        </p:nvSpPr>
        <p:spPr bwMode="white">
          <a:xfrm>
            <a:off x="4495800" y="333375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5486400" y="486568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5486400" y="398303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6" name="AutoShape 20"/>
          <p:cNvSpPr>
            <a:spLocks noChangeArrowheads="1"/>
          </p:cNvSpPr>
          <p:nvPr/>
        </p:nvSpPr>
        <p:spPr bwMode="gray">
          <a:xfrm>
            <a:off x="4570413" y="4122738"/>
            <a:ext cx="1397000" cy="523875"/>
          </a:xfrm>
          <a:prstGeom prst="homePlate">
            <a:avLst>
              <a:gd name="adj" fmla="val 3995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7" name="Text Box 18"/>
          <p:cNvSpPr txBox="1">
            <a:spLocks noChangeArrowheads="1"/>
          </p:cNvSpPr>
          <p:nvPr/>
        </p:nvSpPr>
        <p:spPr bwMode="white">
          <a:xfrm>
            <a:off x="4495800" y="421640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gray">
          <a:xfrm>
            <a:off x="4570413" y="5005388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9" name="Text Box 18"/>
          <p:cNvSpPr txBox="1">
            <a:spLocks noChangeArrowheads="1"/>
          </p:cNvSpPr>
          <p:nvPr/>
        </p:nvSpPr>
        <p:spPr bwMode="white">
          <a:xfrm>
            <a:off x="4495800" y="509905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gray">
          <a:xfrm>
            <a:off x="5943600" y="23749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gray">
          <a:xfrm>
            <a:off x="5959475" y="41275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4602" name="Text Box 18"/>
          <p:cNvSpPr txBox="1">
            <a:spLocks noChangeArrowheads="1"/>
          </p:cNvSpPr>
          <p:nvPr/>
        </p:nvSpPr>
        <p:spPr bwMode="gray">
          <a:xfrm>
            <a:off x="1512888" y="5483225"/>
            <a:ext cx="16383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4603" name="Text Box 18"/>
          <p:cNvSpPr txBox="1">
            <a:spLocks noChangeArrowheads="1"/>
          </p:cNvSpPr>
          <p:nvPr/>
        </p:nvSpPr>
        <p:spPr bwMode="gray">
          <a:xfrm>
            <a:off x="1258888" y="4373563"/>
            <a:ext cx="21494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4604" name="Text Box 18"/>
          <p:cNvSpPr txBox="1">
            <a:spLocks noChangeArrowheads="1"/>
          </p:cNvSpPr>
          <p:nvPr/>
        </p:nvSpPr>
        <p:spPr bwMode="gray">
          <a:xfrm>
            <a:off x="1258888" y="3540125"/>
            <a:ext cx="21494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4605" name="Text Box 18"/>
          <p:cNvSpPr txBox="1">
            <a:spLocks noChangeArrowheads="1"/>
          </p:cNvSpPr>
          <p:nvPr/>
        </p:nvSpPr>
        <p:spPr bwMode="gray">
          <a:xfrm>
            <a:off x="1258888" y="2847975"/>
            <a:ext cx="21494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4606" name="Text Box 30"/>
          <p:cNvSpPr txBox="1">
            <a:spLocks noChangeArrowheads="1"/>
          </p:cNvSpPr>
          <p:nvPr/>
        </p:nvSpPr>
        <p:spPr bwMode="gray">
          <a:xfrm>
            <a:off x="5943600" y="32893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4607" name="Text Box 31"/>
          <p:cNvSpPr txBox="1">
            <a:spLocks noChangeArrowheads="1"/>
          </p:cNvSpPr>
          <p:nvPr/>
        </p:nvSpPr>
        <p:spPr bwMode="gray">
          <a:xfrm>
            <a:off x="5959475" y="50419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Contents</a:t>
            </a: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927225" y="3613150"/>
            <a:ext cx="5311775" cy="688975"/>
            <a:chOff x="720" y="1392"/>
            <a:chExt cx="4058" cy="480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25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26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7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1927225" y="4478338"/>
            <a:ext cx="5311775" cy="688975"/>
            <a:chOff x="720" y="1392"/>
            <a:chExt cx="4058" cy="480"/>
          </a:xfrm>
        </p:grpSpPr>
        <p:sp>
          <p:nvSpPr>
            <p:cNvPr id="5129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0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31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2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1927225" y="5335588"/>
            <a:ext cx="5311775" cy="688975"/>
            <a:chOff x="720" y="1392"/>
            <a:chExt cx="4058" cy="480"/>
          </a:xfrm>
        </p:grpSpPr>
        <p:sp>
          <p:nvSpPr>
            <p:cNvPr id="5134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5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36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7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1927225" y="2749550"/>
            <a:ext cx="5311775" cy="688975"/>
            <a:chOff x="720" y="1392"/>
            <a:chExt cx="4058" cy="480"/>
          </a:xfrm>
        </p:grpSpPr>
        <p:sp>
          <p:nvSpPr>
            <p:cNvPr id="5139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40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41" name="AutoShape 2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2" name="AutoShape 2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43" name="Text Box 23"/>
          <p:cNvSpPr txBox="1">
            <a:spLocks noChangeArrowheads="1"/>
          </p:cNvSpPr>
          <p:nvPr/>
        </p:nvSpPr>
        <p:spPr bwMode="white">
          <a:xfrm>
            <a:off x="2393950" y="286385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white">
          <a:xfrm>
            <a:off x="2405063" y="37211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white">
          <a:xfrm>
            <a:off x="2405063" y="4579938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white">
          <a:xfrm>
            <a:off x="2405063" y="5427663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pic>
        <p:nvPicPr>
          <p:cNvPr id="5147" name="Picture 27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27200" y="5299075"/>
            <a:ext cx="792163" cy="949325"/>
          </a:xfrm>
          <a:prstGeom prst="rect">
            <a:avLst/>
          </a:prstGeom>
          <a:noFill/>
        </p:spPr>
      </p:pic>
      <p:pic>
        <p:nvPicPr>
          <p:cNvPr id="5148" name="Picture 28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43075" y="4452938"/>
            <a:ext cx="792163" cy="949325"/>
          </a:xfrm>
          <a:prstGeom prst="rect">
            <a:avLst/>
          </a:prstGeom>
          <a:noFill/>
        </p:spPr>
      </p:pic>
      <p:pic>
        <p:nvPicPr>
          <p:cNvPr id="5149" name="Picture 29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43075" y="3602038"/>
            <a:ext cx="792163" cy="949325"/>
          </a:xfrm>
          <a:prstGeom prst="rect">
            <a:avLst/>
          </a:prstGeom>
          <a:noFill/>
        </p:spPr>
      </p:pic>
      <p:pic>
        <p:nvPicPr>
          <p:cNvPr id="5150" name="Picture 30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31963" y="2744788"/>
            <a:ext cx="792162" cy="949325"/>
          </a:xfrm>
          <a:prstGeom prst="rect">
            <a:avLst/>
          </a:prstGeom>
          <a:noFill/>
        </p:spPr>
      </p:pic>
      <p:sp>
        <p:nvSpPr>
          <p:cNvPr id="5151" name="Text Box 31"/>
          <p:cNvSpPr txBox="1">
            <a:spLocks noChangeArrowheads="1"/>
          </p:cNvSpPr>
          <p:nvPr/>
        </p:nvSpPr>
        <p:spPr bwMode="white">
          <a:xfrm>
            <a:off x="2073275" y="5435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4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white">
          <a:xfrm>
            <a:off x="2052638" y="2841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1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white">
          <a:xfrm>
            <a:off x="2065338" y="37004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2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white">
          <a:xfrm>
            <a:off x="2065338" y="458787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3</a:t>
            </a: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1219200" y="1828800"/>
            <a:ext cx="6553200" cy="720725"/>
          </a:xfrm>
          <a:prstGeom prst="roundRect">
            <a:avLst>
              <a:gd name="adj" fmla="val 42181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developed by Guild Design Inc.</a:t>
            </a:r>
          </a:p>
        </p:txBody>
      </p:sp>
      <p:pic>
        <p:nvPicPr>
          <p:cNvPr id="5157" name="Picture 37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gray">
          <a:xfrm>
            <a:off x="990600" y="4819650"/>
            <a:ext cx="7096125" cy="15049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2112963" y="5043488"/>
            <a:ext cx="5573712" cy="10175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black">
          <a:xfrm>
            <a:off x="2165350" y="5226050"/>
            <a:ext cx="54816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077913" y="5313363"/>
            <a:ext cx="915987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00"/>
                </a:solidFill>
                <a:ea typeface="宋体" charset="-122"/>
                <a:cs typeface="Arial" charset="0"/>
              </a:rPr>
              <a:t>Title</a:t>
            </a:r>
          </a:p>
        </p:txBody>
      </p:sp>
      <p:grpSp>
        <p:nvGrpSpPr>
          <p:cNvPr id="25659" name="Group 59"/>
          <p:cNvGrpSpPr>
            <a:grpSpLocks/>
          </p:cNvGrpSpPr>
          <p:nvPr/>
        </p:nvGrpSpPr>
        <p:grpSpPr bwMode="auto">
          <a:xfrm>
            <a:off x="3208338" y="2584450"/>
            <a:ext cx="1609725" cy="1606550"/>
            <a:chOff x="2021" y="1628"/>
            <a:chExt cx="1014" cy="1012"/>
          </a:xfrm>
        </p:grpSpPr>
        <p:sp>
          <p:nvSpPr>
            <p:cNvPr id="25608" name="Oval 8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gray">
            <a:xfrm>
              <a:off x="2076" y="1683"/>
              <a:ext cx="881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gray">
            <a:xfrm>
              <a:off x="2079" y="1684"/>
              <a:ext cx="881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2" name="Oval 12"/>
            <p:cNvSpPr>
              <a:spLocks noChangeArrowheads="1"/>
            </p:cNvSpPr>
            <p:nvPr/>
          </p:nvSpPr>
          <p:spPr bwMode="gray">
            <a:xfrm>
              <a:off x="2122" y="1735"/>
              <a:ext cx="795" cy="79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5613" name="Group 13"/>
            <p:cNvGrpSpPr>
              <a:grpSpLocks/>
            </p:cNvGrpSpPr>
            <p:nvPr/>
          </p:nvGrpSpPr>
          <p:grpSpPr bwMode="auto">
            <a:xfrm>
              <a:off x="2139" y="1741"/>
              <a:ext cx="769" cy="768"/>
              <a:chOff x="4166" y="1706"/>
              <a:chExt cx="1252" cy="1252"/>
            </a:xfrm>
          </p:grpSpPr>
          <p:sp>
            <p:nvSpPr>
              <p:cNvPr id="25614" name="Oval 1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15" name="Oval 1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16" name="Oval 1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17" name="Oval 1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5660" name="Group 60"/>
          <p:cNvGrpSpPr>
            <a:grpSpLocks/>
          </p:cNvGrpSpPr>
          <p:nvPr/>
        </p:nvGrpSpPr>
        <p:grpSpPr bwMode="auto">
          <a:xfrm>
            <a:off x="4883150" y="1666875"/>
            <a:ext cx="1612900" cy="1603375"/>
            <a:chOff x="3076" y="1050"/>
            <a:chExt cx="1016" cy="1010"/>
          </a:xfrm>
        </p:grpSpPr>
        <p:sp>
          <p:nvSpPr>
            <p:cNvPr id="25619" name="Oval 19"/>
            <p:cNvSpPr>
              <a:spLocks noChangeArrowheads="1"/>
            </p:cNvSpPr>
            <p:nvPr/>
          </p:nvSpPr>
          <p:spPr bwMode="gray">
            <a:xfrm>
              <a:off x="3076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gray">
            <a:xfrm>
              <a:off x="3082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gray">
            <a:xfrm>
              <a:off x="3140" y="1105"/>
              <a:ext cx="876" cy="87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gray">
            <a:xfrm>
              <a:off x="3145" y="1106"/>
              <a:ext cx="876" cy="87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gray">
            <a:xfrm>
              <a:off x="3196" y="1153"/>
              <a:ext cx="789" cy="788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5624" name="Group 24"/>
            <p:cNvGrpSpPr>
              <a:grpSpLocks/>
            </p:cNvGrpSpPr>
            <p:nvPr/>
          </p:nvGrpSpPr>
          <p:grpSpPr bwMode="auto">
            <a:xfrm>
              <a:off x="3211" y="1163"/>
              <a:ext cx="765" cy="766"/>
              <a:chOff x="4166" y="1706"/>
              <a:chExt cx="1252" cy="1252"/>
            </a:xfrm>
          </p:grpSpPr>
          <p:sp>
            <p:nvSpPr>
              <p:cNvPr id="25625" name="Oval 2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6" name="Oval 2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7" name="Oval 2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8" name="Oval 2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5661" name="Group 61"/>
          <p:cNvGrpSpPr>
            <a:grpSpLocks/>
          </p:cNvGrpSpPr>
          <p:nvPr/>
        </p:nvGrpSpPr>
        <p:grpSpPr bwMode="auto">
          <a:xfrm>
            <a:off x="6613525" y="2489200"/>
            <a:ext cx="1598613" cy="1630363"/>
            <a:chOff x="4166" y="1568"/>
            <a:chExt cx="1007" cy="1027"/>
          </a:xfrm>
        </p:grpSpPr>
        <p:sp>
          <p:nvSpPr>
            <p:cNvPr id="25630" name="Oval 30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31" name="Oval 31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32" name="Oval 32"/>
            <p:cNvSpPr>
              <a:spLocks noChangeArrowheads="1"/>
            </p:cNvSpPr>
            <p:nvPr/>
          </p:nvSpPr>
          <p:spPr bwMode="gray">
            <a:xfrm>
              <a:off x="4228" y="1630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33" name="Oval 33"/>
            <p:cNvSpPr>
              <a:spLocks noChangeArrowheads="1"/>
            </p:cNvSpPr>
            <p:nvPr/>
          </p:nvSpPr>
          <p:spPr bwMode="gray">
            <a:xfrm>
              <a:off x="4228" y="1618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34" name="Oval 34"/>
            <p:cNvSpPr>
              <a:spLocks noChangeArrowheads="1"/>
            </p:cNvSpPr>
            <p:nvPr/>
          </p:nvSpPr>
          <p:spPr bwMode="gray">
            <a:xfrm>
              <a:off x="4270" y="1679"/>
              <a:ext cx="788" cy="8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5635" name="Group 35"/>
            <p:cNvGrpSpPr>
              <a:grpSpLocks/>
            </p:cNvGrpSpPr>
            <p:nvPr/>
          </p:nvGrpSpPr>
          <p:grpSpPr bwMode="auto">
            <a:xfrm>
              <a:off x="4284" y="1691"/>
              <a:ext cx="763" cy="778"/>
              <a:chOff x="4166" y="1706"/>
              <a:chExt cx="1252" cy="1252"/>
            </a:xfrm>
          </p:grpSpPr>
          <p:sp>
            <p:nvSpPr>
              <p:cNvPr id="25636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7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8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9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5658" name="Group 58"/>
          <p:cNvGrpSpPr>
            <a:grpSpLocks/>
          </p:cNvGrpSpPr>
          <p:nvPr/>
        </p:nvGrpSpPr>
        <p:grpSpPr bwMode="auto">
          <a:xfrm>
            <a:off x="1493838" y="1671638"/>
            <a:ext cx="1644650" cy="1620837"/>
            <a:chOff x="941" y="1053"/>
            <a:chExt cx="1036" cy="1021"/>
          </a:xfrm>
        </p:grpSpPr>
        <p:sp>
          <p:nvSpPr>
            <p:cNvPr id="25641" name="Oval 41"/>
            <p:cNvSpPr>
              <a:spLocks noChangeArrowheads="1"/>
            </p:cNvSpPr>
            <p:nvPr/>
          </p:nvSpPr>
          <p:spPr bwMode="gray">
            <a:xfrm>
              <a:off x="941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42" name="Oval 42"/>
            <p:cNvSpPr>
              <a:spLocks noChangeArrowheads="1"/>
            </p:cNvSpPr>
            <p:nvPr/>
          </p:nvSpPr>
          <p:spPr bwMode="gray">
            <a:xfrm>
              <a:off x="945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43" name="Oval 43"/>
            <p:cNvSpPr>
              <a:spLocks noChangeArrowheads="1"/>
            </p:cNvSpPr>
            <p:nvPr/>
          </p:nvSpPr>
          <p:spPr bwMode="gray">
            <a:xfrm>
              <a:off x="1008" y="1119"/>
              <a:ext cx="898" cy="88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44" name="Oval 44"/>
            <p:cNvSpPr>
              <a:spLocks noChangeArrowheads="1"/>
            </p:cNvSpPr>
            <p:nvPr/>
          </p:nvSpPr>
          <p:spPr bwMode="gray">
            <a:xfrm>
              <a:off x="1008" y="1119"/>
              <a:ext cx="897" cy="88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45" name="Oval 45"/>
            <p:cNvSpPr>
              <a:spLocks noChangeArrowheads="1"/>
            </p:cNvSpPr>
            <p:nvPr/>
          </p:nvSpPr>
          <p:spPr bwMode="gray">
            <a:xfrm>
              <a:off x="1057" y="1164"/>
              <a:ext cx="807" cy="79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46" name="Oval 46"/>
            <p:cNvSpPr>
              <a:spLocks noChangeArrowheads="1"/>
            </p:cNvSpPr>
            <p:nvPr/>
          </p:nvSpPr>
          <p:spPr bwMode="gray">
            <a:xfrm>
              <a:off x="1070" y="1177"/>
              <a:ext cx="782" cy="77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647" name="Oval 47"/>
            <p:cNvSpPr>
              <a:spLocks noChangeArrowheads="1"/>
            </p:cNvSpPr>
            <p:nvPr/>
          </p:nvSpPr>
          <p:spPr bwMode="gray">
            <a:xfrm>
              <a:off x="1080" y="1182"/>
              <a:ext cx="763" cy="7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648" name="Oval 48"/>
            <p:cNvSpPr>
              <a:spLocks noChangeArrowheads="1"/>
            </p:cNvSpPr>
            <p:nvPr/>
          </p:nvSpPr>
          <p:spPr bwMode="gray">
            <a:xfrm>
              <a:off x="1088" y="1189"/>
              <a:ext cx="726" cy="70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5649" name="Oval 49"/>
            <p:cNvSpPr>
              <a:spLocks noChangeArrowheads="1"/>
            </p:cNvSpPr>
            <p:nvPr/>
          </p:nvSpPr>
          <p:spPr bwMode="gray">
            <a:xfrm>
              <a:off x="1130" y="1209"/>
              <a:ext cx="645" cy="572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25650" name="Line 50"/>
          <p:cNvSpPr>
            <a:spLocks noChangeShapeType="1"/>
          </p:cNvSpPr>
          <p:nvPr/>
        </p:nvSpPr>
        <p:spPr bwMode="ltGray">
          <a:xfrm>
            <a:off x="2276475" y="3313113"/>
            <a:ext cx="0" cy="1354137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5651" name="Line 51"/>
          <p:cNvSpPr>
            <a:spLocks noChangeShapeType="1"/>
          </p:cNvSpPr>
          <p:nvPr/>
        </p:nvSpPr>
        <p:spPr bwMode="ltGray">
          <a:xfrm flipH="1">
            <a:off x="3990975" y="4237038"/>
            <a:ext cx="1588" cy="46037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5652" name="Line 52"/>
          <p:cNvSpPr>
            <a:spLocks noChangeShapeType="1"/>
          </p:cNvSpPr>
          <p:nvPr/>
        </p:nvSpPr>
        <p:spPr bwMode="ltGray">
          <a:xfrm>
            <a:off x="5686425" y="3295650"/>
            <a:ext cx="0" cy="13716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5653" name="Line 53"/>
          <p:cNvSpPr>
            <a:spLocks noChangeShapeType="1"/>
          </p:cNvSpPr>
          <p:nvPr/>
        </p:nvSpPr>
        <p:spPr bwMode="ltGray">
          <a:xfrm flipH="1">
            <a:off x="7346950" y="4170363"/>
            <a:ext cx="22225" cy="5556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5654" name="Text Box 54"/>
          <p:cNvSpPr txBox="1">
            <a:spLocks noChangeArrowheads="1"/>
          </p:cNvSpPr>
          <p:nvPr/>
        </p:nvSpPr>
        <p:spPr bwMode="auto">
          <a:xfrm>
            <a:off x="1628775" y="2185988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5655" name="Text Box 55"/>
          <p:cNvSpPr txBox="1">
            <a:spLocks noChangeArrowheads="1"/>
          </p:cNvSpPr>
          <p:nvPr/>
        </p:nvSpPr>
        <p:spPr bwMode="auto">
          <a:xfrm>
            <a:off x="3317875" y="3087688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5656" name="Text Box 56"/>
          <p:cNvSpPr txBox="1">
            <a:spLocks noChangeArrowheads="1"/>
          </p:cNvSpPr>
          <p:nvPr/>
        </p:nvSpPr>
        <p:spPr bwMode="auto">
          <a:xfrm>
            <a:off x="5037138" y="2152650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5657" name="Text Box 57"/>
          <p:cNvSpPr txBox="1">
            <a:spLocks noChangeArrowheads="1"/>
          </p:cNvSpPr>
          <p:nvPr/>
        </p:nvSpPr>
        <p:spPr bwMode="auto">
          <a:xfrm>
            <a:off x="6718300" y="3016250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23" name="Rectangle 2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41986" name="AutoShape 2"/>
          <p:cNvSpPr>
            <a:spLocks noChangeArrowheads="1"/>
          </p:cNvSpPr>
          <p:nvPr/>
        </p:nvSpPr>
        <p:spPr bwMode="gray">
          <a:xfrm flipH="1">
            <a:off x="687388" y="1863725"/>
            <a:ext cx="7502525" cy="2606675"/>
          </a:xfrm>
          <a:prstGeom prst="roundRect">
            <a:avLst>
              <a:gd name="adj" fmla="val 696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99" name="AutoShape 115"/>
          <p:cNvSpPr>
            <a:spLocks noChangeArrowheads="1"/>
          </p:cNvSpPr>
          <p:nvPr/>
        </p:nvSpPr>
        <p:spPr bwMode="gray">
          <a:xfrm flipH="1">
            <a:off x="1041400" y="4206875"/>
            <a:ext cx="7454900" cy="2187575"/>
          </a:xfrm>
          <a:prstGeom prst="roundRect">
            <a:avLst>
              <a:gd name="adj" fmla="val 10935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0392"/>
                  <a:invGamma/>
                </a:schemeClr>
              </a:gs>
            </a:gsLst>
            <a:lin ang="5400000" scaled="1"/>
          </a:gradFill>
          <a:ln w="1905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100" name="AutoShape 116"/>
          <p:cNvSpPr>
            <a:spLocks noChangeArrowheads="1"/>
          </p:cNvSpPr>
          <p:nvPr/>
        </p:nvSpPr>
        <p:spPr bwMode="gray">
          <a:xfrm>
            <a:off x="3235325" y="1917700"/>
            <a:ext cx="4905375" cy="2208213"/>
          </a:xfrm>
          <a:prstGeom prst="roundRect">
            <a:avLst>
              <a:gd name="adj" fmla="val 10486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101" name="AutoShape 117"/>
          <p:cNvSpPr>
            <a:spLocks noChangeArrowheads="1"/>
          </p:cNvSpPr>
          <p:nvPr/>
        </p:nvSpPr>
        <p:spPr bwMode="gray">
          <a:xfrm>
            <a:off x="3552825" y="4259263"/>
            <a:ext cx="4895850" cy="2085975"/>
          </a:xfrm>
          <a:prstGeom prst="roundRect">
            <a:avLst>
              <a:gd name="adj" fmla="val 9194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102" name="Text Box 118"/>
          <p:cNvSpPr txBox="1">
            <a:spLocks noChangeArrowheads="1"/>
          </p:cNvSpPr>
          <p:nvPr/>
        </p:nvSpPr>
        <p:spPr bwMode="gray">
          <a:xfrm>
            <a:off x="3376613" y="2119313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584ABE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584AB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2103" name="Text Box 9"/>
          <p:cNvSpPr txBox="1">
            <a:spLocks noChangeArrowheads="1"/>
          </p:cNvSpPr>
          <p:nvPr/>
        </p:nvSpPr>
        <p:spPr bwMode="gray">
          <a:xfrm>
            <a:off x="3517900" y="2330450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42104" name="Text Box 120"/>
          <p:cNvSpPr txBox="1">
            <a:spLocks noChangeArrowheads="1"/>
          </p:cNvSpPr>
          <p:nvPr/>
        </p:nvSpPr>
        <p:spPr bwMode="gray">
          <a:xfrm>
            <a:off x="3376613" y="3138488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584ABE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584AB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2105" name="Text Box 9"/>
          <p:cNvSpPr txBox="1">
            <a:spLocks noChangeArrowheads="1"/>
          </p:cNvSpPr>
          <p:nvPr/>
        </p:nvSpPr>
        <p:spPr bwMode="gray">
          <a:xfrm>
            <a:off x="3517900" y="3368675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aphicFrame>
        <p:nvGraphicFramePr>
          <p:cNvPr id="42106" name="Object 122"/>
          <p:cNvGraphicFramePr>
            <a:graphicFrameLocks noChangeAspect="1"/>
          </p:cNvGraphicFramePr>
          <p:nvPr>
            <p:ph sz="half" idx="1"/>
          </p:nvPr>
        </p:nvGraphicFramePr>
        <p:xfrm>
          <a:off x="6069013" y="1868488"/>
          <a:ext cx="2190750" cy="2362200"/>
        </p:xfrm>
        <a:graphic>
          <a:graphicData uri="http://schemas.openxmlformats.org/presentationml/2006/ole">
            <p:oleObj spid="_x0000_s42106" name="Chart" r:id="rId3" imgW="2533650" imgH="2733853" progId="MSGraph.Chart.8">
              <p:embed followColorScheme="full"/>
            </p:oleObj>
          </a:graphicData>
        </a:graphic>
      </p:graphicFrame>
      <p:graphicFrame>
        <p:nvGraphicFramePr>
          <p:cNvPr id="42107" name="Object 123"/>
          <p:cNvGraphicFramePr>
            <a:graphicFrameLocks noChangeAspect="1"/>
          </p:cNvGraphicFramePr>
          <p:nvPr>
            <p:ph sz="half" idx="2"/>
          </p:nvPr>
        </p:nvGraphicFramePr>
        <p:xfrm>
          <a:off x="6367463" y="4198938"/>
          <a:ext cx="2317750" cy="2227262"/>
        </p:xfrm>
        <a:graphic>
          <a:graphicData uri="http://schemas.openxmlformats.org/presentationml/2006/ole">
            <p:oleObj spid="_x0000_s42107" name="Chart" r:id="rId4" imgW="2514600" imgH="2733853" progId="MSGraph.Chart.8">
              <p:embed followColorScheme="full"/>
            </p:oleObj>
          </a:graphicData>
        </a:graphic>
      </p:graphicFrame>
      <p:sp>
        <p:nvSpPr>
          <p:cNvPr id="42108" name="Text Box 124"/>
          <p:cNvSpPr txBox="1">
            <a:spLocks noChangeArrowheads="1"/>
          </p:cNvSpPr>
          <p:nvPr/>
        </p:nvSpPr>
        <p:spPr bwMode="gray">
          <a:xfrm>
            <a:off x="3694113" y="4454525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FF5509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FF5509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2109" name="Text Box 9"/>
          <p:cNvSpPr txBox="1">
            <a:spLocks noChangeArrowheads="1"/>
          </p:cNvSpPr>
          <p:nvPr/>
        </p:nvSpPr>
        <p:spPr bwMode="gray">
          <a:xfrm>
            <a:off x="3835400" y="4667250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42110" name="Text Box 126"/>
          <p:cNvSpPr txBox="1">
            <a:spLocks noChangeArrowheads="1"/>
          </p:cNvSpPr>
          <p:nvPr/>
        </p:nvSpPr>
        <p:spPr bwMode="gray">
          <a:xfrm>
            <a:off x="3694113" y="5356225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FF5509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FF5509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2111" name="Text Box 9"/>
          <p:cNvSpPr txBox="1">
            <a:spLocks noChangeArrowheads="1"/>
          </p:cNvSpPr>
          <p:nvPr/>
        </p:nvSpPr>
        <p:spPr bwMode="gray">
          <a:xfrm>
            <a:off x="3835400" y="5586413"/>
            <a:ext cx="2478088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pic>
        <p:nvPicPr>
          <p:cNvPr id="42224" name="Picture 2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5100" y="4549775"/>
            <a:ext cx="2128838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225" name="Picture 2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6163" y="2301875"/>
            <a:ext cx="21288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gray">
          <a:xfrm>
            <a:off x="2847975" y="2239963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gray">
          <a:xfrm>
            <a:off x="2857500" y="3613150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gray">
          <a:xfrm>
            <a:off x="2085975" y="1717675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gray">
          <a:xfrm>
            <a:off x="1485900" y="30988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gray">
          <a:xfrm>
            <a:off x="2176463" y="5008563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gray">
          <a:xfrm>
            <a:off x="904875" y="448786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19050">
            <a:noFill/>
            <a:miter lim="800000"/>
            <a:headEnd/>
            <a:tailEnd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7657" name="WordArt 9"/>
          <p:cNvSpPr>
            <a:spLocks noChangeArrowheads="1" noChangeShapeType="1" noTextEdit="1"/>
          </p:cNvSpPr>
          <p:nvPr/>
        </p:nvSpPr>
        <p:spPr bwMode="gray">
          <a:xfrm rot="5400000">
            <a:off x="1830388" y="3840162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7658" name="WordArt 10"/>
          <p:cNvSpPr>
            <a:spLocks noChangeArrowheads="1" noChangeShapeType="1" noTextEdit="1"/>
          </p:cNvSpPr>
          <p:nvPr/>
        </p:nvSpPr>
        <p:spPr bwMode="gray">
          <a:xfrm rot="5400000">
            <a:off x="1354931" y="5430044"/>
            <a:ext cx="684213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7659" name="WordArt 11"/>
          <p:cNvSpPr>
            <a:spLocks noChangeArrowheads="1" noChangeShapeType="1" noTextEdit="1"/>
          </p:cNvSpPr>
          <p:nvPr/>
        </p:nvSpPr>
        <p:spPr bwMode="gray">
          <a:xfrm rot="5400000">
            <a:off x="2463800" y="2455863"/>
            <a:ext cx="788988" cy="284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19050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19050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gray">
          <a:xfrm>
            <a:off x="3152775" y="227965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gray">
          <a:xfrm>
            <a:off x="2552700" y="35702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gray">
          <a:xfrm>
            <a:off x="1962150" y="5046663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gray">
          <a:xfrm>
            <a:off x="3209925" y="5146675"/>
            <a:ext cx="3763963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gray">
          <a:xfrm>
            <a:off x="4287838" y="2328863"/>
            <a:ext cx="3398837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gray">
          <a:xfrm>
            <a:off x="3670300" y="3698875"/>
            <a:ext cx="3759200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AutoShape 3"/>
          <p:cNvSpPr>
            <a:spLocks noChangeArrowheads="1"/>
          </p:cNvSpPr>
          <p:nvPr/>
        </p:nvSpPr>
        <p:spPr bwMode="gray">
          <a:xfrm>
            <a:off x="2212975" y="5789613"/>
            <a:ext cx="4610100" cy="53498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0964" name="AutoShape 4"/>
          <p:cNvCxnSpPr>
            <a:cxnSpLocks noChangeShapeType="1"/>
            <a:endCxn id="40963" idx="1"/>
          </p:cNvCxnSpPr>
          <p:nvPr/>
        </p:nvCxnSpPr>
        <p:spPr bwMode="auto">
          <a:xfrm rot="10800000" flipH="1" flipV="1">
            <a:off x="871538" y="4708525"/>
            <a:ext cx="1341437" cy="1349375"/>
          </a:xfrm>
          <a:prstGeom prst="bentConnector3">
            <a:avLst>
              <a:gd name="adj1" fmla="val -15384"/>
            </a:avLst>
          </a:prstGeom>
          <a:noFill/>
          <a:ln w="28575" cap="rnd">
            <a:solidFill>
              <a:srgbClr val="336699"/>
            </a:solidFill>
            <a:prstDash val="sysDot"/>
            <a:miter lim="800000"/>
            <a:headEnd/>
            <a:tailEnd/>
          </a:ln>
          <a:effectLst/>
        </p:spPr>
      </p:cxnSp>
      <p:cxnSp>
        <p:nvCxnSpPr>
          <p:cNvPr id="40965" name="AutoShape 5"/>
          <p:cNvCxnSpPr>
            <a:cxnSpLocks noChangeShapeType="1"/>
            <a:endCxn id="40963" idx="3"/>
          </p:cNvCxnSpPr>
          <p:nvPr/>
        </p:nvCxnSpPr>
        <p:spPr bwMode="auto">
          <a:xfrm flipH="1">
            <a:off x="6823075" y="4708525"/>
            <a:ext cx="1425575" cy="1349375"/>
          </a:xfrm>
          <a:prstGeom prst="bentConnector3">
            <a:avLst>
              <a:gd name="adj1" fmla="val -14486"/>
            </a:avLst>
          </a:prstGeom>
          <a:noFill/>
          <a:ln w="28575" cap="rnd">
            <a:solidFill>
              <a:srgbClr val="336699"/>
            </a:solidFill>
            <a:prstDash val="sysDot"/>
            <a:miter lim="800000"/>
            <a:headEnd/>
            <a:tailEnd/>
          </a:ln>
          <a:effectLst/>
        </p:spPr>
      </p:cxnSp>
      <p:sp>
        <p:nvSpPr>
          <p:cNvPr id="40966" name="Text Box 6"/>
          <p:cNvSpPr txBox="1">
            <a:spLocks noChangeArrowheads="1"/>
          </p:cNvSpPr>
          <p:nvPr/>
        </p:nvSpPr>
        <p:spPr bwMode="white">
          <a:xfrm>
            <a:off x="2851150" y="5870575"/>
            <a:ext cx="3467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EFEF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gray">
          <a:xfrm>
            <a:off x="871538" y="4192588"/>
            <a:ext cx="1782762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DB3"/>
              </a:gs>
              <a:gs pos="50000">
                <a:srgbClr val="C0CDB3">
                  <a:gamma/>
                  <a:tint val="0"/>
                  <a:invGamma/>
                </a:srgbClr>
              </a:gs>
              <a:gs pos="100000">
                <a:srgbClr val="C0CDB3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gray">
          <a:xfrm>
            <a:off x="871538" y="4216400"/>
            <a:ext cx="1782762" cy="412750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gray">
          <a:xfrm>
            <a:off x="965200" y="4221163"/>
            <a:ext cx="1581150" cy="403225"/>
          </a:xfrm>
          <a:prstGeom prst="ellipse">
            <a:avLst/>
          </a:prstGeom>
          <a:solidFill>
            <a:srgbClr val="E1C797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gray">
          <a:xfrm>
            <a:off x="974725" y="1895475"/>
            <a:ext cx="1557338" cy="2525713"/>
          </a:xfrm>
          <a:prstGeom prst="rect">
            <a:avLst/>
          </a:prstGeom>
          <a:gradFill rotWithShape="1">
            <a:gsLst>
              <a:gs pos="0">
                <a:srgbClr val="E1C797">
                  <a:gamma/>
                  <a:tint val="0"/>
                  <a:invGamma/>
                  <a:alpha val="0"/>
                </a:srgbClr>
              </a:gs>
              <a:gs pos="100000">
                <a:srgbClr val="E1C797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black">
          <a:xfrm>
            <a:off x="908050" y="2205038"/>
            <a:ext cx="1682750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gray">
          <a:xfrm>
            <a:off x="2767013" y="4192588"/>
            <a:ext cx="1792287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973" name="Group 13"/>
          <p:cNvGrpSpPr>
            <a:grpSpLocks/>
          </p:cNvGrpSpPr>
          <p:nvPr/>
        </p:nvGrpSpPr>
        <p:grpSpPr bwMode="auto">
          <a:xfrm>
            <a:off x="2767013" y="4216400"/>
            <a:ext cx="1792287" cy="412750"/>
            <a:chOff x="2029" y="2178"/>
            <a:chExt cx="1600" cy="474"/>
          </a:xfrm>
        </p:grpSpPr>
        <p:sp>
          <p:nvSpPr>
            <p:cNvPr id="40974" name="Oval 14"/>
            <p:cNvSpPr>
              <a:spLocks noChangeArrowheads="1"/>
            </p:cNvSpPr>
            <p:nvPr/>
          </p:nvSpPr>
          <p:spPr bwMode="gray">
            <a:xfrm>
              <a:off x="2029" y="2178"/>
              <a:ext cx="1600" cy="474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75" name="Oval 15"/>
            <p:cNvSpPr>
              <a:spLocks noChangeArrowheads="1"/>
            </p:cNvSpPr>
            <p:nvPr/>
          </p:nvSpPr>
          <p:spPr bwMode="gray">
            <a:xfrm>
              <a:off x="2117" y="2183"/>
              <a:ext cx="1419" cy="464"/>
            </a:xfrm>
            <a:prstGeom prst="ellipse">
              <a:avLst/>
            </a:prstGeom>
            <a:solidFill>
              <a:srgbClr val="C9DE9A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976" name="Rectangle 16"/>
          <p:cNvSpPr>
            <a:spLocks noChangeArrowheads="1"/>
          </p:cNvSpPr>
          <p:nvPr/>
        </p:nvSpPr>
        <p:spPr bwMode="gray">
          <a:xfrm>
            <a:off x="2870200" y="1895475"/>
            <a:ext cx="1566863" cy="2525713"/>
          </a:xfrm>
          <a:prstGeom prst="rect">
            <a:avLst/>
          </a:prstGeom>
          <a:gradFill rotWithShape="1">
            <a:gsLst>
              <a:gs pos="0">
                <a:srgbClr val="C9DE9A">
                  <a:gamma/>
                  <a:tint val="0"/>
                  <a:invGamma/>
                  <a:alpha val="0"/>
                </a:srgbClr>
              </a:gs>
              <a:gs pos="100000">
                <a:srgbClr val="C9DE9A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black">
          <a:xfrm>
            <a:off x="2803525" y="2205038"/>
            <a:ext cx="1693863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40978" name="AutoShape 18"/>
          <p:cNvSpPr>
            <a:spLocks noChangeArrowheads="1"/>
          </p:cNvSpPr>
          <p:nvPr/>
        </p:nvSpPr>
        <p:spPr bwMode="gray">
          <a:xfrm>
            <a:off x="4673600" y="4192588"/>
            <a:ext cx="1762125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DB3"/>
              </a:gs>
              <a:gs pos="50000">
                <a:srgbClr val="C0CDB3">
                  <a:gamma/>
                  <a:tint val="0"/>
                  <a:invGamma/>
                </a:srgbClr>
              </a:gs>
              <a:gs pos="100000">
                <a:srgbClr val="C0CDB3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9" name="Oval 19"/>
          <p:cNvSpPr>
            <a:spLocks noChangeArrowheads="1"/>
          </p:cNvSpPr>
          <p:nvPr/>
        </p:nvSpPr>
        <p:spPr bwMode="gray">
          <a:xfrm>
            <a:off x="4673600" y="4216400"/>
            <a:ext cx="1762125" cy="412750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980" name="Group 20"/>
          <p:cNvGrpSpPr>
            <a:grpSpLocks/>
          </p:cNvGrpSpPr>
          <p:nvPr/>
        </p:nvGrpSpPr>
        <p:grpSpPr bwMode="auto">
          <a:xfrm>
            <a:off x="4765675" y="1895475"/>
            <a:ext cx="1565275" cy="2728913"/>
            <a:chOff x="3017" y="856"/>
            <a:chExt cx="1052" cy="1906"/>
          </a:xfrm>
        </p:grpSpPr>
        <p:sp>
          <p:nvSpPr>
            <p:cNvPr id="40981" name="Oval 21"/>
            <p:cNvSpPr>
              <a:spLocks noChangeArrowheads="1"/>
            </p:cNvSpPr>
            <p:nvPr/>
          </p:nvSpPr>
          <p:spPr bwMode="gray">
            <a:xfrm>
              <a:off x="3017" y="2480"/>
              <a:ext cx="1052" cy="282"/>
            </a:xfrm>
            <a:prstGeom prst="ellipse">
              <a:avLst/>
            </a:prstGeom>
            <a:solidFill>
              <a:srgbClr val="E1C797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82" name="Rectangle 22"/>
            <p:cNvSpPr>
              <a:spLocks noChangeArrowheads="1"/>
            </p:cNvSpPr>
            <p:nvPr/>
          </p:nvSpPr>
          <p:spPr bwMode="gray">
            <a:xfrm>
              <a:off x="3024" y="856"/>
              <a:ext cx="1036" cy="1764"/>
            </a:xfrm>
            <a:prstGeom prst="rect">
              <a:avLst/>
            </a:prstGeom>
            <a:gradFill rotWithShape="1">
              <a:gsLst>
                <a:gs pos="0">
                  <a:srgbClr val="E1C797">
                    <a:gamma/>
                    <a:tint val="0"/>
                    <a:invGamma/>
                  </a:srgbClr>
                </a:gs>
                <a:gs pos="100000">
                  <a:srgbClr val="E1C797"/>
                </a:gs>
              </a:gsLst>
              <a:lin ang="5400000" scaled="1"/>
            </a:gradFill>
            <a:ln w="12700" algn="ctr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983" name="Rectangle 23"/>
          <p:cNvSpPr>
            <a:spLocks noChangeArrowheads="1"/>
          </p:cNvSpPr>
          <p:nvPr/>
        </p:nvSpPr>
        <p:spPr bwMode="black">
          <a:xfrm>
            <a:off x="4708525" y="2205038"/>
            <a:ext cx="1666875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40984" name="AutoShape 24"/>
          <p:cNvSpPr>
            <a:spLocks noChangeArrowheads="1"/>
          </p:cNvSpPr>
          <p:nvPr/>
        </p:nvSpPr>
        <p:spPr bwMode="gray">
          <a:xfrm>
            <a:off x="6537325" y="4192588"/>
            <a:ext cx="1746250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985" name="Group 25"/>
          <p:cNvGrpSpPr>
            <a:grpSpLocks/>
          </p:cNvGrpSpPr>
          <p:nvPr/>
        </p:nvGrpSpPr>
        <p:grpSpPr bwMode="auto">
          <a:xfrm>
            <a:off x="6537325" y="4216400"/>
            <a:ext cx="1746250" cy="412750"/>
            <a:chOff x="2029" y="2178"/>
            <a:chExt cx="1600" cy="474"/>
          </a:xfrm>
        </p:grpSpPr>
        <p:sp>
          <p:nvSpPr>
            <p:cNvPr id="40986" name="Oval 26"/>
            <p:cNvSpPr>
              <a:spLocks noChangeArrowheads="1"/>
            </p:cNvSpPr>
            <p:nvPr/>
          </p:nvSpPr>
          <p:spPr bwMode="gray">
            <a:xfrm>
              <a:off x="2029" y="2178"/>
              <a:ext cx="1600" cy="474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87" name="Oval 27"/>
            <p:cNvSpPr>
              <a:spLocks noChangeArrowheads="1"/>
            </p:cNvSpPr>
            <p:nvPr/>
          </p:nvSpPr>
          <p:spPr bwMode="gray">
            <a:xfrm>
              <a:off x="2117" y="2183"/>
              <a:ext cx="1419" cy="464"/>
            </a:xfrm>
            <a:prstGeom prst="ellipse">
              <a:avLst/>
            </a:prstGeom>
            <a:solidFill>
              <a:srgbClr val="C9DE9A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988" name="Rectangle 28"/>
          <p:cNvSpPr>
            <a:spLocks noChangeArrowheads="1"/>
          </p:cNvSpPr>
          <p:nvPr/>
        </p:nvSpPr>
        <p:spPr bwMode="gray">
          <a:xfrm>
            <a:off x="6640513" y="1895475"/>
            <a:ext cx="1525587" cy="2525713"/>
          </a:xfrm>
          <a:prstGeom prst="rect">
            <a:avLst/>
          </a:prstGeom>
          <a:gradFill rotWithShape="1">
            <a:gsLst>
              <a:gs pos="0">
                <a:srgbClr val="C9DE9A">
                  <a:gamma/>
                  <a:tint val="0"/>
                  <a:invGamma/>
                  <a:alpha val="0"/>
                </a:srgbClr>
              </a:gs>
              <a:gs pos="100000">
                <a:srgbClr val="C9DE9A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black">
          <a:xfrm>
            <a:off x="6572250" y="2205038"/>
            <a:ext cx="1651000" cy="199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673100" y="4789488"/>
            <a:ext cx="21463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2593975" y="4759325"/>
            <a:ext cx="21304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4508500" y="4729163"/>
            <a:ext cx="20447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6403975" y="4702175"/>
            <a:ext cx="20542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40994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gray">
          <a:xfrm flipH="1">
            <a:off x="5791200" y="5746750"/>
            <a:ext cx="2514600" cy="8064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gray">
          <a:xfrm flipH="1" flipV="1">
            <a:off x="5257800" y="5715000"/>
            <a:ext cx="533400" cy="22225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gray">
          <a:xfrm>
            <a:off x="1571625" y="2522538"/>
            <a:ext cx="4191000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gray">
          <a:xfrm>
            <a:off x="1571625" y="3240088"/>
            <a:ext cx="426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gray">
          <a:xfrm>
            <a:off x="1571625" y="4068763"/>
            <a:ext cx="3810000" cy="81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1571625" y="4908550"/>
            <a:ext cx="32004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1571625" y="5746750"/>
            <a:ext cx="2514600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gray">
          <a:xfrm flipH="1">
            <a:off x="1660525" y="6519863"/>
            <a:ext cx="185420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gray">
          <a:xfrm flipH="1">
            <a:off x="1571625" y="5737225"/>
            <a:ext cx="2392363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gray">
          <a:xfrm flipH="1">
            <a:off x="1571625" y="4895850"/>
            <a:ext cx="2809875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gray">
          <a:xfrm flipH="1">
            <a:off x="1571625" y="4067175"/>
            <a:ext cx="3287713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gray">
          <a:xfrm flipH="1">
            <a:off x="1571625" y="3233738"/>
            <a:ext cx="37655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gray">
          <a:xfrm flipH="1">
            <a:off x="1571625" y="2514600"/>
            <a:ext cx="4067175" cy="952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gray">
          <a:xfrm>
            <a:off x="1820863" y="2522538"/>
            <a:ext cx="1587" cy="711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gray">
          <a:xfrm>
            <a:off x="1827213" y="3200400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gray">
          <a:xfrm>
            <a:off x="1827213" y="4041775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gray">
          <a:xfrm>
            <a:off x="1827213" y="4883150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gray">
          <a:xfrm>
            <a:off x="1827213" y="5724525"/>
            <a:ext cx="1587" cy="776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1905000" y="26670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1905000" y="3489325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1905000" y="4310063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1905000" y="5132388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1905000" y="5954713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grpSp>
        <p:nvGrpSpPr>
          <p:cNvPr id="29722" name="Group 26"/>
          <p:cNvGrpSpPr>
            <a:grpSpLocks/>
          </p:cNvGrpSpPr>
          <p:nvPr/>
        </p:nvGrpSpPr>
        <p:grpSpPr bwMode="auto">
          <a:xfrm>
            <a:off x="3530600" y="2514600"/>
            <a:ext cx="4622800" cy="4030663"/>
            <a:chOff x="1702" y="1253"/>
            <a:chExt cx="3855" cy="2825"/>
          </a:xfrm>
        </p:grpSpPr>
        <p:sp>
          <p:nvSpPr>
            <p:cNvPr id="29723" name="Freeform 27"/>
            <p:cNvSpPr>
              <a:spLocks/>
            </p:cNvSpPr>
            <p:nvPr/>
          </p:nvSpPr>
          <p:spPr bwMode="gray">
            <a:xfrm>
              <a:off x="4877" y="3211"/>
              <a:ext cx="680" cy="866"/>
            </a:xfrm>
            <a:custGeom>
              <a:avLst/>
              <a:gdLst/>
              <a:ahLst/>
              <a:cxnLst>
                <a:cxn ang="0">
                  <a:pos x="399" y="1078"/>
                </a:cxn>
                <a:cxn ang="0">
                  <a:pos x="0" y="459"/>
                </a:cxn>
                <a:cxn ang="0">
                  <a:pos x="374" y="0"/>
                </a:cxn>
                <a:cxn ang="0">
                  <a:pos x="846" y="536"/>
                </a:cxn>
                <a:cxn ang="0">
                  <a:pos x="399" y="1078"/>
                </a:cxn>
              </a:cxnLst>
              <a:rect l="0" t="0" r="r" b="b"/>
              <a:pathLst>
                <a:path w="847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4" name="Freeform 28"/>
            <p:cNvSpPr>
              <a:spLocks/>
            </p:cNvSpPr>
            <p:nvPr/>
          </p:nvSpPr>
          <p:spPr bwMode="gray">
            <a:xfrm>
              <a:off x="2010" y="3211"/>
              <a:ext cx="3168" cy="369"/>
            </a:xfrm>
            <a:custGeom>
              <a:avLst/>
              <a:gdLst/>
              <a:ahLst/>
              <a:cxnLst>
                <a:cxn ang="0">
                  <a:pos x="0" y="459"/>
                </a:cxn>
                <a:cxn ang="0">
                  <a:pos x="3573" y="459"/>
                </a:cxn>
                <a:cxn ang="0">
                  <a:pos x="3946" y="0"/>
                </a:cxn>
                <a:cxn ang="0">
                  <a:pos x="505" y="0"/>
                </a:cxn>
                <a:cxn ang="0">
                  <a:pos x="0" y="459"/>
                </a:cxn>
              </a:cxnLst>
              <a:rect l="0" t="0" r="r" b="b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5" name="Freeform 29"/>
            <p:cNvSpPr>
              <a:spLocks/>
            </p:cNvSpPr>
            <p:nvPr/>
          </p:nvSpPr>
          <p:spPr bwMode="gray">
            <a:xfrm>
              <a:off x="1702" y="3578"/>
              <a:ext cx="3497" cy="500"/>
            </a:xfrm>
            <a:custGeom>
              <a:avLst/>
              <a:gdLst/>
              <a:ahLst/>
              <a:cxnLst>
                <a:cxn ang="0">
                  <a:pos x="383" y="0"/>
                </a:cxn>
                <a:cxn ang="0">
                  <a:pos x="3954" y="0"/>
                </a:cxn>
                <a:cxn ang="0">
                  <a:pos x="4356" y="622"/>
                </a:cxn>
                <a:cxn ang="0">
                  <a:pos x="0" y="622"/>
                </a:cxn>
                <a:cxn ang="0">
                  <a:pos x="383" y="0"/>
                </a:cxn>
              </a:cxnLst>
              <a:rect l="0" t="0" r="r" b="b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/>
            </p:cNvSpPr>
            <p:nvPr/>
          </p:nvSpPr>
          <p:spPr bwMode="gray">
            <a:xfrm>
              <a:off x="4522" y="2721"/>
              <a:ext cx="601" cy="784"/>
            </a:xfrm>
            <a:custGeom>
              <a:avLst/>
              <a:gdLst/>
              <a:ahLst/>
              <a:cxnLst>
                <a:cxn ang="0">
                  <a:pos x="382" y="976"/>
                </a:cxn>
                <a:cxn ang="0">
                  <a:pos x="0" y="342"/>
                </a:cxn>
                <a:cxn ang="0">
                  <a:pos x="280" y="0"/>
                </a:cxn>
                <a:cxn ang="0">
                  <a:pos x="748" y="538"/>
                </a:cxn>
                <a:cxn ang="0">
                  <a:pos x="382" y="976"/>
                </a:cxn>
              </a:cxnLst>
              <a:rect l="0" t="0" r="r" b="b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72941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7" name="Freeform 31"/>
            <p:cNvSpPr>
              <a:spLocks/>
            </p:cNvSpPr>
            <p:nvPr/>
          </p:nvSpPr>
          <p:spPr bwMode="gray">
            <a:xfrm>
              <a:off x="2370" y="2721"/>
              <a:ext cx="2380" cy="276"/>
            </a:xfrm>
            <a:custGeom>
              <a:avLst/>
              <a:gdLst/>
              <a:ahLst/>
              <a:cxnLst>
                <a:cxn ang="0">
                  <a:pos x="0" y="343"/>
                </a:cxn>
                <a:cxn ang="0">
                  <a:pos x="2684" y="343"/>
                </a:cxn>
                <a:cxn ang="0">
                  <a:pos x="2963" y="0"/>
                </a:cxn>
                <a:cxn ang="0">
                  <a:pos x="531" y="1"/>
                </a:cxn>
                <a:cxn ang="0">
                  <a:pos x="0" y="343"/>
                </a:cxn>
              </a:cxnLst>
              <a:rect l="0" t="0" r="r" b="b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8" name="Freeform 32"/>
            <p:cNvSpPr>
              <a:spLocks/>
            </p:cNvSpPr>
            <p:nvPr/>
          </p:nvSpPr>
          <p:spPr bwMode="gray">
            <a:xfrm>
              <a:off x="2069" y="2996"/>
              <a:ext cx="2763" cy="509"/>
            </a:xfrm>
            <a:custGeom>
              <a:avLst/>
              <a:gdLst/>
              <a:ahLst/>
              <a:cxnLst>
                <a:cxn ang="0">
                  <a:pos x="0" y="633"/>
                </a:cxn>
                <a:cxn ang="0">
                  <a:pos x="3442" y="633"/>
                </a:cxn>
                <a:cxn ang="0">
                  <a:pos x="3060" y="0"/>
                </a:cxn>
                <a:cxn ang="0">
                  <a:pos x="377" y="0"/>
                </a:cxn>
                <a:cxn ang="0">
                  <a:pos x="0" y="633"/>
                </a:cxn>
              </a:cxnLst>
              <a:rect l="0" t="0" r="r" b="b"/>
              <a:pathLst>
                <a:path w="3443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solidFill>
              <a:schemeClr val="accent2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9" name="Freeform 33"/>
            <p:cNvSpPr>
              <a:spLocks/>
            </p:cNvSpPr>
            <p:nvPr/>
          </p:nvSpPr>
          <p:spPr bwMode="gray">
            <a:xfrm>
              <a:off x="4167" y="2236"/>
              <a:ext cx="526" cy="681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387" y="848"/>
                </a:cxn>
                <a:cxn ang="0">
                  <a:pos x="654" y="531"/>
                </a:cxn>
                <a:cxn ang="0">
                  <a:pos x="188" y="0"/>
                </a:cxn>
                <a:cxn ang="0">
                  <a:pos x="0" y="230"/>
                </a:cxn>
              </a:cxnLst>
              <a:rect l="0" t="0" r="r" b="b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7294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0" name="Freeform 34"/>
            <p:cNvSpPr>
              <a:spLocks/>
            </p:cNvSpPr>
            <p:nvPr/>
          </p:nvSpPr>
          <p:spPr bwMode="gray">
            <a:xfrm>
              <a:off x="2728" y="2236"/>
              <a:ext cx="1589" cy="184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791" y="228"/>
                </a:cxn>
                <a:cxn ang="0">
                  <a:pos x="1979" y="0"/>
                </a:cxn>
                <a:cxn ang="0">
                  <a:pos x="500" y="0"/>
                </a:cxn>
                <a:cxn ang="0">
                  <a:pos x="0" y="228"/>
                </a:cxn>
              </a:cxnLst>
              <a:rect l="0" t="0" r="r" b="b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7451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1" name="Freeform 35"/>
            <p:cNvSpPr>
              <a:spLocks/>
            </p:cNvSpPr>
            <p:nvPr/>
          </p:nvSpPr>
          <p:spPr bwMode="gray">
            <a:xfrm>
              <a:off x="2422" y="2419"/>
              <a:ext cx="2056" cy="498"/>
            </a:xfrm>
            <a:custGeom>
              <a:avLst/>
              <a:gdLst/>
              <a:ahLst/>
              <a:cxnLst>
                <a:cxn ang="0">
                  <a:pos x="0" y="620"/>
                </a:cxn>
                <a:cxn ang="0">
                  <a:pos x="2560" y="620"/>
                </a:cxn>
                <a:cxn ang="0">
                  <a:pos x="2172" y="0"/>
                </a:cxn>
                <a:cxn ang="0">
                  <a:pos x="382" y="0"/>
                </a:cxn>
                <a:cxn ang="0">
                  <a:pos x="0" y="620"/>
                </a:cxn>
              </a:cxnLst>
              <a:rect l="0" t="0" r="r" b="b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2" name="Freeform 36"/>
            <p:cNvSpPr>
              <a:spLocks/>
            </p:cNvSpPr>
            <p:nvPr/>
          </p:nvSpPr>
          <p:spPr bwMode="gray">
            <a:xfrm>
              <a:off x="3808" y="1744"/>
              <a:ext cx="453" cy="593"/>
            </a:xfrm>
            <a:custGeom>
              <a:avLst/>
              <a:gdLst/>
              <a:ahLst/>
              <a:cxnLst>
                <a:cxn ang="0">
                  <a:pos x="385" y="737"/>
                </a:cxn>
                <a:cxn ang="0">
                  <a:pos x="563" y="527"/>
                </a:cxn>
                <a:cxn ang="0">
                  <a:pos x="97" y="0"/>
                </a:cxn>
                <a:cxn ang="0">
                  <a:pos x="0" y="111"/>
                </a:cxn>
                <a:cxn ang="0">
                  <a:pos x="385" y="737"/>
                </a:cxn>
              </a:cxnLst>
              <a:rect l="0" t="0" r="r" b="b"/>
              <a:pathLst>
                <a:path w="564" h="738">
                  <a:moveTo>
                    <a:pt x="385" y="737"/>
                  </a:moveTo>
                  <a:lnTo>
                    <a:pt x="563" y="527"/>
                  </a:lnTo>
                  <a:lnTo>
                    <a:pt x="97" y="0"/>
                  </a:lnTo>
                  <a:lnTo>
                    <a:pt x="0" y="111"/>
                  </a:lnTo>
                  <a:lnTo>
                    <a:pt x="385" y="737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3" name="Freeform 37"/>
            <p:cNvSpPr>
              <a:spLocks/>
            </p:cNvSpPr>
            <p:nvPr/>
          </p:nvSpPr>
          <p:spPr bwMode="gray">
            <a:xfrm>
              <a:off x="3092" y="1744"/>
              <a:ext cx="793" cy="89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89" y="109"/>
                </a:cxn>
                <a:cxn ang="0">
                  <a:pos x="986" y="0"/>
                </a:cxn>
                <a:cxn ang="0">
                  <a:pos x="308" y="0"/>
                </a:cxn>
                <a:cxn ang="0">
                  <a:pos x="0" y="109"/>
                </a:cxn>
              </a:cxnLst>
              <a:rect l="0" t="0" r="r" b="b"/>
              <a:pathLst>
                <a:path w="987" h="110">
                  <a:moveTo>
                    <a:pt x="0" y="109"/>
                  </a:moveTo>
                  <a:lnTo>
                    <a:pt x="889" y="109"/>
                  </a:lnTo>
                  <a:lnTo>
                    <a:pt x="986" y="0"/>
                  </a:lnTo>
                  <a:lnTo>
                    <a:pt x="308" y="0"/>
                  </a:lnTo>
                  <a:lnTo>
                    <a:pt x="0" y="109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0980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4" name="Freeform 38"/>
            <p:cNvSpPr>
              <a:spLocks/>
            </p:cNvSpPr>
            <p:nvPr/>
          </p:nvSpPr>
          <p:spPr bwMode="gray">
            <a:xfrm>
              <a:off x="2780" y="1832"/>
              <a:ext cx="1339" cy="505"/>
            </a:xfrm>
            <a:custGeom>
              <a:avLst/>
              <a:gdLst/>
              <a:ahLst/>
              <a:cxnLst>
                <a:cxn ang="0">
                  <a:pos x="0" y="628"/>
                </a:cxn>
                <a:cxn ang="0">
                  <a:pos x="1668" y="628"/>
                </a:cxn>
                <a:cxn ang="0">
                  <a:pos x="1281" y="0"/>
                </a:cxn>
                <a:cxn ang="0">
                  <a:pos x="388" y="0"/>
                </a:cxn>
                <a:cxn ang="0">
                  <a:pos x="0" y="628"/>
                </a:cxn>
              </a:cxnLst>
              <a:rect l="0" t="0" r="r" b="b"/>
              <a:pathLst>
                <a:path w="1669" h="629">
                  <a:moveTo>
                    <a:pt x="0" y="628"/>
                  </a:moveTo>
                  <a:lnTo>
                    <a:pt x="1668" y="628"/>
                  </a:lnTo>
                  <a:lnTo>
                    <a:pt x="1281" y="0"/>
                  </a:lnTo>
                  <a:lnTo>
                    <a:pt x="388" y="0"/>
                  </a:lnTo>
                  <a:lnTo>
                    <a:pt x="0" y="628"/>
                  </a:lnTo>
                </a:path>
              </a:pathLst>
            </a:custGeom>
            <a:solidFill>
              <a:schemeClr val="accent2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5" name="Freeform 39"/>
            <p:cNvSpPr>
              <a:spLocks/>
            </p:cNvSpPr>
            <p:nvPr/>
          </p:nvSpPr>
          <p:spPr bwMode="gray">
            <a:xfrm>
              <a:off x="3446" y="1253"/>
              <a:ext cx="383" cy="502"/>
            </a:xfrm>
            <a:custGeom>
              <a:avLst/>
              <a:gdLst/>
              <a:ahLst/>
              <a:cxnLst>
                <a:cxn ang="0">
                  <a:pos x="387" y="624"/>
                </a:cxn>
                <a:cxn ang="0">
                  <a:pos x="476" y="527"/>
                </a:cxn>
                <a:cxn ang="0">
                  <a:pos x="0" y="0"/>
                </a:cxn>
                <a:cxn ang="0">
                  <a:pos x="387" y="624"/>
                </a:cxn>
              </a:cxnLst>
              <a:rect l="0" t="0" r="r" b="b"/>
              <a:pathLst>
                <a:path w="477" h="625">
                  <a:moveTo>
                    <a:pt x="387" y="624"/>
                  </a:moveTo>
                  <a:lnTo>
                    <a:pt x="476" y="527"/>
                  </a:lnTo>
                  <a:lnTo>
                    <a:pt x="0" y="0"/>
                  </a:lnTo>
                  <a:lnTo>
                    <a:pt x="387" y="624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6" name="Freeform 40"/>
            <p:cNvSpPr>
              <a:spLocks/>
            </p:cNvSpPr>
            <p:nvPr/>
          </p:nvSpPr>
          <p:spPr bwMode="gray">
            <a:xfrm>
              <a:off x="3136" y="1253"/>
              <a:ext cx="621" cy="502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772" y="624"/>
                </a:cxn>
                <a:cxn ang="0">
                  <a:pos x="387" y="0"/>
                </a:cxn>
                <a:cxn ang="0">
                  <a:pos x="0" y="624"/>
                </a:cxn>
              </a:cxnLst>
              <a:rect l="0" t="0" r="r" b="b"/>
              <a:pathLst>
                <a:path w="773" h="625">
                  <a:moveTo>
                    <a:pt x="0" y="624"/>
                  </a:moveTo>
                  <a:lnTo>
                    <a:pt x="772" y="624"/>
                  </a:lnTo>
                  <a:lnTo>
                    <a:pt x="387" y="0"/>
                  </a:lnTo>
                  <a:lnTo>
                    <a:pt x="0" y="624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7" name="Text Box 41"/>
            <p:cNvSpPr txBox="1">
              <a:spLocks noChangeArrowheads="1"/>
            </p:cNvSpPr>
            <p:nvPr/>
          </p:nvSpPr>
          <p:spPr bwMode="gray">
            <a:xfrm>
              <a:off x="3199" y="1501"/>
              <a:ext cx="502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9738" name="Text Box 42"/>
            <p:cNvSpPr txBox="1">
              <a:spLocks noChangeArrowheads="1"/>
            </p:cNvSpPr>
            <p:nvPr/>
          </p:nvSpPr>
          <p:spPr bwMode="gray">
            <a:xfrm>
              <a:off x="3199" y="2030"/>
              <a:ext cx="502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9739" name="Text Box 43"/>
            <p:cNvSpPr txBox="1">
              <a:spLocks noChangeArrowheads="1"/>
            </p:cNvSpPr>
            <p:nvPr/>
          </p:nvSpPr>
          <p:spPr bwMode="gray">
            <a:xfrm>
              <a:off x="3178" y="2588"/>
              <a:ext cx="545" cy="2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9740" name="Text Box 44"/>
            <p:cNvSpPr txBox="1">
              <a:spLocks noChangeArrowheads="1"/>
            </p:cNvSpPr>
            <p:nvPr/>
          </p:nvSpPr>
          <p:spPr bwMode="gray">
            <a:xfrm>
              <a:off x="3157" y="3147"/>
              <a:ext cx="589" cy="2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9741" name="Text Box 45"/>
            <p:cNvSpPr txBox="1">
              <a:spLocks noChangeArrowheads="1"/>
            </p:cNvSpPr>
            <p:nvPr/>
          </p:nvSpPr>
          <p:spPr bwMode="gray">
            <a:xfrm>
              <a:off x="3113" y="3690"/>
              <a:ext cx="677" cy="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</p:grpSp>
      <p:sp>
        <p:nvSpPr>
          <p:cNvPr id="29742" name="Rectangle 46"/>
          <p:cNvSpPr>
            <a:spLocks noChangeArrowheads="1"/>
          </p:cNvSpPr>
          <p:nvPr/>
        </p:nvSpPr>
        <p:spPr bwMode="gray">
          <a:xfrm>
            <a:off x="1676400" y="1600200"/>
            <a:ext cx="5943600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ltGray">
          <a:xfrm>
            <a:off x="717550" y="2806700"/>
            <a:ext cx="7740650" cy="61912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706438" y="2806700"/>
            <a:ext cx="2054225" cy="619125"/>
            <a:chOff x="404" y="1980"/>
            <a:chExt cx="1294" cy="298"/>
          </a:xfrm>
        </p:grpSpPr>
        <p:sp>
          <p:nvSpPr>
            <p:cNvPr id="30725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6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727" name="Text Box 7"/>
          <p:cNvSpPr txBox="1">
            <a:spLocks noChangeArrowheads="1"/>
          </p:cNvSpPr>
          <p:nvPr/>
        </p:nvSpPr>
        <p:spPr bwMode="black">
          <a:xfrm>
            <a:off x="2620963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gray">
          <a:xfrm>
            <a:off x="728663" y="2913063"/>
            <a:ext cx="18367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white">
          <a:xfrm>
            <a:off x="4192588" y="29733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black">
          <a:xfrm>
            <a:off x="4572000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white">
          <a:xfrm>
            <a:off x="6221413" y="29733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black">
          <a:xfrm>
            <a:off x="6559550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33" name="AutoShape 13"/>
          <p:cNvSpPr>
            <a:spLocks noChangeArrowheads="1"/>
          </p:cNvSpPr>
          <p:nvPr/>
        </p:nvSpPr>
        <p:spPr bwMode="gray">
          <a:xfrm>
            <a:off x="1003300" y="3556000"/>
            <a:ext cx="1114425" cy="1114425"/>
          </a:xfrm>
          <a:prstGeom prst="diamond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0734" name="AutoShape 14"/>
          <p:cNvSpPr>
            <a:spLocks noChangeArrowheads="1"/>
          </p:cNvSpPr>
          <p:nvPr/>
        </p:nvSpPr>
        <p:spPr bwMode="gray">
          <a:xfrm>
            <a:off x="2984500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0735" name="AutoShape 15"/>
          <p:cNvSpPr>
            <a:spLocks noChangeArrowheads="1"/>
          </p:cNvSpPr>
          <p:nvPr/>
        </p:nvSpPr>
        <p:spPr bwMode="gray">
          <a:xfrm>
            <a:off x="4975225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0736" name="AutoShape 16"/>
          <p:cNvSpPr>
            <a:spLocks noChangeArrowheads="1"/>
          </p:cNvSpPr>
          <p:nvPr/>
        </p:nvSpPr>
        <p:spPr bwMode="gray">
          <a:xfrm>
            <a:off x="6918325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30737" name="AutoShape 17"/>
          <p:cNvCxnSpPr>
            <a:cxnSpLocks noChangeShapeType="1"/>
            <a:stCxn id="30733" idx="3"/>
            <a:endCxn id="30734" idx="1"/>
          </p:cNvCxnSpPr>
          <p:nvPr/>
        </p:nvCxnSpPr>
        <p:spPr bwMode="gray">
          <a:xfrm>
            <a:off x="2117725" y="4113213"/>
            <a:ext cx="8667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cxnSp>
        <p:nvCxnSpPr>
          <p:cNvPr id="30738" name="AutoShape 18"/>
          <p:cNvCxnSpPr>
            <a:cxnSpLocks noChangeShapeType="1"/>
            <a:stCxn id="30734" idx="3"/>
            <a:endCxn id="30735" idx="1"/>
          </p:cNvCxnSpPr>
          <p:nvPr/>
        </p:nvCxnSpPr>
        <p:spPr bwMode="gray">
          <a:xfrm>
            <a:off x="4098925" y="4113213"/>
            <a:ext cx="8763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cxnSp>
        <p:nvCxnSpPr>
          <p:cNvPr id="30739" name="AutoShape 19"/>
          <p:cNvCxnSpPr>
            <a:cxnSpLocks noChangeShapeType="1"/>
            <a:stCxn id="30735" idx="3"/>
            <a:endCxn id="30736" idx="1"/>
          </p:cNvCxnSpPr>
          <p:nvPr/>
        </p:nvCxnSpPr>
        <p:spPr bwMode="gray">
          <a:xfrm>
            <a:off x="6089650" y="4113213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sp>
        <p:nvSpPr>
          <p:cNvPr id="30740" name="Text Box 20"/>
          <p:cNvSpPr txBox="1">
            <a:spLocks noChangeArrowheads="1"/>
          </p:cNvSpPr>
          <p:nvPr/>
        </p:nvSpPr>
        <p:spPr bwMode="gray">
          <a:xfrm>
            <a:off x="1106488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gray">
          <a:xfrm>
            <a:off x="3095625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gray">
          <a:xfrm>
            <a:off x="5105400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gray">
          <a:xfrm>
            <a:off x="7058025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gray">
          <a:xfrm>
            <a:off x="749300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gray">
          <a:xfrm>
            <a:off x="2692400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gray">
          <a:xfrm>
            <a:off x="4706938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gray">
          <a:xfrm>
            <a:off x="6654800" y="4818063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gray">
          <a:xfrm>
            <a:off x="1066800" y="1882775"/>
            <a:ext cx="6934200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gray">
          <a:xfrm>
            <a:off x="4740275" y="48704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D7D7D7">
                  <a:gamma/>
                  <a:tint val="27451"/>
                  <a:invGamma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gray">
          <a:xfrm>
            <a:off x="889000" y="48704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D7D7D7">
                  <a:gamma/>
                  <a:tint val="27451"/>
                  <a:invGamma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2349500" y="3684588"/>
            <a:ext cx="660400" cy="1157287"/>
            <a:chOff x="2111" y="2247"/>
            <a:chExt cx="592" cy="1034"/>
          </a:xfrm>
        </p:grpSpPr>
        <p:sp>
          <p:nvSpPr>
            <p:cNvPr id="31750" name="Freeform 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1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52" name="Text Box 8"/>
          <p:cNvSpPr txBox="1">
            <a:spLocks noChangeArrowheads="1"/>
          </p:cNvSpPr>
          <p:nvPr/>
        </p:nvSpPr>
        <p:spPr bwMode="gray">
          <a:xfrm>
            <a:off x="4921250" y="48879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gray">
          <a:xfrm>
            <a:off x="583565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gray">
          <a:xfrm>
            <a:off x="6846888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black">
          <a:xfrm>
            <a:off x="990600" y="29210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black">
          <a:xfrm>
            <a:off x="4648200" y="28956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gray">
          <a:xfrm>
            <a:off x="3635375" y="52879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gray">
          <a:xfrm>
            <a:off x="7489825" y="52879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gray">
          <a:xfrm>
            <a:off x="762000" y="5270500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rgbClr val="080808"/>
                </a:solidFill>
                <a:ea typeface="宋体" charset="-122"/>
                <a:cs typeface="Arial" charset="0"/>
              </a:rPr>
              <a:t>* </a:t>
            </a:r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2007  Statistics agency statistics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gray">
          <a:xfrm>
            <a:off x="4724400" y="5280025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rgbClr val="080808"/>
                </a:solidFill>
                <a:ea typeface="宋体" charset="-122"/>
                <a:cs typeface="Arial" charset="0"/>
              </a:rPr>
              <a:t>* </a:t>
            </a:r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2007  Statistics agency statistics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gray">
          <a:xfrm>
            <a:off x="2357438" y="3995738"/>
            <a:ext cx="6556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gray">
          <a:xfrm>
            <a:off x="1289050" y="48879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gray">
          <a:xfrm>
            <a:off x="219710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gray">
          <a:xfrm>
            <a:off x="319405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grpSp>
        <p:nvGrpSpPr>
          <p:cNvPr id="31765" name="Group 21"/>
          <p:cNvGrpSpPr>
            <a:grpSpLocks/>
          </p:cNvGrpSpPr>
          <p:nvPr/>
        </p:nvGrpSpPr>
        <p:grpSpPr bwMode="auto">
          <a:xfrm>
            <a:off x="3201988" y="3155950"/>
            <a:ext cx="969962" cy="1695450"/>
            <a:chOff x="2111" y="2247"/>
            <a:chExt cx="592" cy="1034"/>
          </a:xfrm>
        </p:grpSpPr>
        <p:sp>
          <p:nvSpPr>
            <p:cNvPr id="31766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7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68" name="Text Box 24"/>
          <p:cNvSpPr txBox="1">
            <a:spLocks noChangeArrowheads="1"/>
          </p:cNvSpPr>
          <p:nvPr/>
        </p:nvSpPr>
        <p:spPr bwMode="gray">
          <a:xfrm>
            <a:off x="3224213" y="3675063"/>
            <a:ext cx="873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ea typeface="宋体" charset="-122"/>
                <a:cs typeface="Arial" charset="0"/>
              </a:rPr>
              <a:t>90%</a:t>
            </a:r>
          </a:p>
        </p:txBody>
      </p:sp>
      <p:grpSp>
        <p:nvGrpSpPr>
          <p:cNvPr id="31769" name="Group 25"/>
          <p:cNvGrpSpPr>
            <a:grpSpLocks/>
          </p:cNvGrpSpPr>
          <p:nvPr/>
        </p:nvGrpSpPr>
        <p:grpSpPr bwMode="auto">
          <a:xfrm>
            <a:off x="1511300" y="3925888"/>
            <a:ext cx="519113" cy="911225"/>
            <a:chOff x="2111" y="2247"/>
            <a:chExt cx="592" cy="1034"/>
          </a:xfrm>
        </p:grpSpPr>
        <p:sp>
          <p:nvSpPr>
            <p:cNvPr id="31770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1" name="Oval 2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72" name="Text Box 28"/>
          <p:cNvSpPr txBox="1">
            <a:spLocks noChangeArrowheads="1"/>
          </p:cNvSpPr>
          <p:nvPr/>
        </p:nvSpPr>
        <p:spPr bwMode="gray">
          <a:xfrm>
            <a:off x="1444625" y="418465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15%</a:t>
            </a:r>
          </a:p>
        </p:txBody>
      </p:sp>
      <p:grpSp>
        <p:nvGrpSpPr>
          <p:cNvPr id="31773" name="Group 29"/>
          <p:cNvGrpSpPr>
            <a:grpSpLocks/>
          </p:cNvGrpSpPr>
          <p:nvPr/>
        </p:nvGrpSpPr>
        <p:grpSpPr bwMode="auto">
          <a:xfrm>
            <a:off x="6902450" y="3128963"/>
            <a:ext cx="850900" cy="1698625"/>
            <a:chOff x="4466" y="2053"/>
            <a:chExt cx="590" cy="1177"/>
          </a:xfrm>
        </p:grpSpPr>
        <p:sp>
          <p:nvSpPr>
            <p:cNvPr id="31774" name="Freeform 30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5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76" name="Text Box 32"/>
          <p:cNvSpPr txBox="1">
            <a:spLocks noChangeArrowheads="1"/>
          </p:cNvSpPr>
          <p:nvPr/>
        </p:nvSpPr>
        <p:spPr bwMode="gray">
          <a:xfrm>
            <a:off x="6959600" y="3675063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ea typeface="宋体" charset="-122"/>
                <a:cs typeface="Arial" charset="0"/>
              </a:rPr>
              <a:t>96%</a:t>
            </a:r>
          </a:p>
        </p:txBody>
      </p:sp>
      <p:grpSp>
        <p:nvGrpSpPr>
          <p:cNvPr id="31777" name="Group 33"/>
          <p:cNvGrpSpPr>
            <a:grpSpLocks/>
          </p:cNvGrpSpPr>
          <p:nvPr/>
        </p:nvGrpSpPr>
        <p:grpSpPr bwMode="auto">
          <a:xfrm>
            <a:off x="5962650" y="3398838"/>
            <a:ext cx="717550" cy="1433512"/>
            <a:chOff x="4466" y="2053"/>
            <a:chExt cx="590" cy="1177"/>
          </a:xfrm>
        </p:grpSpPr>
        <p:sp>
          <p:nvSpPr>
            <p:cNvPr id="31778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9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80" name="Group 36"/>
          <p:cNvGrpSpPr>
            <a:grpSpLocks/>
          </p:cNvGrpSpPr>
          <p:nvPr/>
        </p:nvGrpSpPr>
        <p:grpSpPr bwMode="auto">
          <a:xfrm>
            <a:off x="5126038" y="3771900"/>
            <a:ext cx="533400" cy="1065213"/>
            <a:chOff x="4466" y="2053"/>
            <a:chExt cx="590" cy="1177"/>
          </a:xfrm>
        </p:grpSpPr>
        <p:sp>
          <p:nvSpPr>
            <p:cNvPr id="31781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2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83" name="Text Box 39"/>
          <p:cNvSpPr txBox="1">
            <a:spLocks noChangeArrowheads="1"/>
          </p:cNvSpPr>
          <p:nvPr/>
        </p:nvSpPr>
        <p:spPr bwMode="gray">
          <a:xfrm>
            <a:off x="5114925" y="4110038"/>
            <a:ext cx="6127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35%</a:t>
            </a:r>
          </a:p>
        </p:txBody>
      </p:sp>
      <p:sp>
        <p:nvSpPr>
          <p:cNvPr id="31784" name="Text Box 40"/>
          <p:cNvSpPr txBox="1">
            <a:spLocks noChangeArrowheads="1"/>
          </p:cNvSpPr>
          <p:nvPr/>
        </p:nvSpPr>
        <p:spPr bwMode="gray">
          <a:xfrm>
            <a:off x="5991225" y="3957638"/>
            <a:ext cx="7016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ea typeface="宋体" charset="-122"/>
                <a:cs typeface="Arial" charset="0"/>
              </a:rPr>
              <a:t>70%</a:t>
            </a:r>
          </a:p>
        </p:txBody>
      </p:sp>
      <p:sp>
        <p:nvSpPr>
          <p:cNvPr id="31785" name="Rectangle 41"/>
          <p:cNvSpPr>
            <a:spLocks noChangeArrowheads="1"/>
          </p:cNvSpPr>
          <p:nvPr/>
        </p:nvSpPr>
        <p:spPr bwMode="auto">
          <a:xfrm>
            <a:off x="1752600" y="5867400"/>
            <a:ext cx="57134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Contents of the product, and please fill it out.</a:t>
            </a:r>
          </a:p>
        </p:txBody>
      </p:sp>
      <p:sp>
        <p:nvSpPr>
          <p:cNvPr id="31786" name="Rectangle 42"/>
          <p:cNvSpPr>
            <a:spLocks noChangeArrowheads="1"/>
          </p:cNvSpPr>
          <p:nvPr/>
        </p:nvSpPr>
        <p:spPr bwMode="gray">
          <a:xfrm>
            <a:off x="990600" y="1828800"/>
            <a:ext cx="6934200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gray">
          <a:xfrm>
            <a:off x="1016000" y="1828800"/>
            <a:ext cx="7061200" cy="4195763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gray">
          <a:xfrm>
            <a:off x="1676400" y="5602288"/>
            <a:ext cx="5715000" cy="82708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9215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9215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gray">
          <a:xfrm>
            <a:off x="6159500" y="21891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gray">
          <a:xfrm>
            <a:off x="4545013" y="21891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gray">
          <a:xfrm>
            <a:off x="2933700" y="21891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gray">
          <a:xfrm>
            <a:off x="1319213" y="21891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gray">
          <a:xfrm>
            <a:off x="2027238" y="5724525"/>
            <a:ext cx="4983162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gray">
          <a:xfrm>
            <a:off x="1601788" y="2190750"/>
            <a:ext cx="981075" cy="623888"/>
          </a:xfrm>
          <a:prstGeom prst="downArrow">
            <a:avLst>
              <a:gd name="adj1" fmla="val 75111"/>
              <a:gd name="adj2" fmla="val 4084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gray">
          <a:xfrm>
            <a:off x="1562100" y="22637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80%</a:t>
            </a: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gray">
          <a:xfrm>
            <a:off x="3195638" y="2192338"/>
            <a:ext cx="981075" cy="1214437"/>
          </a:xfrm>
          <a:prstGeom prst="downArrow">
            <a:avLst>
              <a:gd name="adj1" fmla="val 77269"/>
              <a:gd name="adj2" fmla="val 2883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gray">
          <a:xfrm>
            <a:off x="4811713" y="2192338"/>
            <a:ext cx="981075" cy="1582737"/>
          </a:xfrm>
          <a:prstGeom prst="downArrow">
            <a:avLst>
              <a:gd name="adj1" fmla="val 77269"/>
              <a:gd name="adj2" fmla="val 3758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gray">
          <a:xfrm>
            <a:off x="6434138" y="2192338"/>
            <a:ext cx="981075" cy="1787525"/>
          </a:xfrm>
          <a:prstGeom prst="downArrow">
            <a:avLst>
              <a:gd name="adj1" fmla="val 77269"/>
              <a:gd name="adj2" fmla="val 36229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gray">
          <a:xfrm>
            <a:off x="3178175" y="22256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gray">
          <a:xfrm>
            <a:off x="4781550" y="22256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30%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gray">
          <a:xfrm>
            <a:off x="6403975" y="2217738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20%</a:t>
            </a:r>
          </a:p>
        </p:txBody>
      </p:sp>
      <p:grpSp>
        <p:nvGrpSpPr>
          <p:cNvPr id="32786" name="Group 18"/>
          <p:cNvGrpSpPr>
            <a:grpSpLocks/>
          </p:cNvGrpSpPr>
          <p:nvPr/>
        </p:nvGrpSpPr>
        <p:grpSpPr bwMode="auto">
          <a:xfrm>
            <a:off x="1323975" y="4568825"/>
            <a:ext cx="1554163" cy="704850"/>
            <a:chOff x="657" y="2893"/>
            <a:chExt cx="1032" cy="590"/>
          </a:xfrm>
        </p:grpSpPr>
        <p:sp>
          <p:nvSpPr>
            <p:cNvPr id="32787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8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89" name="Group 21"/>
          <p:cNvGrpSpPr>
            <a:grpSpLocks/>
          </p:cNvGrpSpPr>
          <p:nvPr/>
        </p:nvGrpSpPr>
        <p:grpSpPr bwMode="auto">
          <a:xfrm>
            <a:off x="2943225" y="4568825"/>
            <a:ext cx="1554163" cy="704850"/>
            <a:chOff x="657" y="2893"/>
            <a:chExt cx="1032" cy="590"/>
          </a:xfrm>
        </p:grpSpPr>
        <p:sp>
          <p:nvSpPr>
            <p:cNvPr id="32790" name="AutoShape 22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1" name="AutoShape 23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92" name="Group 24"/>
          <p:cNvGrpSpPr>
            <a:grpSpLocks/>
          </p:cNvGrpSpPr>
          <p:nvPr/>
        </p:nvGrpSpPr>
        <p:grpSpPr bwMode="auto">
          <a:xfrm>
            <a:off x="4560888" y="4568825"/>
            <a:ext cx="1554162" cy="704850"/>
            <a:chOff x="657" y="2893"/>
            <a:chExt cx="1032" cy="590"/>
          </a:xfrm>
        </p:grpSpPr>
        <p:sp>
          <p:nvSpPr>
            <p:cNvPr id="32793" name="AutoShape 25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4" name="AutoShape 26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6176963" y="4568825"/>
            <a:ext cx="1554162" cy="704850"/>
            <a:chOff x="657" y="2893"/>
            <a:chExt cx="1032" cy="590"/>
          </a:xfrm>
        </p:grpSpPr>
        <p:sp>
          <p:nvSpPr>
            <p:cNvPr id="32796" name="AutoShape 28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7" name="AutoShape 29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2798" name="Text Box 30"/>
          <p:cNvSpPr txBox="1">
            <a:spLocks noChangeArrowheads="1"/>
          </p:cNvSpPr>
          <p:nvPr/>
        </p:nvSpPr>
        <p:spPr bwMode="gray">
          <a:xfrm>
            <a:off x="1390650" y="4895850"/>
            <a:ext cx="1427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32799" name="Text Box 31"/>
          <p:cNvSpPr txBox="1">
            <a:spLocks noChangeArrowheads="1"/>
          </p:cNvSpPr>
          <p:nvPr/>
        </p:nvSpPr>
        <p:spPr bwMode="gray">
          <a:xfrm>
            <a:off x="3005138" y="4895850"/>
            <a:ext cx="1427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32800" name="Text Box 32"/>
          <p:cNvSpPr txBox="1">
            <a:spLocks noChangeArrowheads="1"/>
          </p:cNvSpPr>
          <p:nvPr/>
        </p:nvSpPr>
        <p:spPr bwMode="gray">
          <a:xfrm>
            <a:off x="4625975" y="4895850"/>
            <a:ext cx="1427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gray">
          <a:xfrm>
            <a:off x="6227763" y="4895850"/>
            <a:ext cx="1425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32802" name="Text Box 34"/>
          <p:cNvSpPr txBox="1">
            <a:spLocks noChangeArrowheads="1"/>
          </p:cNvSpPr>
          <p:nvPr/>
        </p:nvSpPr>
        <p:spPr bwMode="gray">
          <a:xfrm>
            <a:off x="1341438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A</a:t>
            </a:r>
          </a:p>
        </p:txBody>
      </p:sp>
      <p:sp>
        <p:nvSpPr>
          <p:cNvPr id="32803" name="Text Box 35"/>
          <p:cNvSpPr txBox="1">
            <a:spLocks noChangeArrowheads="1"/>
          </p:cNvSpPr>
          <p:nvPr/>
        </p:nvSpPr>
        <p:spPr bwMode="gray">
          <a:xfrm>
            <a:off x="2959100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B</a:t>
            </a:r>
          </a:p>
        </p:txBody>
      </p:sp>
      <p:sp>
        <p:nvSpPr>
          <p:cNvPr id="32804" name="Text Box 36"/>
          <p:cNvSpPr txBox="1">
            <a:spLocks noChangeArrowheads="1"/>
          </p:cNvSpPr>
          <p:nvPr/>
        </p:nvSpPr>
        <p:spPr bwMode="gray">
          <a:xfrm>
            <a:off x="4581525" y="4581525"/>
            <a:ext cx="363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C</a:t>
            </a:r>
          </a:p>
        </p:txBody>
      </p:sp>
      <p:sp>
        <p:nvSpPr>
          <p:cNvPr id="32805" name="Text Box 37"/>
          <p:cNvSpPr txBox="1">
            <a:spLocks noChangeArrowheads="1"/>
          </p:cNvSpPr>
          <p:nvPr/>
        </p:nvSpPr>
        <p:spPr bwMode="gray">
          <a:xfrm>
            <a:off x="6180138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D</a:t>
            </a:r>
          </a:p>
        </p:txBody>
      </p:sp>
      <p:grpSp>
        <p:nvGrpSpPr>
          <p:cNvPr id="32806" name="Group 38"/>
          <p:cNvGrpSpPr>
            <a:grpSpLocks/>
          </p:cNvGrpSpPr>
          <p:nvPr/>
        </p:nvGrpSpPr>
        <p:grpSpPr bwMode="auto">
          <a:xfrm>
            <a:off x="1327150" y="4375150"/>
            <a:ext cx="1550988" cy="153988"/>
            <a:chOff x="764" y="2737"/>
            <a:chExt cx="1032" cy="102"/>
          </a:xfrm>
        </p:grpSpPr>
        <p:sp>
          <p:nvSpPr>
            <p:cNvPr id="32807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08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09" name="Group 41"/>
          <p:cNvGrpSpPr>
            <a:grpSpLocks/>
          </p:cNvGrpSpPr>
          <p:nvPr/>
        </p:nvGrpSpPr>
        <p:grpSpPr bwMode="auto">
          <a:xfrm>
            <a:off x="1327150" y="4189413"/>
            <a:ext cx="1550988" cy="152400"/>
            <a:chOff x="764" y="2737"/>
            <a:chExt cx="1032" cy="102"/>
          </a:xfrm>
        </p:grpSpPr>
        <p:sp>
          <p:nvSpPr>
            <p:cNvPr id="32810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11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12" name="Group 44"/>
          <p:cNvGrpSpPr>
            <a:grpSpLocks/>
          </p:cNvGrpSpPr>
          <p:nvPr/>
        </p:nvGrpSpPr>
        <p:grpSpPr bwMode="auto">
          <a:xfrm>
            <a:off x="1327150" y="4002088"/>
            <a:ext cx="1550988" cy="153987"/>
            <a:chOff x="764" y="2737"/>
            <a:chExt cx="1032" cy="102"/>
          </a:xfrm>
        </p:grpSpPr>
        <p:sp>
          <p:nvSpPr>
            <p:cNvPr id="32813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14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15" name="Group 47"/>
          <p:cNvGrpSpPr>
            <a:grpSpLocks/>
          </p:cNvGrpSpPr>
          <p:nvPr/>
        </p:nvGrpSpPr>
        <p:grpSpPr bwMode="auto">
          <a:xfrm>
            <a:off x="1327150" y="3814763"/>
            <a:ext cx="1550988" cy="153987"/>
            <a:chOff x="764" y="2737"/>
            <a:chExt cx="1032" cy="102"/>
          </a:xfrm>
        </p:grpSpPr>
        <p:sp>
          <p:nvSpPr>
            <p:cNvPr id="32816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17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18" name="Group 50"/>
          <p:cNvGrpSpPr>
            <a:grpSpLocks/>
          </p:cNvGrpSpPr>
          <p:nvPr/>
        </p:nvGrpSpPr>
        <p:grpSpPr bwMode="auto">
          <a:xfrm>
            <a:off x="1327150" y="3632200"/>
            <a:ext cx="1550988" cy="153988"/>
            <a:chOff x="764" y="2737"/>
            <a:chExt cx="1032" cy="102"/>
          </a:xfrm>
        </p:grpSpPr>
        <p:sp>
          <p:nvSpPr>
            <p:cNvPr id="32819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20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21" name="Group 53"/>
          <p:cNvGrpSpPr>
            <a:grpSpLocks/>
          </p:cNvGrpSpPr>
          <p:nvPr/>
        </p:nvGrpSpPr>
        <p:grpSpPr bwMode="auto">
          <a:xfrm>
            <a:off x="1327150" y="3444875"/>
            <a:ext cx="1550988" cy="153988"/>
            <a:chOff x="764" y="2737"/>
            <a:chExt cx="1032" cy="102"/>
          </a:xfrm>
        </p:grpSpPr>
        <p:sp>
          <p:nvSpPr>
            <p:cNvPr id="32822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23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24" name="Group 56"/>
          <p:cNvGrpSpPr>
            <a:grpSpLocks/>
          </p:cNvGrpSpPr>
          <p:nvPr/>
        </p:nvGrpSpPr>
        <p:grpSpPr bwMode="auto">
          <a:xfrm>
            <a:off x="1327150" y="3257550"/>
            <a:ext cx="1550988" cy="153988"/>
            <a:chOff x="764" y="2737"/>
            <a:chExt cx="1032" cy="102"/>
          </a:xfrm>
        </p:grpSpPr>
        <p:sp>
          <p:nvSpPr>
            <p:cNvPr id="32825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26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27" name="Group 59"/>
          <p:cNvGrpSpPr>
            <a:grpSpLocks/>
          </p:cNvGrpSpPr>
          <p:nvPr/>
        </p:nvGrpSpPr>
        <p:grpSpPr bwMode="auto">
          <a:xfrm>
            <a:off x="1327150" y="3071813"/>
            <a:ext cx="1550988" cy="153987"/>
            <a:chOff x="764" y="2737"/>
            <a:chExt cx="1032" cy="102"/>
          </a:xfrm>
        </p:grpSpPr>
        <p:sp>
          <p:nvSpPr>
            <p:cNvPr id="32828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29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30" name="Group 62"/>
          <p:cNvGrpSpPr>
            <a:grpSpLocks/>
          </p:cNvGrpSpPr>
          <p:nvPr/>
        </p:nvGrpSpPr>
        <p:grpSpPr bwMode="auto">
          <a:xfrm>
            <a:off x="2951163" y="4375150"/>
            <a:ext cx="1550987" cy="153988"/>
            <a:chOff x="764" y="2737"/>
            <a:chExt cx="1032" cy="102"/>
          </a:xfrm>
        </p:grpSpPr>
        <p:sp>
          <p:nvSpPr>
            <p:cNvPr id="32831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32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33" name="Group 65"/>
          <p:cNvGrpSpPr>
            <a:grpSpLocks/>
          </p:cNvGrpSpPr>
          <p:nvPr/>
        </p:nvGrpSpPr>
        <p:grpSpPr bwMode="auto">
          <a:xfrm>
            <a:off x="2951163" y="4189413"/>
            <a:ext cx="1550987" cy="152400"/>
            <a:chOff x="764" y="2737"/>
            <a:chExt cx="1032" cy="102"/>
          </a:xfrm>
        </p:grpSpPr>
        <p:sp>
          <p:nvSpPr>
            <p:cNvPr id="32834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35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36" name="Group 68"/>
          <p:cNvGrpSpPr>
            <a:grpSpLocks/>
          </p:cNvGrpSpPr>
          <p:nvPr/>
        </p:nvGrpSpPr>
        <p:grpSpPr bwMode="auto">
          <a:xfrm>
            <a:off x="4552950" y="4375150"/>
            <a:ext cx="1549400" cy="153988"/>
            <a:chOff x="764" y="2737"/>
            <a:chExt cx="1032" cy="102"/>
          </a:xfrm>
        </p:grpSpPr>
        <p:sp>
          <p:nvSpPr>
            <p:cNvPr id="32837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38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39" name="Group 71"/>
          <p:cNvGrpSpPr>
            <a:grpSpLocks/>
          </p:cNvGrpSpPr>
          <p:nvPr/>
        </p:nvGrpSpPr>
        <p:grpSpPr bwMode="auto">
          <a:xfrm>
            <a:off x="6173788" y="4375150"/>
            <a:ext cx="1549400" cy="153988"/>
            <a:chOff x="764" y="2737"/>
            <a:chExt cx="1032" cy="102"/>
          </a:xfrm>
        </p:grpSpPr>
        <p:sp>
          <p:nvSpPr>
            <p:cNvPr id="32840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41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42" name="Group 74"/>
          <p:cNvGrpSpPr>
            <a:grpSpLocks/>
          </p:cNvGrpSpPr>
          <p:nvPr/>
        </p:nvGrpSpPr>
        <p:grpSpPr bwMode="auto">
          <a:xfrm>
            <a:off x="2951163" y="4003675"/>
            <a:ext cx="1550987" cy="152400"/>
            <a:chOff x="764" y="2737"/>
            <a:chExt cx="1032" cy="102"/>
          </a:xfrm>
        </p:grpSpPr>
        <p:sp>
          <p:nvSpPr>
            <p:cNvPr id="32843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44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45" name="Group 77"/>
          <p:cNvGrpSpPr>
            <a:grpSpLocks/>
          </p:cNvGrpSpPr>
          <p:nvPr/>
        </p:nvGrpSpPr>
        <p:grpSpPr bwMode="auto">
          <a:xfrm>
            <a:off x="2951163" y="3825875"/>
            <a:ext cx="1550987" cy="152400"/>
            <a:chOff x="764" y="2737"/>
            <a:chExt cx="1032" cy="102"/>
          </a:xfrm>
        </p:grpSpPr>
        <p:sp>
          <p:nvSpPr>
            <p:cNvPr id="32846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47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48" name="Group 80"/>
          <p:cNvGrpSpPr>
            <a:grpSpLocks/>
          </p:cNvGrpSpPr>
          <p:nvPr/>
        </p:nvGrpSpPr>
        <p:grpSpPr bwMode="auto">
          <a:xfrm>
            <a:off x="2951163" y="3640138"/>
            <a:ext cx="1550987" cy="152400"/>
            <a:chOff x="764" y="2737"/>
            <a:chExt cx="1032" cy="102"/>
          </a:xfrm>
        </p:grpSpPr>
        <p:sp>
          <p:nvSpPr>
            <p:cNvPr id="32849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50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51" name="Group 83"/>
          <p:cNvGrpSpPr>
            <a:grpSpLocks/>
          </p:cNvGrpSpPr>
          <p:nvPr/>
        </p:nvGrpSpPr>
        <p:grpSpPr bwMode="auto">
          <a:xfrm>
            <a:off x="4552950" y="4187825"/>
            <a:ext cx="1549400" cy="153988"/>
            <a:chOff x="764" y="2737"/>
            <a:chExt cx="1032" cy="102"/>
          </a:xfrm>
        </p:grpSpPr>
        <p:sp>
          <p:nvSpPr>
            <p:cNvPr id="32852" name="AutoShape 8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53" name="AutoShape 8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54" name="Group 86"/>
          <p:cNvGrpSpPr>
            <a:grpSpLocks/>
          </p:cNvGrpSpPr>
          <p:nvPr/>
        </p:nvGrpSpPr>
        <p:grpSpPr bwMode="auto">
          <a:xfrm>
            <a:off x="4552950" y="4002088"/>
            <a:ext cx="1549400" cy="153987"/>
            <a:chOff x="764" y="2737"/>
            <a:chExt cx="1032" cy="102"/>
          </a:xfrm>
        </p:grpSpPr>
        <p:sp>
          <p:nvSpPr>
            <p:cNvPr id="32855" name="AutoShape 8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56" name="AutoShape 8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857" name="Group 89"/>
          <p:cNvGrpSpPr>
            <a:grpSpLocks/>
          </p:cNvGrpSpPr>
          <p:nvPr/>
        </p:nvGrpSpPr>
        <p:grpSpPr bwMode="auto">
          <a:xfrm>
            <a:off x="6173788" y="4179888"/>
            <a:ext cx="1549400" cy="153987"/>
            <a:chOff x="764" y="2737"/>
            <a:chExt cx="1032" cy="102"/>
          </a:xfrm>
        </p:grpSpPr>
        <p:sp>
          <p:nvSpPr>
            <p:cNvPr id="32858" name="AutoShape 9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859" name="AutoShape 9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2"/>
          <p:cNvSpPr>
            <a:spLocks/>
          </p:cNvSpPr>
          <p:nvPr/>
        </p:nvSpPr>
        <p:spPr bwMode="gray">
          <a:xfrm flipH="1">
            <a:off x="2103438" y="1733550"/>
            <a:ext cx="2341562" cy="1962150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795" name="Freeform 3"/>
          <p:cNvSpPr>
            <a:spLocks/>
          </p:cNvSpPr>
          <p:nvPr/>
        </p:nvSpPr>
        <p:spPr bwMode="ltGray">
          <a:xfrm>
            <a:off x="4564063" y="1733550"/>
            <a:ext cx="2341562" cy="1962150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796" name="Freeform 4"/>
          <p:cNvSpPr>
            <a:spLocks/>
          </p:cNvSpPr>
          <p:nvPr/>
        </p:nvSpPr>
        <p:spPr bwMode="ltGray">
          <a:xfrm>
            <a:off x="2103438" y="3824288"/>
            <a:ext cx="2341562" cy="1962150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797" name="Freeform 5"/>
          <p:cNvSpPr>
            <a:spLocks/>
          </p:cNvSpPr>
          <p:nvPr/>
        </p:nvSpPr>
        <p:spPr bwMode="gray">
          <a:xfrm flipH="1">
            <a:off x="4564063" y="3824288"/>
            <a:ext cx="2341562" cy="1962150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gray">
          <a:xfrm>
            <a:off x="3389313" y="2662238"/>
            <a:ext cx="2362200" cy="2362200"/>
          </a:xfrm>
          <a:prstGeom prst="ellipse">
            <a:avLst/>
          </a:pr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gray">
          <a:xfrm>
            <a:off x="2332038" y="2190750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gray">
          <a:xfrm>
            <a:off x="1905000" y="5972175"/>
            <a:ext cx="51816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black">
          <a:xfrm>
            <a:off x="4848225" y="2190750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black">
          <a:xfrm>
            <a:off x="2341563" y="4835525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gray">
          <a:xfrm>
            <a:off x="4848225" y="4835525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3703638" y="31813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M1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4803775" y="31813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M2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3703638" y="40576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M4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4803775" y="40576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M3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pic>
        <p:nvPicPr>
          <p:cNvPr id="33810" name="Picture 1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1524000" y="2058988"/>
            <a:ext cx="6400800" cy="3362325"/>
            <a:chOff x="732" y="1680"/>
            <a:chExt cx="4161" cy="2106"/>
          </a:xfrm>
        </p:grpSpPr>
        <p:grpSp>
          <p:nvGrpSpPr>
            <p:cNvPr id="34820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</p:grpSpPr>
          <p:sp>
            <p:nvSpPr>
              <p:cNvPr id="34821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/>
                <a:ahLst/>
                <a:cxnLst>
                  <a:cxn ang="0">
                    <a:pos x="191" y="7"/>
                  </a:cxn>
                  <a:cxn ang="0">
                    <a:pos x="103" y="9"/>
                  </a:cxn>
                  <a:cxn ang="0">
                    <a:pos x="109" y="25"/>
                  </a:cxn>
                  <a:cxn ang="0">
                    <a:pos x="107" y="33"/>
                  </a:cxn>
                  <a:cxn ang="0">
                    <a:pos x="89" y="27"/>
                  </a:cxn>
                  <a:cxn ang="0">
                    <a:pos x="77" y="19"/>
                  </a:cxn>
                  <a:cxn ang="0">
                    <a:pos x="23" y="27"/>
                  </a:cxn>
                  <a:cxn ang="0">
                    <a:pos x="31" y="49"/>
                  </a:cxn>
                  <a:cxn ang="0">
                    <a:pos x="55" y="53"/>
                  </a:cxn>
                  <a:cxn ang="0">
                    <a:pos x="75" y="73"/>
                  </a:cxn>
                  <a:cxn ang="0">
                    <a:pos x="89" y="85"/>
                  </a:cxn>
                  <a:cxn ang="0">
                    <a:pos x="109" y="67"/>
                  </a:cxn>
                  <a:cxn ang="0">
                    <a:pos x="121" y="59"/>
                  </a:cxn>
                  <a:cxn ang="0">
                    <a:pos x="127" y="47"/>
                  </a:cxn>
                  <a:cxn ang="0">
                    <a:pos x="167" y="35"/>
                  </a:cxn>
                  <a:cxn ang="0">
                    <a:pos x="187" y="31"/>
                  </a:cxn>
                  <a:cxn ang="0">
                    <a:pos x="199" y="27"/>
                  </a:cxn>
                  <a:cxn ang="0">
                    <a:pos x="191" y="7"/>
                  </a:cxn>
                </a:cxnLst>
                <a:rect l="0" t="0" r="r" b="b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/>
                <a:ahLst/>
                <a:cxnLst>
                  <a:cxn ang="0">
                    <a:pos x="36" y="6"/>
                  </a:cxn>
                  <a:cxn ang="0">
                    <a:pos x="8" y="4"/>
                  </a:cxn>
                  <a:cxn ang="0">
                    <a:pos x="24" y="28"/>
                  </a:cxn>
                  <a:cxn ang="0">
                    <a:pos x="54" y="14"/>
                  </a:cxn>
                  <a:cxn ang="0">
                    <a:pos x="36" y="6"/>
                  </a:cxn>
                </a:cxnLst>
                <a:rect l="0" t="0" r="r" b="b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/>
                <a:ahLst/>
                <a:cxnLst>
                  <a:cxn ang="0">
                    <a:pos x="24" y="19"/>
                  </a:cxn>
                  <a:cxn ang="0">
                    <a:pos x="0" y="25"/>
                  </a:cxn>
                  <a:cxn ang="0">
                    <a:pos x="14" y="43"/>
                  </a:cxn>
                  <a:cxn ang="0">
                    <a:pos x="34" y="87"/>
                  </a:cxn>
                  <a:cxn ang="0">
                    <a:pos x="52" y="91"/>
                  </a:cxn>
                  <a:cxn ang="0">
                    <a:pos x="50" y="107"/>
                  </a:cxn>
                  <a:cxn ang="0">
                    <a:pos x="28" y="113"/>
                  </a:cxn>
                  <a:cxn ang="0">
                    <a:pos x="16" y="131"/>
                  </a:cxn>
                  <a:cxn ang="0">
                    <a:pos x="18" y="137"/>
                  </a:cxn>
                  <a:cxn ang="0">
                    <a:pos x="30" y="141"/>
                  </a:cxn>
                  <a:cxn ang="0">
                    <a:pos x="18" y="169"/>
                  </a:cxn>
                  <a:cxn ang="0">
                    <a:pos x="20" y="175"/>
                  </a:cxn>
                  <a:cxn ang="0">
                    <a:pos x="34" y="171"/>
                  </a:cxn>
                  <a:cxn ang="0">
                    <a:pos x="58" y="169"/>
                  </a:cxn>
                  <a:cxn ang="0">
                    <a:pos x="92" y="171"/>
                  </a:cxn>
                  <a:cxn ang="0">
                    <a:pos x="110" y="169"/>
                  </a:cxn>
                  <a:cxn ang="0">
                    <a:pos x="122" y="165"/>
                  </a:cxn>
                  <a:cxn ang="0">
                    <a:pos x="128" y="141"/>
                  </a:cxn>
                  <a:cxn ang="0">
                    <a:pos x="146" y="133"/>
                  </a:cxn>
                  <a:cxn ang="0">
                    <a:pos x="110" y="109"/>
                  </a:cxn>
                  <a:cxn ang="0">
                    <a:pos x="88" y="83"/>
                  </a:cxn>
                  <a:cxn ang="0">
                    <a:pos x="82" y="69"/>
                  </a:cxn>
                  <a:cxn ang="0">
                    <a:pos x="64" y="61"/>
                  </a:cxn>
                  <a:cxn ang="0">
                    <a:pos x="86" y="45"/>
                  </a:cxn>
                  <a:cxn ang="0">
                    <a:pos x="64" y="31"/>
                  </a:cxn>
                  <a:cxn ang="0">
                    <a:pos x="70" y="13"/>
                  </a:cxn>
                  <a:cxn ang="0">
                    <a:pos x="46" y="1"/>
                  </a:cxn>
                  <a:cxn ang="0">
                    <a:pos x="30" y="9"/>
                  </a:cxn>
                  <a:cxn ang="0">
                    <a:pos x="24" y="19"/>
                  </a:cxn>
                </a:cxnLst>
                <a:rect l="0" t="0" r="r" b="b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/>
                <a:ahLst/>
                <a:cxnLst>
                  <a:cxn ang="0">
                    <a:pos x="58" y="6"/>
                  </a:cxn>
                  <a:cxn ang="0">
                    <a:pos x="82" y="8"/>
                  </a:cxn>
                  <a:cxn ang="0">
                    <a:pos x="92" y="26"/>
                  </a:cxn>
                  <a:cxn ang="0">
                    <a:pos x="78" y="48"/>
                  </a:cxn>
                  <a:cxn ang="0">
                    <a:pos x="46" y="76"/>
                  </a:cxn>
                  <a:cxn ang="0">
                    <a:pos x="18" y="92"/>
                  </a:cxn>
                  <a:cxn ang="0">
                    <a:pos x="8" y="72"/>
                  </a:cxn>
                  <a:cxn ang="0">
                    <a:pos x="20" y="64"/>
                  </a:cxn>
                  <a:cxn ang="0">
                    <a:pos x="14" y="46"/>
                  </a:cxn>
                  <a:cxn ang="0">
                    <a:pos x="40" y="28"/>
                  </a:cxn>
                  <a:cxn ang="0">
                    <a:pos x="58" y="6"/>
                  </a:cxn>
                </a:cxnLst>
                <a:rect l="0" t="0" r="r" b="b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5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/>
                <a:ahLst/>
                <a:cxnLst>
                  <a:cxn ang="0">
                    <a:pos x="212" y="11"/>
                  </a:cxn>
                  <a:cxn ang="0">
                    <a:pos x="176" y="19"/>
                  </a:cxn>
                  <a:cxn ang="0">
                    <a:pos x="144" y="51"/>
                  </a:cxn>
                  <a:cxn ang="0">
                    <a:pos x="104" y="59"/>
                  </a:cxn>
                  <a:cxn ang="0">
                    <a:pos x="84" y="75"/>
                  </a:cxn>
                  <a:cxn ang="0">
                    <a:pos x="68" y="115"/>
                  </a:cxn>
                  <a:cxn ang="0">
                    <a:pos x="36" y="167"/>
                  </a:cxn>
                  <a:cxn ang="0">
                    <a:pos x="0" y="179"/>
                  </a:cxn>
                  <a:cxn ang="0">
                    <a:pos x="72" y="323"/>
                  </a:cxn>
                  <a:cxn ang="0">
                    <a:pos x="120" y="427"/>
                  </a:cxn>
                  <a:cxn ang="0">
                    <a:pos x="144" y="443"/>
                  </a:cxn>
                  <a:cxn ang="0">
                    <a:pos x="168" y="451"/>
                  </a:cxn>
                  <a:cxn ang="0">
                    <a:pos x="228" y="431"/>
                  </a:cxn>
                  <a:cxn ang="0">
                    <a:pos x="252" y="423"/>
                  </a:cxn>
                  <a:cxn ang="0">
                    <a:pos x="300" y="451"/>
                  </a:cxn>
                  <a:cxn ang="0">
                    <a:pos x="324" y="527"/>
                  </a:cxn>
                  <a:cxn ang="0">
                    <a:pos x="336" y="523"/>
                  </a:cxn>
                  <a:cxn ang="0">
                    <a:pos x="344" y="511"/>
                  </a:cxn>
                  <a:cxn ang="0">
                    <a:pos x="368" y="547"/>
                  </a:cxn>
                  <a:cxn ang="0">
                    <a:pos x="404" y="571"/>
                  </a:cxn>
                  <a:cxn ang="0">
                    <a:pos x="436" y="603"/>
                  </a:cxn>
                  <a:cxn ang="0">
                    <a:pos x="444" y="615"/>
                  </a:cxn>
                  <a:cxn ang="0">
                    <a:pos x="456" y="623"/>
                  </a:cxn>
                  <a:cxn ang="0">
                    <a:pos x="484" y="655"/>
                  </a:cxn>
                  <a:cxn ang="0">
                    <a:pos x="492" y="631"/>
                  </a:cxn>
                  <a:cxn ang="0">
                    <a:pos x="540" y="659"/>
                  </a:cxn>
                  <a:cxn ang="0">
                    <a:pos x="588" y="655"/>
                  </a:cxn>
                  <a:cxn ang="0">
                    <a:pos x="616" y="531"/>
                  </a:cxn>
                  <a:cxn ang="0">
                    <a:pos x="632" y="463"/>
                  </a:cxn>
                  <a:cxn ang="0">
                    <a:pos x="620" y="367"/>
                  </a:cxn>
                  <a:cxn ang="0">
                    <a:pos x="536" y="271"/>
                  </a:cxn>
                  <a:cxn ang="0">
                    <a:pos x="528" y="235"/>
                  </a:cxn>
                  <a:cxn ang="0">
                    <a:pos x="460" y="179"/>
                  </a:cxn>
                  <a:cxn ang="0">
                    <a:pos x="472" y="155"/>
                  </a:cxn>
                  <a:cxn ang="0">
                    <a:pos x="456" y="131"/>
                  </a:cxn>
                  <a:cxn ang="0">
                    <a:pos x="416" y="79"/>
                  </a:cxn>
                  <a:cxn ang="0">
                    <a:pos x="392" y="31"/>
                  </a:cxn>
                  <a:cxn ang="0">
                    <a:pos x="388" y="19"/>
                  </a:cxn>
                  <a:cxn ang="0">
                    <a:pos x="364" y="151"/>
                  </a:cxn>
                  <a:cxn ang="0">
                    <a:pos x="324" y="115"/>
                  </a:cxn>
                  <a:cxn ang="0">
                    <a:pos x="292" y="111"/>
                  </a:cxn>
                  <a:cxn ang="0">
                    <a:pos x="272" y="87"/>
                  </a:cxn>
                  <a:cxn ang="0">
                    <a:pos x="264" y="63"/>
                  </a:cxn>
                  <a:cxn ang="0">
                    <a:pos x="276" y="55"/>
                  </a:cxn>
                  <a:cxn ang="0">
                    <a:pos x="240" y="19"/>
                  </a:cxn>
                  <a:cxn ang="0">
                    <a:pos x="216" y="11"/>
                  </a:cxn>
                  <a:cxn ang="0">
                    <a:pos x="204" y="7"/>
                  </a:cxn>
                  <a:cxn ang="0">
                    <a:pos x="212" y="11"/>
                  </a:cxn>
                </a:cxnLst>
                <a:rect l="0" t="0" r="r" b="b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6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/>
                <a:ahLst/>
                <a:cxnLst>
                  <a:cxn ang="0">
                    <a:pos x="84" y="60"/>
                  </a:cxn>
                  <a:cxn ang="0">
                    <a:pos x="68" y="36"/>
                  </a:cxn>
                  <a:cxn ang="0">
                    <a:pos x="64" y="16"/>
                  </a:cxn>
                  <a:cxn ang="0">
                    <a:pos x="52" y="12"/>
                  </a:cxn>
                  <a:cxn ang="0">
                    <a:pos x="16" y="16"/>
                  </a:cxn>
                  <a:cxn ang="0">
                    <a:pos x="44" y="40"/>
                  </a:cxn>
                  <a:cxn ang="0">
                    <a:pos x="48" y="52"/>
                  </a:cxn>
                  <a:cxn ang="0">
                    <a:pos x="24" y="68"/>
                  </a:cxn>
                  <a:cxn ang="0">
                    <a:pos x="88" y="92"/>
                  </a:cxn>
                  <a:cxn ang="0">
                    <a:pos x="124" y="112"/>
                  </a:cxn>
                  <a:cxn ang="0">
                    <a:pos x="128" y="124"/>
                  </a:cxn>
                  <a:cxn ang="0">
                    <a:pos x="140" y="132"/>
                  </a:cxn>
                  <a:cxn ang="0">
                    <a:pos x="148" y="156"/>
                  </a:cxn>
                  <a:cxn ang="0">
                    <a:pos x="132" y="196"/>
                  </a:cxn>
                  <a:cxn ang="0">
                    <a:pos x="180" y="188"/>
                  </a:cxn>
                  <a:cxn ang="0">
                    <a:pos x="192" y="216"/>
                  </a:cxn>
                  <a:cxn ang="0">
                    <a:pos x="216" y="224"/>
                  </a:cxn>
                  <a:cxn ang="0">
                    <a:pos x="228" y="228"/>
                  </a:cxn>
                  <a:cxn ang="0">
                    <a:pos x="252" y="224"/>
                  </a:cxn>
                  <a:cxn ang="0">
                    <a:pos x="276" y="196"/>
                  </a:cxn>
                  <a:cxn ang="0">
                    <a:pos x="336" y="252"/>
                  </a:cxn>
                  <a:cxn ang="0">
                    <a:pos x="364" y="280"/>
                  </a:cxn>
                  <a:cxn ang="0">
                    <a:pos x="360" y="224"/>
                  </a:cxn>
                  <a:cxn ang="0">
                    <a:pos x="336" y="200"/>
                  </a:cxn>
                  <a:cxn ang="0">
                    <a:pos x="372" y="168"/>
                  </a:cxn>
                  <a:cxn ang="0">
                    <a:pos x="408" y="156"/>
                  </a:cxn>
                  <a:cxn ang="0">
                    <a:pos x="420" y="152"/>
                  </a:cxn>
                  <a:cxn ang="0">
                    <a:pos x="424" y="140"/>
                  </a:cxn>
                  <a:cxn ang="0">
                    <a:pos x="356" y="148"/>
                  </a:cxn>
                  <a:cxn ang="0">
                    <a:pos x="304" y="140"/>
                  </a:cxn>
                  <a:cxn ang="0">
                    <a:pos x="300" y="128"/>
                  </a:cxn>
                  <a:cxn ang="0">
                    <a:pos x="292" y="116"/>
                  </a:cxn>
                  <a:cxn ang="0">
                    <a:pos x="220" y="80"/>
                  </a:cxn>
                  <a:cxn ang="0">
                    <a:pos x="160" y="60"/>
                  </a:cxn>
                  <a:cxn ang="0">
                    <a:pos x="136" y="52"/>
                  </a:cxn>
                  <a:cxn ang="0">
                    <a:pos x="80" y="52"/>
                  </a:cxn>
                  <a:cxn ang="0">
                    <a:pos x="68" y="32"/>
                  </a:cxn>
                  <a:cxn ang="0">
                    <a:pos x="68" y="0"/>
                  </a:cxn>
                </a:cxnLst>
                <a:rect l="0" t="0" r="r" b="b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7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0" y="37"/>
                  </a:cxn>
                  <a:cxn ang="0">
                    <a:pos x="28" y="49"/>
                  </a:cxn>
                  <a:cxn ang="0">
                    <a:pos x="84" y="89"/>
                  </a:cxn>
                  <a:cxn ang="0">
                    <a:pos x="120" y="113"/>
                  </a:cxn>
                  <a:cxn ang="0">
                    <a:pos x="132" y="121"/>
                  </a:cxn>
                  <a:cxn ang="0">
                    <a:pos x="136" y="169"/>
                  </a:cxn>
                  <a:cxn ang="0">
                    <a:pos x="116" y="201"/>
                  </a:cxn>
                  <a:cxn ang="0">
                    <a:pos x="136" y="197"/>
                  </a:cxn>
                  <a:cxn ang="0">
                    <a:pos x="148" y="189"/>
                  </a:cxn>
                  <a:cxn ang="0">
                    <a:pos x="160" y="201"/>
                  </a:cxn>
                  <a:cxn ang="0">
                    <a:pos x="184" y="217"/>
                  </a:cxn>
                  <a:cxn ang="0">
                    <a:pos x="208" y="233"/>
                  </a:cxn>
                  <a:cxn ang="0">
                    <a:pos x="240" y="221"/>
                  </a:cxn>
                  <a:cxn ang="0">
                    <a:pos x="248" y="197"/>
                  </a:cxn>
                  <a:cxn ang="0">
                    <a:pos x="268" y="201"/>
                  </a:cxn>
                  <a:cxn ang="0">
                    <a:pos x="292" y="209"/>
                  </a:cxn>
                  <a:cxn ang="0">
                    <a:pos x="340" y="281"/>
                  </a:cxn>
                  <a:cxn ang="0">
                    <a:pos x="356" y="277"/>
                  </a:cxn>
                  <a:cxn ang="0">
                    <a:pos x="352" y="253"/>
                  </a:cxn>
                  <a:cxn ang="0">
                    <a:pos x="316" y="197"/>
                  </a:cxn>
                  <a:cxn ang="0">
                    <a:pos x="360" y="173"/>
                  </a:cxn>
                  <a:cxn ang="0">
                    <a:pos x="408" y="145"/>
                  </a:cxn>
                  <a:cxn ang="0">
                    <a:pos x="409" y="120"/>
                  </a:cxn>
                  <a:cxn ang="0">
                    <a:pos x="367" y="138"/>
                  </a:cxn>
                  <a:cxn ang="0">
                    <a:pos x="308" y="137"/>
                  </a:cxn>
                  <a:cxn ang="0">
                    <a:pos x="264" y="97"/>
                  </a:cxn>
                  <a:cxn ang="0">
                    <a:pos x="180" y="61"/>
                  </a:cxn>
                  <a:cxn ang="0">
                    <a:pos x="132" y="33"/>
                  </a:cxn>
                  <a:cxn ang="0">
                    <a:pos x="92" y="41"/>
                  </a:cxn>
                  <a:cxn ang="0">
                    <a:pos x="76" y="57"/>
                  </a:cxn>
                  <a:cxn ang="0">
                    <a:pos x="56" y="17"/>
                  </a:cxn>
                  <a:cxn ang="0">
                    <a:pos x="0" y="1"/>
                  </a:cxn>
                </a:cxnLst>
                <a:rect l="0" t="0" r="r" b="b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8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/>
                <a:ahLst/>
                <a:cxnLst>
                  <a:cxn ang="0">
                    <a:pos x="32" y="18"/>
                  </a:cxn>
                  <a:cxn ang="0">
                    <a:pos x="0" y="18"/>
                  </a:cxn>
                  <a:cxn ang="0">
                    <a:pos x="20" y="42"/>
                  </a:cxn>
                  <a:cxn ang="0">
                    <a:pos x="28" y="66"/>
                  </a:cxn>
                  <a:cxn ang="0">
                    <a:pos x="32" y="78"/>
                  </a:cxn>
                  <a:cxn ang="0">
                    <a:pos x="60" y="50"/>
                  </a:cxn>
                  <a:cxn ang="0">
                    <a:pos x="32" y="18"/>
                  </a:cxn>
                </a:cxnLst>
                <a:rect l="0" t="0" r="r" b="b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9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/>
                <a:ahLst/>
                <a:cxnLst>
                  <a:cxn ang="0">
                    <a:pos x="47" y="73"/>
                  </a:cxn>
                  <a:cxn ang="0">
                    <a:pos x="39" y="61"/>
                  </a:cxn>
                  <a:cxn ang="0">
                    <a:pos x="15" y="69"/>
                  </a:cxn>
                  <a:cxn ang="0">
                    <a:pos x="39" y="113"/>
                  </a:cxn>
                  <a:cxn ang="0">
                    <a:pos x="123" y="89"/>
                  </a:cxn>
                  <a:cxn ang="0">
                    <a:pos x="147" y="73"/>
                  </a:cxn>
                  <a:cxn ang="0">
                    <a:pos x="171" y="65"/>
                  </a:cxn>
                  <a:cxn ang="0">
                    <a:pos x="219" y="19"/>
                  </a:cxn>
                  <a:cxn ang="0">
                    <a:pos x="210" y="0"/>
                  </a:cxn>
                  <a:cxn ang="0">
                    <a:pos x="179" y="17"/>
                  </a:cxn>
                  <a:cxn ang="0">
                    <a:pos x="107" y="41"/>
                  </a:cxn>
                  <a:cxn ang="0">
                    <a:pos x="83" y="45"/>
                  </a:cxn>
                  <a:cxn ang="0">
                    <a:pos x="59" y="53"/>
                  </a:cxn>
                  <a:cxn ang="0">
                    <a:pos x="47" y="73"/>
                  </a:cxn>
                </a:cxnLst>
                <a:rect l="0" t="0" r="r" b="b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0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/>
                <a:ahLst/>
                <a:cxnLst>
                  <a:cxn ang="0">
                    <a:pos x="12" y="60"/>
                  </a:cxn>
                  <a:cxn ang="0">
                    <a:pos x="8" y="84"/>
                  </a:cxn>
                  <a:cxn ang="0">
                    <a:pos x="0" y="108"/>
                  </a:cxn>
                  <a:cxn ang="0">
                    <a:pos x="36" y="116"/>
                  </a:cxn>
                  <a:cxn ang="0">
                    <a:pos x="52" y="96"/>
                  </a:cxn>
                  <a:cxn ang="0">
                    <a:pos x="124" y="68"/>
                  </a:cxn>
                  <a:cxn ang="0">
                    <a:pos x="136" y="44"/>
                  </a:cxn>
                  <a:cxn ang="0">
                    <a:pos x="112" y="28"/>
                  </a:cxn>
                  <a:cxn ang="0">
                    <a:pos x="100" y="20"/>
                  </a:cxn>
                  <a:cxn ang="0">
                    <a:pos x="64" y="12"/>
                  </a:cxn>
                  <a:cxn ang="0">
                    <a:pos x="52" y="36"/>
                  </a:cxn>
                  <a:cxn ang="0">
                    <a:pos x="12" y="60"/>
                  </a:cxn>
                </a:cxnLst>
                <a:rect l="0" t="0" r="r" b="b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1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8" y="11"/>
                  </a:cxn>
                  <a:cxn ang="0">
                    <a:pos x="24" y="35"/>
                  </a:cxn>
                  <a:cxn ang="0">
                    <a:pos x="39" y="26"/>
                  </a:cxn>
                  <a:cxn ang="0">
                    <a:pos x="29" y="0"/>
                  </a:cxn>
                </a:cxnLst>
                <a:rect l="0" t="0" r="r" b="b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2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04" y="28"/>
                  </a:cxn>
                  <a:cxn ang="0">
                    <a:pos x="88" y="64"/>
                  </a:cxn>
                  <a:cxn ang="0">
                    <a:pos x="36" y="84"/>
                  </a:cxn>
                  <a:cxn ang="0">
                    <a:pos x="28" y="96"/>
                  </a:cxn>
                  <a:cxn ang="0">
                    <a:pos x="16" y="100"/>
                  </a:cxn>
                  <a:cxn ang="0">
                    <a:pos x="20" y="132"/>
                  </a:cxn>
                  <a:cxn ang="0">
                    <a:pos x="28" y="156"/>
                  </a:cxn>
                  <a:cxn ang="0">
                    <a:pos x="0" y="200"/>
                  </a:cxn>
                  <a:cxn ang="0">
                    <a:pos x="28" y="260"/>
                  </a:cxn>
                  <a:cxn ang="0">
                    <a:pos x="52" y="268"/>
                  </a:cxn>
                  <a:cxn ang="0">
                    <a:pos x="88" y="216"/>
                  </a:cxn>
                  <a:cxn ang="0">
                    <a:pos x="104" y="192"/>
                  </a:cxn>
                  <a:cxn ang="0">
                    <a:pos x="128" y="116"/>
                  </a:cxn>
                  <a:cxn ang="0">
                    <a:pos x="140" y="76"/>
                  </a:cxn>
                  <a:cxn ang="0">
                    <a:pos x="164" y="72"/>
                  </a:cxn>
                  <a:cxn ang="0">
                    <a:pos x="128" y="0"/>
                  </a:cxn>
                </a:cxnLst>
                <a:rect l="0" t="0" r="r" b="b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3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5" y="60"/>
                  </a:cxn>
                  <a:cxn ang="0">
                    <a:pos x="29" y="76"/>
                  </a:cxn>
                  <a:cxn ang="0">
                    <a:pos x="41" y="80"/>
                  </a:cxn>
                  <a:cxn ang="0">
                    <a:pos x="57" y="76"/>
                  </a:cxn>
                  <a:cxn ang="0">
                    <a:pos x="29" y="0"/>
                  </a:cxn>
                </a:cxnLst>
                <a:rect l="0" t="0" r="r" b="b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4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60" y="84"/>
                  </a:cxn>
                  <a:cxn ang="0">
                    <a:pos x="36" y="92"/>
                  </a:cxn>
                  <a:cxn ang="0">
                    <a:pos x="12" y="108"/>
                  </a:cxn>
                  <a:cxn ang="0">
                    <a:pos x="40" y="188"/>
                  </a:cxn>
                  <a:cxn ang="0">
                    <a:pos x="52" y="224"/>
                  </a:cxn>
                  <a:cxn ang="0">
                    <a:pos x="60" y="236"/>
                  </a:cxn>
                  <a:cxn ang="0">
                    <a:pos x="84" y="244"/>
                  </a:cxn>
                  <a:cxn ang="0">
                    <a:pos x="96" y="196"/>
                  </a:cxn>
                  <a:cxn ang="0">
                    <a:pos x="124" y="168"/>
                  </a:cxn>
                  <a:cxn ang="0">
                    <a:pos x="112" y="68"/>
                  </a:cxn>
                  <a:cxn ang="0">
                    <a:pos x="140" y="48"/>
                  </a:cxn>
                  <a:cxn ang="0">
                    <a:pos x="112" y="20"/>
                  </a:cxn>
                  <a:cxn ang="0">
                    <a:pos x="96" y="0"/>
                  </a:cxn>
                </a:cxnLst>
                <a:rect l="0" t="0" r="r" b="b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5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51" y="35"/>
                  </a:cxn>
                  <a:cxn ang="0">
                    <a:pos x="60" y="62"/>
                  </a:cxn>
                  <a:cxn ang="0">
                    <a:pos x="62" y="92"/>
                  </a:cxn>
                  <a:cxn ang="0">
                    <a:pos x="68" y="105"/>
                  </a:cxn>
                  <a:cxn ang="0">
                    <a:pos x="71" y="126"/>
                  </a:cxn>
                  <a:cxn ang="0">
                    <a:pos x="57" y="93"/>
                  </a:cxn>
                  <a:cxn ang="0">
                    <a:pos x="35" y="78"/>
                  </a:cxn>
                  <a:cxn ang="0">
                    <a:pos x="5" y="83"/>
                  </a:cxn>
                  <a:cxn ang="0">
                    <a:pos x="8" y="102"/>
                  </a:cxn>
                  <a:cxn ang="0">
                    <a:pos x="41" y="114"/>
                  </a:cxn>
                  <a:cxn ang="0">
                    <a:pos x="57" y="135"/>
                  </a:cxn>
                  <a:cxn ang="0">
                    <a:pos x="71" y="135"/>
                  </a:cxn>
                  <a:cxn ang="0">
                    <a:pos x="78" y="150"/>
                  </a:cxn>
                  <a:cxn ang="0">
                    <a:pos x="96" y="179"/>
                  </a:cxn>
                  <a:cxn ang="0">
                    <a:pos x="81" y="126"/>
                  </a:cxn>
                  <a:cxn ang="0">
                    <a:pos x="80" y="93"/>
                  </a:cxn>
                  <a:cxn ang="0">
                    <a:pos x="71" y="63"/>
                  </a:cxn>
                  <a:cxn ang="0">
                    <a:pos x="63" y="41"/>
                  </a:cxn>
                  <a:cxn ang="0">
                    <a:pos x="57" y="20"/>
                  </a:cxn>
                  <a:cxn ang="0">
                    <a:pos x="48" y="2"/>
                  </a:cxn>
                </a:cxnLst>
                <a:rect l="0" t="0" r="r" b="b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6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18" y="94"/>
                  </a:cxn>
                  <a:cxn ang="0">
                    <a:pos x="34" y="129"/>
                  </a:cxn>
                  <a:cxn ang="0">
                    <a:pos x="54" y="175"/>
                  </a:cxn>
                  <a:cxn ang="0">
                    <a:pos x="40" y="115"/>
                  </a:cxn>
                  <a:cxn ang="0">
                    <a:pos x="34" y="93"/>
                  </a:cxn>
                  <a:cxn ang="0">
                    <a:pos x="28" y="61"/>
                  </a:cxn>
                  <a:cxn ang="0">
                    <a:pos x="25" y="46"/>
                  </a:cxn>
                  <a:cxn ang="0">
                    <a:pos x="16" y="37"/>
                  </a:cxn>
                  <a:cxn ang="0">
                    <a:pos x="6" y="0"/>
                  </a:cxn>
                </a:cxnLst>
                <a:rect l="0" t="0" r="r" b="b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7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34"/>
                  </a:cxn>
                  <a:cxn ang="0">
                    <a:pos x="23" y="43"/>
                  </a:cxn>
                  <a:cxn ang="0">
                    <a:pos x="48" y="49"/>
                  </a:cxn>
                  <a:cxn ang="0">
                    <a:pos x="62" y="57"/>
                  </a:cxn>
                  <a:cxn ang="0">
                    <a:pos x="74" y="66"/>
                  </a:cxn>
                  <a:cxn ang="0">
                    <a:pos x="86" y="69"/>
                  </a:cxn>
                  <a:cxn ang="0">
                    <a:pos x="72" y="39"/>
                  </a:cxn>
                  <a:cxn ang="0">
                    <a:pos x="63" y="22"/>
                  </a:cxn>
                  <a:cxn ang="0">
                    <a:pos x="36" y="24"/>
                  </a:cxn>
                  <a:cxn ang="0">
                    <a:pos x="24" y="19"/>
                  </a:cxn>
                  <a:cxn ang="0">
                    <a:pos x="6" y="0"/>
                  </a:cxn>
                  <a:cxn ang="0">
                    <a:pos x="2" y="0"/>
                  </a:cxn>
                </a:cxnLst>
                <a:rect l="0" t="0" r="r" b="b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8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75" y="10"/>
                  </a:cxn>
                  <a:cxn ang="0">
                    <a:pos x="23" y="15"/>
                  </a:cxn>
                  <a:cxn ang="0">
                    <a:pos x="14" y="33"/>
                  </a:cxn>
                  <a:cxn ang="0">
                    <a:pos x="11" y="61"/>
                  </a:cxn>
                  <a:cxn ang="0">
                    <a:pos x="14" y="75"/>
                  </a:cxn>
                  <a:cxn ang="0">
                    <a:pos x="3" y="88"/>
                  </a:cxn>
                  <a:cxn ang="0">
                    <a:pos x="14" y="109"/>
                  </a:cxn>
                  <a:cxn ang="0">
                    <a:pos x="23" y="124"/>
                  </a:cxn>
                  <a:cxn ang="0">
                    <a:pos x="15" y="144"/>
                  </a:cxn>
                  <a:cxn ang="0">
                    <a:pos x="24" y="156"/>
                  </a:cxn>
                  <a:cxn ang="0">
                    <a:pos x="42" y="144"/>
                  </a:cxn>
                  <a:cxn ang="0">
                    <a:pos x="50" y="93"/>
                  </a:cxn>
                  <a:cxn ang="0">
                    <a:pos x="56" y="126"/>
                  </a:cxn>
                  <a:cxn ang="0">
                    <a:pos x="65" y="145"/>
                  </a:cxn>
                  <a:cxn ang="0">
                    <a:pos x="62" y="112"/>
                  </a:cxn>
                  <a:cxn ang="0">
                    <a:pos x="72" y="73"/>
                  </a:cxn>
                  <a:cxn ang="0">
                    <a:pos x="69" y="51"/>
                  </a:cxn>
                  <a:cxn ang="0">
                    <a:pos x="54" y="60"/>
                  </a:cxn>
                  <a:cxn ang="0">
                    <a:pos x="35" y="54"/>
                  </a:cxn>
                  <a:cxn ang="0">
                    <a:pos x="41" y="36"/>
                  </a:cxn>
                  <a:cxn ang="0">
                    <a:pos x="62" y="34"/>
                  </a:cxn>
                  <a:cxn ang="0">
                    <a:pos x="78" y="39"/>
                  </a:cxn>
                  <a:cxn ang="0">
                    <a:pos x="98" y="30"/>
                  </a:cxn>
                  <a:cxn ang="0">
                    <a:pos x="111" y="13"/>
                  </a:cxn>
                  <a:cxn ang="0">
                    <a:pos x="98" y="0"/>
                  </a:cxn>
                </a:cxnLst>
                <a:rect l="0" t="0" r="r" b="b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9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6"/>
                  </a:cxn>
                  <a:cxn ang="0">
                    <a:pos x="6" y="37"/>
                  </a:cxn>
                  <a:cxn ang="0">
                    <a:pos x="1" y="61"/>
                  </a:cxn>
                  <a:cxn ang="0">
                    <a:pos x="16" y="94"/>
                  </a:cxn>
                  <a:cxn ang="0">
                    <a:pos x="30" y="82"/>
                  </a:cxn>
                  <a:cxn ang="0">
                    <a:pos x="22" y="61"/>
                  </a:cxn>
                  <a:cxn ang="0">
                    <a:pos x="12" y="0"/>
                  </a:cxn>
                </a:cxnLst>
                <a:rect l="0" t="0" r="r" b="b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0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0" y="20"/>
                  </a:cxn>
                  <a:cxn ang="0">
                    <a:pos x="8" y="49"/>
                  </a:cxn>
                  <a:cxn ang="0">
                    <a:pos x="6" y="107"/>
                  </a:cxn>
                  <a:cxn ang="0">
                    <a:pos x="17" y="103"/>
                  </a:cxn>
                  <a:cxn ang="0">
                    <a:pos x="20" y="115"/>
                  </a:cxn>
                  <a:cxn ang="0">
                    <a:pos x="29" y="122"/>
                  </a:cxn>
                  <a:cxn ang="0">
                    <a:pos x="38" y="140"/>
                  </a:cxn>
                  <a:cxn ang="0">
                    <a:pos x="48" y="128"/>
                  </a:cxn>
                  <a:cxn ang="0">
                    <a:pos x="65" y="134"/>
                  </a:cxn>
                  <a:cxn ang="0">
                    <a:pos x="63" y="109"/>
                  </a:cxn>
                  <a:cxn ang="0">
                    <a:pos x="48" y="104"/>
                  </a:cxn>
                  <a:cxn ang="0">
                    <a:pos x="39" y="91"/>
                  </a:cxn>
                  <a:cxn ang="0">
                    <a:pos x="33" y="73"/>
                  </a:cxn>
                  <a:cxn ang="0">
                    <a:pos x="41" y="53"/>
                  </a:cxn>
                  <a:cxn ang="0">
                    <a:pos x="35" y="35"/>
                  </a:cxn>
                  <a:cxn ang="0">
                    <a:pos x="42" y="20"/>
                  </a:cxn>
                  <a:cxn ang="0">
                    <a:pos x="29" y="4"/>
                  </a:cxn>
                  <a:cxn ang="0">
                    <a:pos x="18" y="7"/>
                  </a:cxn>
                  <a:cxn ang="0">
                    <a:pos x="12" y="2"/>
                  </a:cxn>
                </a:cxnLst>
                <a:rect l="0" t="0" r="r" b="b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1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44" y="18"/>
                  </a:cxn>
                  <a:cxn ang="0">
                    <a:pos x="32" y="30"/>
                  </a:cxn>
                  <a:cxn ang="0">
                    <a:pos x="16" y="35"/>
                  </a:cxn>
                  <a:cxn ang="0">
                    <a:pos x="8" y="48"/>
                  </a:cxn>
                  <a:cxn ang="0">
                    <a:pos x="4" y="74"/>
                  </a:cxn>
                  <a:cxn ang="0">
                    <a:pos x="13" y="71"/>
                  </a:cxn>
                  <a:cxn ang="0">
                    <a:pos x="25" y="62"/>
                  </a:cxn>
                  <a:cxn ang="0">
                    <a:pos x="34" y="69"/>
                  </a:cxn>
                  <a:cxn ang="0">
                    <a:pos x="58" y="99"/>
                  </a:cxn>
                  <a:cxn ang="0">
                    <a:pos x="71" y="72"/>
                  </a:cxn>
                  <a:cxn ang="0">
                    <a:pos x="85" y="68"/>
                  </a:cxn>
                  <a:cxn ang="0">
                    <a:pos x="74" y="39"/>
                  </a:cxn>
                  <a:cxn ang="0">
                    <a:pos x="52" y="0"/>
                  </a:cxn>
                </a:cxnLst>
                <a:rect l="0" t="0" r="r" b="b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2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/>
                <a:ahLst/>
                <a:cxnLst>
                  <a:cxn ang="0">
                    <a:pos x="6" y="27"/>
                  </a:cxn>
                  <a:cxn ang="0">
                    <a:pos x="26" y="66"/>
                  </a:cxn>
                  <a:cxn ang="0">
                    <a:pos x="30" y="52"/>
                  </a:cxn>
                  <a:cxn ang="0">
                    <a:pos x="38" y="40"/>
                  </a:cxn>
                  <a:cxn ang="0">
                    <a:pos x="30" y="25"/>
                  </a:cxn>
                  <a:cxn ang="0">
                    <a:pos x="20" y="13"/>
                  </a:cxn>
                  <a:cxn ang="0">
                    <a:pos x="11" y="1"/>
                  </a:cxn>
                  <a:cxn ang="0">
                    <a:pos x="2" y="12"/>
                  </a:cxn>
                  <a:cxn ang="0">
                    <a:pos x="6" y="27"/>
                  </a:cxn>
                </a:cxnLst>
                <a:rect l="0" t="0" r="r" b="b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3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3"/>
                  </a:cxn>
                  <a:cxn ang="0">
                    <a:pos x="24" y="11"/>
                  </a:cxn>
                  <a:cxn ang="0">
                    <a:pos x="0" y="0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4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8"/>
                  </a:cxn>
                  <a:cxn ang="0">
                    <a:pos x="28" y="33"/>
                  </a:cxn>
                  <a:cxn ang="0">
                    <a:pos x="42" y="46"/>
                  </a:cxn>
                  <a:cxn ang="0">
                    <a:pos x="60" y="42"/>
                  </a:cxn>
                  <a:cxn ang="0">
                    <a:pos x="49" y="24"/>
                  </a:cxn>
                  <a:cxn ang="0">
                    <a:pos x="28" y="3"/>
                  </a:cxn>
                  <a:cxn ang="0">
                    <a:pos x="19" y="16"/>
                  </a:cxn>
                  <a:cxn ang="0">
                    <a:pos x="9" y="0"/>
                  </a:cxn>
                </a:cxnLst>
                <a:rect l="0" t="0" r="r" b="b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5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6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4"/>
                  </a:cxn>
                  <a:cxn ang="0">
                    <a:pos x="24" y="35"/>
                  </a:cxn>
                  <a:cxn ang="0">
                    <a:pos x="36" y="54"/>
                  </a:cxn>
                  <a:cxn ang="0">
                    <a:pos x="46" y="63"/>
                  </a:cxn>
                  <a:cxn ang="0">
                    <a:pos x="61" y="56"/>
                  </a:cxn>
                  <a:cxn ang="0">
                    <a:pos x="33" y="17"/>
                  </a:cxn>
                  <a:cxn ang="0">
                    <a:pos x="7" y="0"/>
                  </a:cxn>
                </a:cxnLst>
                <a:rect l="0" t="0" r="r" b="b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7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30" y="34"/>
                  </a:cxn>
                  <a:cxn ang="0">
                    <a:pos x="16" y="43"/>
                  </a:cxn>
                  <a:cxn ang="0">
                    <a:pos x="22" y="67"/>
                  </a:cxn>
                  <a:cxn ang="0">
                    <a:pos x="48" y="58"/>
                  </a:cxn>
                  <a:cxn ang="0">
                    <a:pos x="60" y="47"/>
                  </a:cxn>
                  <a:cxn ang="0">
                    <a:pos x="51" y="28"/>
                  </a:cxn>
                  <a:cxn ang="0">
                    <a:pos x="57" y="14"/>
                  </a:cxn>
                  <a:cxn ang="0">
                    <a:pos x="55" y="2"/>
                  </a:cxn>
                  <a:cxn ang="0">
                    <a:pos x="46" y="4"/>
                  </a:cxn>
                  <a:cxn ang="0">
                    <a:pos x="51" y="5"/>
                  </a:cxn>
                  <a:cxn ang="0">
                    <a:pos x="49" y="16"/>
                  </a:cxn>
                  <a:cxn ang="0">
                    <a:pos x="43" y="23"/>
                  </a:cxn>
                  <a:cxn ang="0">
                    <a:pos x="28" y="7"/>
                  </a:cxn>
                </a:cxnLst>
                <a:rect l="0" t="0" r="r" b="b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8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/>
                <a:ahLst/>
                <a:cxnLst>
                  <a:cxn ang="0">
                    <a:pos x="21" y="3"/>
                  </a:cxn>
                  <a:cxn ang="0">
                    <a:pos x="6" y="6"/>
                  </a:cxn>
                  <a:cxn ang="0">
                    <a:pos x="33" y="36"/>
                  </a:cxn>
                  <a:cxn ang="0">
                    <a:pos x="42" y="30"/>
                  </a:cxn>
                  <a:cxn ang="0">
                    <a:pos x="21" y="3"/>
                  </a:cxn>
                </a:cxnLst>
                <a:rect l="0" t="0" r="r" b="b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9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26"/>
                  </a:cxn>
                  <a:cxn ang="0">
                    <a:pos x="16" y="24"/>
                  </a:cxn>
                  <a:cxn ang="0">
                    <a:pos x="19" y="29"/>
                  </a:cxn>
                  <a:cxn ang="0">
                    <a:pos x="16" y="35"/>
                  </a:cxn>
                  <a:cxn ang="0">
                    <a:pos x="30" y="21"/>
                  </a:cxn>
                  <a:cxn ang="0">
                    <a:pos x="24" y="9"/>
                  </a:cxn>
                  <a:cxn ang="0">
                    <a:pos x="21" y="0"/>
                  </a:cxn>
                </a:cxnLst>
                <a:rect l="0" t="0" r="r" b="b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0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7"/>
                  </a:cxn>
                  <a:cxn ang="0">
                    <a:pos x="27" y="31"/>
                  </a:cxn>
                  <a:cxn ang="0">
                    <a:pos x="45" y="24"/>
                  </a:cxn>
                  <a:cxn ang="0">
                    <a:pos x="22" y="10"/>
                  </a:cxn>
                  <a:cxn ang="0">
                    <a:pos x="21" y="0"/>
                  </a:cxn>
                </a:cxnLst>
                <a:rect l="0" t="0" r="r" b="b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1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1" y="15"/>
                  </a:cxn>
                  <a:cxn ang="0">
                    <a:pos x="9" y="36"/>
                  </a:cxn>
                  <a:cxn ang="0">
                    <a:pos x="0" y="59"/>
                  </a:cxn>
                  <a:cxn ang="0">
                    <a:pos x="8" y="74"/>
                  </a:cxn>
                  <a:cxn ang="0">
                    <a:pos x="20" y="59"/>
                  </a:cxn>
                  <a:cxn ang="0">
                    <a:pos x="35" y="32"/>
                  </a:cxn>
                  <a:cxn ang="0">
                    <a:pos x="30" y="0"/>
                  </a:cxn>
                </a:cxnLst>
                <a:rect l="0" t="0" r="r" b="b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2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4" y="8"/>
                  </a:cxn>
                  <a:cxn ang="0">
                    <a:pos x="0" y="22"/>
                  </a:cxn>
                  <a:cxn ang="0">
                    <a:pos x="15" y="41"/>
                  </a:cxn>
                  <a:cxn ang="0">
                    <a:pos x="25" y="56"/>
                  </a:cxn>
                  <a:cxn ang="0">
                    <a:pos x="16" y="20"/>
                  </a:cxn>
                  <a:cxn ang="0">
                    <a:pos x="13" y="7"/>
                  </a:cxn>
                </a:cxnLst>
                <a:rect l="0" t="0" r="r" b="b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3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" y="10"/>
                  </a:cxn>
                  <a:cxn ang="0">
                    <a:pos x="11" y="25"/>
                  </a:cxn>
                  <a:cxn ang="0">
                    <a:pos x="11" y="0"/>
                  </a:cxn>
                </a:cxnLst>
                <a:rect l="0" t="0" r="r" b="b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4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1" y="14"/>
                  </a:cxn>
                  <a:cxn ang="0">
                    <a:pos x="20" y="21"/>
                  </a:cxn>
                  <a:cxn ang="0">
                    <a:pos x="8" y="39"/>
                  </a:cxn>
                  <a:cxn ang="0">
                    <a:pos x="0" y="56"/>
                  </a:cxn>
                  <a:cxn ang="0">
                    <a:pos x="11" y="57"/>
                  </a:cxn>
                  <a:cxn ang="0">
                    <a:pos x="26" y="26"/>
                  </a:cxn>
                  <a:cxn ang="0">
                    <a:pos x="5" y="0"/>
                  </a:cxn>
                </a:cxnLst>
                <a:rect l="0" t="0" r="r" b="b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5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/>
                <a:ahLst/>
                <a:cxnLst>
                  <a:cxn ang="0">
                    <a:pos x="14" y="3"/>
                  </a:cxn>
                  <a:cxn ang="0">
                    <a:pos x="0" y="7"/>
                  </a:cxn>
                  <a:cxn ang="0">
                    <a:pos x="8" y="22"/>
                  </a:cxn>
                  <a:cxn ang="0">
                    <a:pos x="14" y="3"/>
                  </a:cxn>
                </a:cxnLst>
                <a:rect l="0" t="0" r="r" b="b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6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7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0" y="10"/>
                  </a:cxn>
                  <a:cxn ang="0">
                    <a:pos x="12" y="19"/>
                  </a:cxn>
                  <a:cxn ang="0">
                    <a:pos x="10" y="5"/>
                  </a:cxn>
                </a:cxnLst>
                <a:rect l="0" t="0" r="r" b="b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8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9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9" y="18"/>
                  </a:cxn>
                  <a:cxn ang="0">
                    <a:pos x="14" y="6"/>
                  </a:cxn>
                  <a:cxn ang="0">
                    <a:pos x="13" y="0"/>
                  </a:cxn>
                </a:cxnLst>
                <a:rect l="0" t="0" r="r" b="b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0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/>
                <a:ahLst/>
                <a:cxnLst>
                  <a:cxn ang="0">
                    <a:pos x="10" y="7"/>
                  </a:cxn>
                  <a:cxn ang="0">
                    <a:pos x="3" y="18"/>
                  </a:cxn>
                  <a:cxn ang="0">
                    <a:pos x="15" y="39"/>
                  </a:cxn>
                  <a:cxn ang="0">
                    <a:pos x="27" y="54"/>
                  </a:cxn>
                  <a:cxn ang="0">
                    <a:pos x="40" y="63"/>
                  </a:cxn>
                  <a:cxn ang="0">
                    <a:pos x="51" y="81"/>
                  </a:cxn>
                  <a:cxn ang="0">
                    <a:pos x="52" y="57"/>
                  </a:cxn>
                  <a:cxn ang="0">
                    <a:pos x="43" y="37"/>
                  </a:cxn>
                  <a:cxn ang="0">
                    <a:pos x="25" y="18"/>
                  </a:cxn>
                  <a:cxn ang="0">
                    <a:pos x="10" y="7"/>
                  </a:cxn>
                </a:cxnLst>
                <a:rect l="0" t="0" r="r" b="b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1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/>
                <a:ahLst/>
                <a:cxnLst>
                  <a:cxn ang="0">
                    <a:pos x="28" y="23"/>
                  </a:cxn>
                  <a:cxn ang="0">
                    <a:pos x="13" y="32"/>
                  </a:cxn>
                  <a:cxn ang="0">
                    <a:pos x="1" y="44"/>
                  </a:cxn>
                  <a:cxn ang="0">
                    <a:pos x="13" y="59"/>
                  </a:cxn>
                  <a:cxn ang="0">
                    <a:pos x="28" y="44"/>
                  </a:cxn>
                  <a:cxn ang="0">
                    <a:pos x="40" y="23"/>
                  </a:cxn>
                  <a:cxn ang="0">
                    <a:pos x="55" y="0"/>
                  </a:cxn>
                  <a:cxn ang="0">
                    <a:pos x="71" y="11"/>
                  </a:cxn>
                  <a:cxn ang="0">
                    <a:pos x="35" y="23"/>
                  </a:cxn>
                  <a:cxn ang="0">
                    <a:pos x="28" y="23"/>
                  </a:cxn>
                </a:cxnLst>
                <a:rect l="0" t="0" r="r" b="b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2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12" y="30"/>
                  </a:cxn>
                  <a:cxn ang="0">
                    <a:pos x="9" y="0"/>
                  </a:cxn>
                </a:cxnLst>
                <a:rect l="0" t="0" r="r" b="b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3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14"/>
                  </a:cxn>
                  <a:cxn ang="0">
                    <a:pos x="21" y="20"/>
                  </a:cxn>
                  <a:cxn ang="0">
                    <a:pos x="19" y="0"/>
                  </a:cxn>
                </a:cxnLst>
                <a:rect l="0" t="0" r="r" b="b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4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5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" y="9"/>
                  </a:cxn>
                  <a:cxn ang="0">
                    <a:pos x="14" y="32"/>
                  </a:cxn>
                  <a:cxn ang="0">
                    <a:pos x="26" y="36"/>
                  </a:cxn>
                  <a:cxn ang="0">
                    <a:pos x="30" y="0"/>
                  </a:cxn>
                </a:cxnLst>
                <a:rect l="0" t="0" r="r" b="b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6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4" y="25"/>
                  </a:cxn>
                  <a:cxn ang="0">
                    <a:pos x="26" y="29"/>
                  </a:cxn>
                  <a:cxn ang="0">
                    <a:pos x="34" y="2"/>
                  </a:cxn>
                </a:cxnLst>
                <a:rect l="0" t="0" r="r" b="b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7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6" y="22"/>
                  </a:cxn>
                  <a:cxn ang="0">
                    <a:pos x="27" y="22"/>
                  </a:cxn>
                  <a:cxn ang="0">
                    <a:pos x="34" y="2"/>
                  </a:cxn>
                </a:cxnLst>
                <a:rect l="0" t="0" r="r" b="b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8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10" y="2"/>
                  </a:cxn>
                  <a:cxn ang="0">
                    <a:pos x="13" y="15"/>
                  </a:cxn>
                  <a:cxn ang="0">
                    <a:pos x="25" y="19"/>
                  </a:cxn>
                  <a:cxn ang="0">
                    <a:pos x="31" y="1"/>
                  </a:cxn>
                </a:cxnLst>
                <a:rect l="0" t="0" r="r" b="b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9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/>
                <a:ahLst/>
                <a:cxnLst>
                  <a:cxn ang="0">
                    <a:pos x="28" y="16"/>
                  </a:cxn>
                  <a:cxn ang="0">
                    <a:pos x="19" y="2"/>
                  </a:cxn>
                  <a:cxn ang="0">
                    <a:pos x="10" y="25"/>
                  </a:cxn>
                  <a:cxn ang="0">
                    <a:pos x="19" y="35"/>
                  </a:cxn>
                  <a:cxn ang="0">
                    <a:pos x="27" y="29"/>
                  </a:cxn>
                  <a:cxn ang="0">
                    <a:pos x="28" y="16"/>
                  </a:cxn>
                </a:cxnLst>
                <a:rect l="0" t="0" r="r" b="b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0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1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2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/>
                <a:ahLst/>
                <a:cxnLst>
                  <a:cxn ang="0">
                    <a:pos x="171" y="4"/>
                  </a:cxn>
                  <a:cxn ang="0">
                    <a:pos x="185" y="4"/>
                  </a:cxn>
                  <a:cxn ang="0">
                    <a:pos x="189" y="16"/>
                  </a:cxn>
                  <a:cxn ang="0">
                    <a:pos x="187" y="24"/>
                  </a:cxn>
                  <a:cxn ang="0">
                    <a:pos x="131" y="44"/>
                  </a:cxn>
                  <a:cxn ang="0">
                    <a:pos x="109" y="58"/>
                  </a:cxn>
                  <a:cxn ang="0">
                    <a:pos x="97" y="62"/>
                  </a:cxn>
                  <a:cxn ang="0">
                    <a:pos x="71" y="82"/>
                  </a:cxn>
                  <a:cxn ang="0">
                    <a:pos x="75" y="92"/>
                  </a:cxn>
                  <a:cxn ang="0">
                    <a:pos x="83" y="116"/>
                  </a:cxn>
                  <a:cxn ang="0">
                    <a:pos x="107" y="126"/>
                  </a:cxn>
                  <a:cxn ang="0">
                    <a:pos x="93" y="140"/>
                  </a:cxn>
                  <a:cxn ang="0">
                    <a:pos x="83" y="130"/>
                  </a:cxn>
                  <a:cxn ang="0">
                    <a:pos x="71" y="134"/>
                  </a:cxn>
                  <a:cxn ang="0">
                    <a:pos x="21" y="122"/>
                  </a:cxn>
                  <a:cxn ang="0">
                    <a:pos x="19" y="106"/>
                  </a:cxn>
                  <a:cxn ang="0">
                    <a:pos x="47" y="90"/>
                  </a:cxn>
                  <a:cxn ang="0">
                    <a:pos x="51" y="76"/>
                  </a:cxn>
                  <a:cxn ang="0">
                    <a:pos x="47" y="64"/>
                  </a:cxn>
                  <a:cxn ang="0">
                    <a:pos x="73" y="46"/>
                  </a:cxn>
                  <a:cxn ang="0">
                    <a:pos x="97" y="36"/>
                  </a:cxn>
                  <a:cxn ang="0">
                    <a:pos x="113" y="24"/>
                  </a:cxn>
                  <a:cxn ang="0">
                    <a:pos x="171" y="4"/>
                  </a:cxn>
                </a:cxnLst>
                <a:rect l="0" t="0" r="r" b="b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3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2"/>
                  </a:cxn>
                  <a:cxn ang="0">
                    <a:pos x="32" y="16"/>
                  </a:cxn>
                  <a:cxn ang="0">
                    <a:pos x="44" y="14"/>
                  </a:cxn>
                  <a:cxn ang="0">
                    <a:pos x="24" y="0"/>
                  </a:cxn>
                </a:cxnLst>
                <a:rect l="0" t="0" r="r" b="b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4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25" y="24"/>
                  </a:cxn>
                  <a:cxn ang="0">
                    <a:pos x="11" y="34"/>
                  </a:cxn>
                  <a:cxn ang="0">
                    <a:pos x="9" y="4"/>
                  </a:cxn>
                  <a:cxn ang="0">
                    <a:pos x="21" y="0"/>
                  </a:cxn>
                  <a:cxn ang="0">
                    <a:pos x="57" y="4"/>
                  </a:cxn>
                </a:cxnLst>
                <a:rect l="0" t="0" r="r" b="b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5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11" y="6"/>
                  </a:cxn>
                  <a:cxn ang="0">
                    <a:pos x="57" y="26"/>
                  </a:cxn>
                  <a:cxn ang="0">
                    <a:pos x="63" y="24"/>
                  </a:cxn>
                  <a:cxn ang="0">
                    <a:pos x="29" y="0"/>
                  </a:cxn>
                </a:cxnLst>
                <a:rect l="0" t="0" r="r" b="b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6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26" y="9"/>
                  </a:cxn>
                  <a:cxn ang="0">
                    <a:pos x="10" y="9"/>
                  </a:cxn>
                  <a:cxn ang="0">
                    <a:pos x="8" y="35"/>
                  </a:cxn>
                  <a:cxn ang="0">
                    <a:pos x="32" y="43"/>
                  </a:cxn>
                  <a:cxn ang="0">
                    <a:pos x="62" y="27"/>
                  </a:cxn>
                  <a:cxn ang="0">
                    <a:pos x="50" y="9"/>
                  </a:cxn>
                </a:cxnLst>
                <a:rect l="0" t="0" r="r" b="b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7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8" y="16"/>
                  </a:cxn>
                  <a:cxn ang="0">
                    <a:pos x="50" y="30"/>
                  </a:cxn>
                  <a:cxn ang="0">
                    <a:pos x="76" y="36"/>
                  </a:cxn>
                  <a:cxn ang="0">
                    <a:pos x="112" y="22"/>
                  </a:cxn>
                  <a:cxn ang="0">
                    <a:pos x="78" y="4"/>
                  </a:cxn>
                  <a:cxn ang="0">
                    <a:pos x="14" y="0"/>
                  </a:cxn>
                </a:cxnLst>
                <a:rect l="0" t="0" r="r" b="b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8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62" y="10"/>
                  </a:cxn>
                  <a:cxn ang="0">
                    <a:pos x="30" y="32"/>
                  </a:cxn>
                  <a:cxn ang="0">
                    <a:pos x="6" y="22"/>
                  </a:cxn>
                  <a:cxn ang="0">
                    <a:pos x="32" y="4"/>
                  </a:cxn>
                </a:cxnLst>
                <a:rect l="0" t="0" r="r" b="b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79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/>
                <a:ahLst/>
                <a:cxnLst>
                  <a:cxn ang="0">
                    <a:pos x="20" y="1"/>
                  </a:cxn>
                  <a:cxn ang="0">
                    <a:pos x="6" y="5"/>
                  </a:cxn>
                  <a:cxn ang="0">
                    <a:pos x="38" y="23"/>
                  </a:cxn>
                  <a:cxn ang="0">
                    <a:pos x="20" y="1"/>
                  </a:cxn>
                </a:cxnLst>
                <a:rect l="0" t="0" r="r" b="b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0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14" y="42"/>
                  </a:cxn>
                  <a:cxn ang="0">
                    <a:pos x="32" y="72"/>
                  </a:cxn>
                  <a:cxn ang="0">
                    <a:pos x="36" y="104"/>
                  </a:cxn>
                  <a:cxn ang="0">
                    <a:pos x="80" y="152"/>
                  </a:cxn>
                  <a:cxn ang="0">
                    <a:pos x="86" y="124"/>
                  </a:cxn>
                  <a:cxn ang="0">
                    <a:pos x="74" y="102"/>
                  </a:cxn>
                  <a:cxn ang="0">
                    <a:pos x="62" y="92"/>
                  </a:cxn>
                  <a:cxn ang="0">
                    <a:pos x="52" y="74"/>
                  </a:cxn>
                  <a:cxn ang="0">
                    <a:pos x="42" y="44"/>
                  </a:cxn>
                  <a:cxn ang="0">
                    <a:pos x="4" y="12"/>
                  </a:cxn>
                  <a:cxn ang="0">
                    <a:pos x="6" y="0"/>
                  </a:cxn>
                </a:cxnLst>
                <a:rect l="0" t="0" r="r" b="b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1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/>
                <a:ahLst/>
                <a:cxnLst>
                  <a:cxn ang="0">
                    <a:pos x="64" y="22"/>
                  </a:cxn>
                  <a:cxn ang="0">
                    <a:pos x="74" y="40"/>
                  </a:cxn>
                  <a:cxn ang="0">
                    <a:pos x="30" y="84"/>
                  </a:cxn>
                  <a:cxn ang="0">
                    <a:pos x="32" y="100"/>
                  </a:cxn>
                  <a:cxn ang="0">
                    <a:pos x="20" y="94"/>
                  </a:cxn>
                  <a:cxn ang="0">
                    <a:pos x="6" y="84"/>
                  </a:cxn>
                  <a:cxn ang="0">
                    <a:pos x="0" y="82"/>
                  </a:cxn>
                  <a:cxn ang="0">
                    <a:pos x="10" y="58"/>
                  </a:cxn>
                  <a:cxn ang="0">
                    <a:pos x="12" y="52"/>
                  </a:cxn>
                  <a:cxn ang="0">
                    <a:pos x="2" y="24"/>
                  </a:cxn>
                  <a:cxn ang="0">
                    <a:pos x="4" y="14"/>
                  </a:cxn>
                  <a:cxn ang="0">
                    <a:pos x="26" y="22"/>
                  </a:cxn>
                  <a:cxn ang="0">
                    <a:pos x="36" y="36"/>
                  </a:cxn>
                  <a:cxn ang="0">
                    <a:pos x="64" y="22"/>
                  </a:cxn>
                </a:cxnLst>
                <a:rect l="0" t="0" r="r" b="b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2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/>
                <a:ahLst/>
                <a:cxnLst>
                  <a:cxn ang="0">
                    <a:pos x="82" y="100"/>
                  </a:cxn>
                  <a:cxn ang="0">
                    <a:pos x="66" y="106"/>
                  </a:cxn>
                  <a:cxn ang="0">
                    <a:pos x="64" y="132"/>
                  </a:cxn>
                  <a:cxn ang="0">
                    <a:pos x="22" y="146"/>
                  </a:cxn>
                  <a:cxn ang="0">
                    <a:pos x="8" y="168"/>
                  </a:cxn>
                  <a:cxn ang="0">
                    <a:pos x="20" y="182"/>
                  </a:cxn>
                  <a:cxn ang="0">
                    <a:pos x="8" y="198"/>
                  </a:cxn>
                  <a:cxn ang="0">
                    <a:pos x="24" y="252"/>
                  </a:cxn>
                  <a:cxn ang="0">
                    <a:pos x="28" y="214"/>
                  </a:cxn>
                  <a:cxn ang="0">
                    <a:pos x="22" y="192"/>
                  </a:cxn>
                  <a:cxn ang="0">
                    <a:pos x="42" y="176"/>
                  </a:cxn>
                  <a:cxn ang="0">
                    <a:pos x="52" y="158"/>
                  </a:cxn>
                  <a:cxn ang="0">
                    <a:pos x="66" y="174"/>
                  </a:cxn>
                  <a:cxn ang="0">
                    <a:pos x="44" y="190"/>
                  </a:cxn>
                  <a:cxn ang="0">
                    <a:pos x="56" y="200"/>
                  </a:cxn>
                  <a:cxn ang="0">
                    <a:pos x="68" y="178"/>
                  </a:cxn>
                  <a:cxn ang="0">
                    <a:pos x="84" y="184"/>
                  </a:cxn>
                  <a:cxn ang="0">
                    <a:pos x="104" y="148"/>
                  </a:cxn>
                  <a:cxn ang="0">
                    <a:pos x="114" y="156"/>
                  </a:cxn>
                  <a:cxn ang="0">
                    <a:pos x="136" y="148"/>
                  </a:cxn>
                  <a:cxn ang="0">
                    <a:pos x="146" y="130"/>
                  </a:cxn>
                  <a:cxn ang="0">
                    <a:pos x="142" y="110"/>
                  </a:cxn>
                  <a:cxn ang="0">
                    <a:pos x="134" y="98"/>
                  </a:cxn>
                  <a:cxn ang="0">
                    <a:pos x="122" y="40"/>
                  </a:cxn>
                  <a:cxn ang="0">
                    <a:pos x="94" y="0"/>
                  </a:cxn>
                  <a:cxn ang="0">
                    <a:pos x="78" y="12"/>
                  </a:cxn>
                  <a:cxn ang="0">
                    <a:pos x="96" y="34"/>
                  </a:cxn>
                  <a:cxn ang="0">
                    <a:pos x="96" y="64"/>
                  </a:cxn>
                  <a:cxn ang="0">
                    <a:pos x="82" y="100"/>
                  </a:cxn>
                </a:cxnLst>
                <a:rect l="0" t="0" r="r" b="b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3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65" y="20"/>
                  </a:cxn>
                  <a:cxn ang="0">
                    <a:pos x="41" y="24"/>
                  </a:cxn>
                  <a:cxn ang="0">
                    <a:pos x="31" y="40"/>
                  </a:cxn>
                  <a:cxn ang="0">
                    <a:pos x="7" y="38"/>
                  </a:cxn>
                  <a:cxn ang="0">
                    <a:pos x="1" y="36"/>
                  </a:cxn>
                  <a:cxn ang="0">
                    <a:pos x="33" y="20"/>
                  </a:cxn>
                  <a:cxn ang="0">
                    <a:pos x="59" y="0"/>
                  </a:cxn>
                </a:cxnLst>
                <a:rect l="0" t="0" r="r" b="b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4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18"/>
                  </a:cxn>
                  <a:cxn ang="0">
                    <a:pos x="18" y="26"/>
                  </a:cxn>
                  <a:cxn ang="0">
                    <a:pos x="18" y="0"/>
                  </a:cxn>
                </a:cxnLst>
                <a:rect l="0" t="0" r="r" b="b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5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0" y="18"/>
                  </a:cxn>
                  <a:cxn ang="0">
                    <a:pos x="6" y="32"/>
                  </a:cxn>
                  <a:cxn ang="0">
                    <a:pos x="18" y="36"/>
                  </a:cxn>
                  <a:cxn ang="0">
                    <a:pos x="40" y="26"/>
                  </a:cxn>
                  <a:cxn ang="0">
                    <a:pos x="14" y="6"/>
                  </a:cxn>
                </a:cxnLst>
                <a:rect l="0" t="0" r="r" b="b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6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" y="12"/>
                  </a:cxn>
                  <a:cxn ang="0">
                    <a:pos x="19" y="22"/>
                  </a:cxn>
                  <a:cxn ang="0">
                    <a:pos x="11" y="0"/>
                  </a:cxn>
                </a:cxnLst>
                <a:rect l="0" t="0" r="r" b="b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7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18"/>
                  </a:cxn>
                  <a:cxn ang="0">
                    <a:pos x="11" y="0"/>
                  </a:cxn>
                </a:cxnLst>
                <a:rect l="0" t="0" r="r" b="b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8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8" y="16"/>
                  </a:cxn>
                  <a:cxn ang="0">
                    <a:pos x="0" y="34"/>
                  </a:cxn>
                  <a:cxn ang="0">
                    <a:pos x="16" y="40"/>
                  </a:cxn>
                  <a:cxn ang="0">
                    <a:pos x="24" y="0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89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6" y="24"/>
                  </a:cxn>
                  <a:cxn ang="0">
                    <a:pos x="30" y="0"/>
                  </a:cxn>
                </a:cxnLst>
                <a:rect l="0" t="0" r="r" b="b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0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1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2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3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4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5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6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7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98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/>
                <a:ahLst/>
                <a:cxnLst>
                  <a:cxn ang="0">
                    <a:pos x="452" y="653"/>
                  </a:cxn>
                  <a:cxn ang="0">
                    <a:pos x="333" y="595"/>
                  </a:cxn>
                  <a:cxn ang="0">
                    <a:pos x="158" y="645"/>
                  </a:cxn>
                  <a:cxn ang="0">
                    <a:pos x="46" y="759"/>
                  </a:cxn>
                  <a:cxn ang="0">
                    <a:pos x="12" y="941"/>
                  </a:cxn>
                  <a:cxn ang="0">
                    <a:pos x="146" y="1059"/>
                  </a:cxn>
                  <a:cxn ang="0">
                    <a:pos x="308" y="1041"/>
                  </a:cxn>
                  <a:cxn ang="0">
                    <a:pos x="396" y="1138"/>
                  </a:cxn>
                  <a:cxn ang="0">
                    <a:pos x="452" y="1447"/>
                  </a:cxn>
                  <a:cxn ang="0">
                    <a:pos x="497" y="1628"/>
                  </a:cxn>
                  <a:cxn ang="0">
                    <a:pos x="704" y="1574"/>
                  </a:cxn>
                  <a:cxn ang="0">
                    <a:pos x="817" y="1380"/>
                  </a:cxn>
                  <a:cxn ang="0">
                    <a:pos x="885" y="1153"/>
                  </a:cxn>
                  <a:cxn ang="0">
                    <a:pos x="998" y="999"/>
                  </a:cxn>
                  <a:cxn ang="0">
                    <a:pos x="796" y="856"/>
                  </a:cxn>
                  <a:cxn ang="0">
                    <a:pos x="817" y="819"/>
                  </a:cxn>
                  <a:cxn ang="0">
                    <a:pos x="1003" y="916"/>
                  </a:cxn>
                  <a:cxn ang="0">
                    <a:pos x="1098" y="792"/>
                  </a:cxn>
                  <a:cxn ang="0">
                    <a:pos x="1046" y="763"/>
                  </a:cxn>
                  <a:cxn ang="0">
                    <a:pos x="929" y="716"/>
                  </a:cxn>
                  <a:cxn ang="0">
                    <a:pos x="1141" y="761"/>
                  </a:cxn>
                  <a:cxn ang="0">
                    <a:pos x="1296" y="852"/>
                  </a:cxn>
                  <a:cxn ang="0">
                    <a:pos x="1373" y="1033"/>
                  </a:cxn>
                  <a:cxn ang="0">
                    <a:pos x="1608" y="847"/>
                  </a:cxn>
                  <a:cxn ang="0">
                    <a:pos x="1704" y="1030"/>
                  </a:cxn>
                  <a:cxn ang="0">
                    <a:pos x="1707" y="874"/>
                  </a:cxn>
                  <a:cxn ang="0">
                    <a:pos x="1759" y="800"/>
                  </a:cxn>
                  <a:cxn ang="0">
                    <a:pos x="1783" y="544"/>
                  </a:cxn>
                  <a:cxn ang="0">
                    <a:pos x="1824" y="528"/>
                  </a:cxn>
                  <a:cxn ang="0">
                    <a:pos x="1844" y="427"/>
                  </a:cxn>
                  <a:cxn ang="0">
                    <a:pos x="1805" y="226"/>
                  </a:cxn>
                  <a:cxn ang="0">
                    <a:pos x="1899" y="108"/>
                  </a:cxn>
                  <a:cxn ang="0">
                    <a:pos x="1947" y="209"/>
                  </a:cxn>
                  <a:cxn ang="0">
                    <a:pos x="1943" y="123"/>
                  </a:cxn>
                  <a:cxn ang="0">
                    <a:pos x="1975" y="51"/>
                  </a:cxn>
                  <a:cxn ang="0">
                    <a:pos x="2038" y="0"/>
                  </a:cxn>
                  <a:cxn ang="0">
                    <a:pos x="1820" y="63"/>
                  </a:cxn>
                  <a:cxn ang="0">
                    <a:pos x="1583" y="83"/>
                  </a:cxn>
                  <a:cxn ang="0">
                    <a:pos x="1349" y="30"/>
                  </a:cxn>
                  <a:cxn ang="0">
                    <a:pos x="1132" y="65"/>
                  </a:cxn>
                  <a:cxn ang="0">
                    <a:pos x="1040" y="170"/>
                  </a:cxn>
                  <a:cxn ang="0">
                    <a:pos x="926" y="137"/>
                  </a:cxn>
                  <a:cxn ang="0">
                    <a:pos x="758" y="183"/>
                  </a:cxn>
                  <a:cxn ang="0">
                    <a:pos x="667" y="140"/>
                  </a:cxn>
                  <a:cxn ang="0">
                    <a:pos x="364" y="248"/>
                  </a:cxn>
                  <a:cxn ang="0">
                    <a:pos x="535" y="213"/>
                  </a:cxn>
                  <a:cxn ang="0">
                    <a:pos x="638" y="276"/>
                  </a:cxn>
                  <a:cxn ang="0">
                    <a:pos x="443" y="357"/>
                  </a:cxn>
                  <a:cxn ang="0">
                    <a:pos x="275" y="416"/>
                  </a:cxn>
                  <a:cxn ang="0">
                    <a:pos x="167" y="537"/>
                  </a:cxn>
                  <a:cxn ang="0">
                    <a:pos x="283" y="552"/>
                  </a:cxn>
                  <a:cxn ang="0">
                    <a:pos x="381" y="573"/>
                  </a:cxn>
                  <a:cxn ang="0">
                    <a:pos x="493" y="590"/>
                  </a:cxn>
                  <a:cxn ang="0">
                    <a:pos x="487" y="512"/>
                  </a:cxn>
                  <a:cxn ang="0">
                    <a:pos x="592" y="548"/>
                  </a:cxn>
                  <a:cxn ang="0">
                    <a:pos x="686" y="470"/>
                  </a:cxn>
                  <a:cxn ang="0">
                    <a:pos x="772" y="480"/>
                  </a:cxn>
                  <a:cxn ang="0">
                    <a:pos x="639" y="598"/>
                  </a:cxn>
                </a:cxnLst>
                <a:rect l="0" t="0" r="r" b="b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99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</p:grpSpPr>
          <p:sp>
            <p:nvSpPr>
              <p:cNvPr id="34900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/>
                <a:ahLst/>
                <a:cxnLst>
                  <a:cxn ang="0">
                    <a:pos x="116" y="258"/>
                  </a:cxn>
                  <a:cxn ang="0">
                    <a:pos x="320" y="210"/>
                  </a:cxn>
                  <a:cxn ang="0">
                    <a:pos x="434" y="240"/>
                  </a:cxn>
                  <a:cxn ang="0">
                    <a:pos x="416" y="444"/>
                  </a:cxn>
                  <a:cxn ang="0">
                    <a:pos x="272" y="582"/>
                  </a:cxn>
                  <a:cxn ang="0">
                    <a:pos x="218" y="714"/>
                  </a:cxn>
                  <a:cxn ang="0">
                    <a:pos x="284" y="964"/>
                  </a:cxn>
                  <a:cxn ang="0">
                    <a:pos x="316" y="960"/>
                  </a:cxn>
                  <a:cxn ang="0">
                    <a:pos x="328" y="906"/>
                  </a:cxn>
                  <a:cxn ang="0">
                    <a:pos x="478" y="1154"/>
                  </a:cxn>
                  <a:cxn ang="0">
                    <a:pos x="650" y="1200"/>
                  </a:cxn>
                  <a:cxn ang="0">
                    <a:pos x="794" y="1350"/>
                  </a:cxn>
                  <a:cxn ang="0">
                    <a:pos x="854" y="1422"/>
                  </a:cxn>
                  <a:cxn ang="0">
                    <a:pos x="770" y="1608"/>
                  </a:cxn>
                  <a:cxn ang="0">
                    <a:pos x="916" y="1782"/>
                  </a:cxn>
                  <a:cxn ang="0">
                    <a:pos x="1034" y="2022"/>
                  </a:cxn>
                  <a:cxn ang="0">
                    <a:pos x="1094" y="2310"/>
                  </a:cxn>
                  <a:cxn ang="0">
                    <a:pos x="1194" y="2540"/>
                  </a:cxn>
                  <a:cxn ang="0">
                    <a:pos x="1280" y="2520"/>
                  </a:cxn>
                  <a:cxn ang="0">
                    <a:pos x="1244" y="2394"/>
                  </a:cxn>
                  <a:cxn ang="0">
                    <a:pos x="1288" y="2306"/>
                  </a:cxn>
                  <a:cxn ang="0">
                    <a:pos x="1368" y="2228"/>
                  </a:cxn>
                  <a:cxn ang="0">
                    <a:pos x="1448" y="2076"/>
                  </a:cxn>
                  <a:cxn ang="0">
                    <a:pos x="1568" y="1950"/>
                  </a:cxn>
                  <a:cxn ang="0">
                    <a:pos x="1622" y="1746"/>
                  </a:cxn>
                  <a:cxn ang="0">
                    <a:pos x="1552" y="1538"/>
                  </a:cxn>
                  <a:cxn ang="0">
                    <a:pos x="1376" y="1410"/>
                  </a:cxn>
                  <a:cxn ang="0">
                    <a:pos x="1104" y="1280"/>
                  </a:cxn>
                  <a:cxn ang="0">
                    <a:pos x="974" y="1260"/>
                  </a:cxn>
                  <a:cxn ang="0">
                    <a:pos x="904" y="1268"/>
                  </a:cxn>
                  <a:cxn ang="0">
                    <a:pos x="794" y="1308"/>
                  </a:cxn>
                  <a:cxn ang="0">
                    <a:pos x="758" y="1174"/>
                  </a:cxn>
                  <a:cxn ang="0">
                    <a:pos x="736" y="1062"/>
                  </a:cxn>
                  <a:cxn ang="0">
                    <a:pos x="632" y="1104"/>
                  </a:cxn>
                  <a:cxn ang="0">
                    <a:pos x="568" y="950"/>
                  </a:cxn>
                  <a:cxn ang="0">
                    <a:pos x="740" y="912"/>
                  </a:cxn>
                  <a:cxn ang="0">
                    <a:pos x="842" y="906"/>
                  </a:cxn>
                  <a:cxn ang="0">
                    <a:pos x="896" y="900"/>
                  </a:cxn>
                  <a:cxn ang="0">
                    <a:pos x="1058" y="750"/>
                  </a:cxn>
                  <a:cxn ang="0">
                    <a:pos x="1184" y="678"/>
                  </a:cxn>
                  <a:cxn ang="0">
                    <a:pos x="1278" y="636"/>
                  </a:cxn>
                  <a:cxn ang="0">
                    <a:pos x="1340" y="538"/>
                  </a:cxn>
                  <a:cxn ang="0">
                    <a:pos x="1288" y="512"/>
                  </a:cxn>
                  <a:cxn ang="0">
                    <a:pos x="1526" y="456"/>
                  </a:cxn>
                  <a:cxn ang="0">
                    <a:pos x="1406" y="342"/>
                  </a:cxn>
                  <a:cxn ang="0">
                    <a:pos x="1328" y="264"/>
                  </a:cxn>
                  <a:cxn ang="0">
                    <a:pos x="1222" y="364"/>
                  </a:cxn>
                  <a:cxn ang="0">
                    <a:pos x="1110" y="444"/>
                  </a:cxn>
                  <a:cxn ang="0">
                    <a:pos x="1022" y="304"/>
                  </a:cxn>
                  <a:cxn ang="0">
                    <a:pos x="1212" y="240"/>
                  </a:cxn>
                  <a:cxn ang="0">
                    <a:pos x="1266" y="198"/>
                  </a:cxn>
                  <a:cxn ang="0">
                    <a:pos x="1328" y="172"/>
                  </a:cxn>
                  <a:cxn ang="0">
                    <a:pos x="1286" y="144"/>
                  </a:cxn>
                  <a:cxn ang="0">
                    <a:pos x="1262" y="120"/>
                  </a:cxn>
                  <a:cxn ang="0">
                    <a:pos x="1202" y="102"/>
                  </a:cxn>
                  <a:cxn ang="0">
                    <a:pos x="1106" y="136"/>
                  </a:cxn>
                  <a:cxn ang="0">
                    <a:pos x="950" y="120"/>
                  </a:cxn>
                  <a:cxn ang="0">
                    <a:pos x="550" y="0"/>
                  </a:cxn>
                  <a:cxn ang="0">
                    <a:pos x="344" y="32"/>
                  </a:cxn>
                  <a:cxn ang="0">
                    <a:pos x="290" y="102"/>
                  </a:cxn>
                  <a:cxn ang="0">
                    <a:pos x="128" y="174"/>
                  </a:cxn>
                  <a:cxn ang="0">
                    <a:pos x="128" y="216"/>
                  </a:cxn>
                  <a:cxn ang="0">
                    <a:pos x="2" y="252"/>
                  </a:cxn>
                </a:cxnLst>
                <a:rect l="0" t="0" r="r" b="b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1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22"/>
                  </a:cxn>
                  <a:cxn ang="0">
                    <a:pos x="22" y="38"/>
                  </a:cxn>
                  <a:cxn ang="0">
                    <a:pos x="46" y="26"/>
                  </a:cxn>
                  <a:cxn ang="0">
                    <a:pos x="30" y="0"/>
                  </a:cxn>
                  <a:cxn ang="0">
                    <a:pos x="16" y="4"/>
                  </a:cxn>
                </a:cxnLst>
                <a:rect l="0" t="0" r="r" b="b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2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6" y="44"/>
                  </a:cxn>
                  <a:cxn ang="0">
                    <a:pos x="42" y="42"/>
                  </a:cxn>
                  <a:cxn ang="0">
                    <a:pos x="38" y="16"/>
                  </a:cxn>
                  <a:cxn ang="0">
                    <a:pos x="26" y="2"/>
                  </a:cxn>
                  <a:cxn ang="0">
                    <a:pos x="12" y="0"/>
                  </a:cxn>
                </a:cxnLst>
                <a:rect l="0" t="0" r="r" b="b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3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9" y="8"/>
                  </a:cxn>
                  <a:cxn ang="0">
                    <a:pos x="53" y="24"/>
                  </a:cxn>
                  <a:cxn ang="0">
                    <a:pos x="39" y="40"/>
                  </a:cxn>
                  <a:cxn ang="0">
                    <a:pos x="21" y="52"/>
                  </a:cxn>
                  <a:cxn ang="0">
                    <a:pos x="63" y="82"/>
                  </a:cxn>
                  <a:cxn ang="0">
                    <a:pos x="79" y="94"/>
                  </a:cxn>
                  <a:cxn ang="0">
                    <a:pos x="85" y="92"/>
                  </a:cxn>
                  <a:cxn ang="0">
                    <a:pos x="89" y="86"/>
                  </a:cxn>
                  <a:cxn ang="0">
                    <a:pos x="97" y="98"/>
                  </a:cxn>
                  <a:cxn ang="0">
                    <a:pos x="123" y="86"/>
                  </a:cxn>
                  <a:cxn ang="0">
                    <a:pos x="129" y="74"/>
                  </a:cxn>
                  <a:cxn ang="0">
                    <a:pos x="101" y="40"/>
                  </a:cxn>
                  <a:cxn ang="0">
                    <a:pos x="115" y="24"/>
                  </a:cxn>
                  <a:cxn ang="0">
                    <a:pos x="111" y="4"/>
                  </a:cxn>
                  <a:cxn ang="0">
                    <a:pos x="97" y="0"/>
                  </a:cxn>
                </a:cxnLst>
                <a:rect l="0" t="0" r="r" b="b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4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/>
                <a:ahLst/>
                <a:cxnLst>
                  <a:cxn ang="0">
                    <a:pos x="47" y="12"/>
                  </a:cxn>
                  <a:cxn ang="0">
                    <a:pos x="17" y="12"/>
                  </a:cxn>
                  <a:cxn ang="0">
                    <a:pos x="5" y="16"/>
                  </a:cxn>
                  <a:cxn ang="0">
                    <a:pos x="25" y="52"/>
                  </a:cxn>
                  <a:cxn ang="0">
                    <a:pos x="51" y="44"/>
                  </a:cxn>
                  <a:cxn ang="0">
                    <a:pos x="93" y="54"/>
                  </a:cxn>
                  <a:cxn ang="0">
                    <a:pos x="111" y="60"/>
                  </a:cxn>
                  <a:cxn ang="0">
                    <a:pos x="133" y="88"/>
                  </a:cxn>
                  <a:cxn ang="0">
                    <a:pos x="141" y="112"/>
                  </a:cxn>
                  <a:cxn ang="0">
                    <a:pos x="157" y="100"/>
                  </a:cxn>
                  <a:cxn ang="0">
                    <a:pos x="169" y="96"/>
                  </a:cxn>
                  <a:cxn ang="0">
                    <a:pos x="187" y="102"/>
                  </a:cxn>
                  <a:cxn ang="0">
                    <a:pos x="195" y="80"/>
                  </a:cxn>
                  <a:cxn ang="0">
                    <a:pos x="153" y="54"/>
                  </a:cxn>
                  <a:cxn ang="0">
                    <a:pos x="105" y="20"/>
                  </a:cxn>
                  <a:cxn ang="0">
                    <a:pos x="53" y="26"/>
                  </a:cxn>
                  <a:cxn ang="0">
                    <a:pos x="47" y="12"/>
                  </a:cxn>
                </a:cxnLst>
                <a:rect l="0" t="0" r="r" b="b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5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43" y="6"/>
                  </a:cxn>
                  <a:cxn ang="0">
                    <a:pos x="31" y="30"/>
                  </a:cxn>
                  <a:cxn ang="0">
                    <a:pos x="15" y="34"/>
                  </a:cxn>
                  <a:cxn ang="0">
                    <a:pos x="3" y="42"/>
                  </a:cxn>
                  <a:cxn ang="0">
                    <a:pos x="13" y="54"/>
                  </a:cxn>
                  <a:cxn ang="0">
                    <a:pos x="133" y="34"/>
                  </a:cxn>
                  <a:cxn ang="0">
                    <a:pos x="123" y="16"/>
                  </a:cxn>
                  <a:cxn ang="0">
                    <a:pos x="105" y="8"/>
                  </a:cxn>
                  <a:cxn ang="0">
                    <a:pos x="101" y="24"/>
                  </a:cxn>
                  <a:cxn ang="0">
                    <a:pos x="89" y="18"/>
                  </a:cxn>
                  <a:cxn ang="0">
                    <a:pos x="67" y="14"/>
                  </a:cxn>
                  <a:cxn ang="0">
                    <a:pos x="57" y="0"/>
                  </a:cxn>
                </a:cxnLst>
                <a:rect l="0" t="0" r="r" b="b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6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7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4"/>
                  </a:cxn>
                  <a:cxn ang="0">
                    <a:pos x="16" y="34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14" y="0"/>
                  </a:cxn>
                </a:cxnLst>
                <a:rect l="0" t="0" r="r" b="b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8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/>
                <a:ahLst/>
                <a:cxnLst>
                  <a:cxn ang="0">
                    <a:pos x="64" y="1"/>
                  </a:cxn>
                  <a:cxn ang="0">
                    <a:pos x="24" y="31"/>
                  </a:cxn>
                  <a:cxn ang="0">
                    <a:pos x="6" y="37"/>
                  </a:cxn>
                  <a:cxn ang="0">
                    <a:pos x="0" y="39"/>
                  </a:cxn>
                  <a:cxn ang="0">
                    <a:pos x="26" y="59"/>
                  </a:cxn>
                  <a:cxn ang="0">
                    <a:pos x="38" y="63"/>
                  </a:cxn>
                  <a:cxn ang="0">
                    <a:pos x="68" y="47"/>
                  </a:cxn>
                  <a:cxn ang="0">
                    <a:pos x="80" y="43"/>
                  </a:cxn>
                  <a:cxn ang="0">
                    <a:pos x="82" y="55"/>
                  </a:cxn>
                  <a:cxn ang="0">
                    <a:pos x="64" y="61"/>
                  </a:cxn>
                  <a:cxn ang="0">
                    <a:pos x="72" y="73"/>
                  </a:cxn>
                  <a:cxn ang="0">
                    <a:pos x="40" y="87"/>
                  </a:cxn>
                  <a:cxn ang="0">
                    <a:pos x="70" y="109"/>
                  </a:cxn>
                  <a:cxn ang="0">
                    <a:pos x="82" y="113"/>
                  </a:cxn>
                  <a:cxn ang="0">
                    <a:pos x="118" y="103"/>
                  </a:cxn>
                  <a:cxn ang="0">
                    <a:pos x="150" y="105"/>
                  </a:cxn>
                  <a:cxn ang="0">
                    <a:pos x="168" y="117"/>
                  </a:cxn>
                  <a:cxn ang="0">
                    <a:pos x="204" y="109"/>
                  </a:cxn>
                  <a:cxn ang="0">
                    <a:pos x="224" y="103"/>
                  </a:cxn>
                  <a:cxn ang="0">
                    <a:pos x="222" y="77"/>
                  </a:cxn>
                  <a:cxn ang="0">
                    <a:pos x="234" y="69"/>
                  </a:cxn>
                  <a:cxn ang="0">
                    <a:pos x="238" y="47"/>
                  </a:cxn>
                  <a:cxn ang="0">
                    <a:pos x="210" y="57"/>
                  </a:cxn>
                  <a:cxn ang="0">
                    <a:pos x="200" y="43"/>
                  </a:cxn>
                  <a:cxn ang="0">
                    <a:pos x="172" y="45"/>
                  </a:cxn>
                  <a:cxn ang="0">
                    <a:pos x="134" y="9"/>
                  </a:cxn>
                  <a:cxn ang="0">
                    <a:pos x="94" y="11"/>
                  </a:cxn>
                  <a:cxn ang="0">
                    <a:pos x="82" y="1"/>
                  </a:cxn>
                  <a:cxn ang="0">
                    <a:pos x="64" y="1"/>
                  </a:cxn>
                </a:cxnLst>
                <a:rect l="0" t="0" r="r" b="b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09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/>
                <a:ahLst/>
                <a:cxnLst>
                  <a:cxn ang="0">
                    <a:pos x="97" y="10"/>
                  </a:cxn>
                  <a:cxn ang="0">
                    <a:pos x="13" y="24"/>
                  </a:cxn>
                  <a:cxn ang="0">
                    <a:pos x="9" y="34"/>
                  </a:cxn>
                  <a:cxn ang="0">
                    <a:pos x="57" y="52"/>
                  </a:cxn>
                  <a:cxn ang="0">
                    <a:pos x="135" y="74"/>
                  </a:cxn>
                  <a:cxn ang="0">
                    <a:pos x="175" y="68"/>
                  </a:cxn>
                  <a:cxn ang="0">
                    <a:pos x="187" y="64"/>
                  </a:cxn>
                  <a:cxn ang="0">
                    <a:pos x="175" y="44"/>
                  </a:cxn>
                  <a:cxn ang="0">
                    <a:pos x="163" y="36"/>
                  </a:cxn>
                  <a:cxn ang="0">
                    <a:pos x="129" y="26"/>
                  </a:cxn>
                  <a:cxn ang="0">
                    <a:pos x="97" y="10"/>
                  </a:cxn>
                </a:cxnLst>
                <a:rect l="0" t="0" r="r" b="b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0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/>
                <a:ahLst/>
                <a:cxnLst>
                  <a:cxn ang="0">
                    <a:pos x="67" y="9"/>
                  </a:cxn>
                  <a:cxn ang="0">
                    <a:pos x="51" y="23"/>
                  </a:cxn>
                  <a:cxn ang="0">
                    <a:pos x="21" y="39"/>
                  </a:cxn>
                  <a:cxn ang="0">
                    <a:pos x="53" y="77"/>
                  </a:cxn>
                  <a:cxn ang="0">
                    <a:pos x="79" y="85"/>
                  </a:cxn>
                  <a:cxn ang="0">
                    <a:pos x="103" y="99"/>
                  </a:cxn>
                  <a:cxn ang="0">
                    <a:pos x="127" y="85"/>
                  </a:cxn>
                  <a:cxn ang="0">
                    <a:pos x="143" y="101"/>
                  </a:cxn>
                  <a:cxn ang="0">
                    <a:pos x="149" y="127"/>
                  </a:cxn>
                  <a:cxn ang="0">
                    <a:pos x="115" y="151"/>
                  </a:cxn>
                  <a:cxn ang="0">
                    <a:pos x="89" y="173"/>
                  </a:cxn>
                  <a:cxn ang="0">
                    <a:pos x="69" y="169"/>
                  </a:cxn>
                  <a:cxn ang="0">
                    <a:pos x="57" y="165"/>
                  </a:cxn>
                  <a:cxn ang="0">
                    <a:pos x="43" y="187"/>
                  </a:cxn>
                  <a:cxn ang="0">
                    <a:pos x="39" y="199"/>
                  </a:cxn>
                  <a:cxn ang="0">
                    <a:pos x="73" y="205"/>
                  </a:cxn>
                  <a:cxn ang="0">
                    <a:pos x="95" y="203"/>
                  </a:cxn>
                  <a:cxn ang="0">
                    <a:pos x="115" y="231"/>
                  </a:cxn>
                  <a:cxn ang="0">
                    <a:pos x="127" y="235"/>
                  </a:cxn>
                  <a:cxn ang="0">
                    <a:pos x="139" y="239"/>
                  </a:cxn>
                  <a:cxn ang="0">
                    <a:pos x="155" y="251"/>
                  </a:cxn>
                  <a:cxn ang="0">
                    <a:pos x="181" y="237"/>
                  </a:cxn>
                  <a:cxn ang="0">
                    <a:pos x="203" y="235"/>
                  </a:cxn>
                  <a:cxn ang="0">
                    <a:pos x="229" y="213"/>
                  </a:cxn>
                  <a:cxn ang="0">
                    <a:pos x="225" y="185"/>
                  </a:cxn>
                  <a:cxn ang="0">
                    <a:pos x="217" y="173"/>
                  </a:cxn>
                  <a:cxn ang="0">
                    <a:pos x="233" y="167"/>
                  </a:cxn>
                  <a:cxn ang="0">
                    <a:pos x="245" y="183"/>
                  </a:cxn>
                  <a:cxn ang="0">
                    <a:pos x="247" y="197"/>
                  </a:cxn>
                  <a:cxn ang="0">
                    <a:pos x="261" y="193"/>
                  </a:cxn>
                  <a:cxn ang="0">
                    <a:pos x="303" y="169"/>
                  </a:cxn>
                  <a:cxn ang="0">
                    <a:pos x="293" y="147"/>
                  </a:cxn>
                  <a:cxn ang="0">
                    <a:pos x="259" y="123"/>
                  </a:cxn>
                  <a:cxn ang="0">
                    <a:pos x="265" y="107"/>
                  </a:cxn>
                  <a:cxn ang="0">
                    <a:pos x="277" y="103"/>
                  </a:cxn>
                  <a:cxn ang="0">
                    <a:pos x="253" y="63"/>
                  </a:cxn>
                  <a:cxn ang="0">
                    <a:pos x="233" y="59"/>
                  </a:cxn>
                  <a:cxn ang="0">
                    <a:pos x="221" y="55"/>
                  </a:cxn>
                  <a:cxn ang="0">
                    <a:pos x="201" y="33"/>
                  </a:cxn>
                  <a:cxn ang="0">
                    <a:pos x="155" y="45"/>
                  </a:cxn>
                  <a:cxn ang="0">
                    <a:pos x="167" y="25"/>
                  </a:cxn>
                  <a:cxn ang="0">
                    <a:pos x="139" y="17"/>
                  </a:cxn>
                  <a:cxn ang="0">
                    <a:pos x="119" y="19"/>
                  </a:cxn>
                  <a:cxn ang="0">
                    <a:pos x="67" y="9"/>
                  </a:cxn>
                </a:cxnLst>
                <a:rect l="0" t="0" r="r" b="b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1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0"/>
                  </a:cxn>
                  <a:cxn ang="0">
                    <a:pos x="30" y="40"/>
                  </a:cxn>
                  <a:cxn ang="0">
                    <a:pos x="48" y="50"/>
                  </a:cxn>
                  <a:cxn ang="0">
                    <a:pos x="58" y="28"/>
                  </a:cxn>
                  <a:cxn ang="0">
                    <a:pos x="44" y="8"/>
                  </a:cxn>
                  <a:cxn ang="0">
                    <a:pos x="26" y="0"/>
                  </a:cxn>
                </a:cxnLst>
                <a:rect l="0" t="0" r="r" b="b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2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24" y="25"/>
                  </a:cxn>
                  <a:cxn ang="0">
                    <a:pos x="4" y="27"/>
                  </a:cxn>
                  <a:cxn ang="0">
                    <a:pos x="16" y="57"/>
                  </a:cxn>
                  <a:cxn ang="0">
                    <a:pos x="74" y="35"/>
                  </a:cxn>
                  <a:cxn ang="0">
                    <a:pos x="86" y="17"/>
                  </a:cxn>
                  <a:cxn ang="0">
                    <a:pos x="56" y="7"/>
                  </a:cxn>
                  <a:cxn ang="0">
                    <a:pos x="44" y="7"/>
                  </a:cxn>
                </a:cxnLst>
                <a:rect l="0" t="0" r="r" b="b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3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10" y="16"/>
                  </a:cxn>
                  <a:cxn ang="0">
                    <a:pos x="24" y="34"/>
                  </a:cxn>
                  <a:cxn ang="0">
                    <a:pos x="52" y="28"/>
                  </a:cxn>
                  <a:cxn ang="0">
                    <a:pos x="64" y="20"/>
                  </a:cxn>
                  <a:cxn ang="0">
                    <a:pos x="40" y="0"/>
                  </a:cxn>
                </a:cxnLst>
                <a:rect l="0" t="0" r="r" b="b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4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/>
                <a:ahLst/>
                <a:cxnLst>
                  <a:cxn ang="0">
                    <a:pos x="58" y="10"/>
                  </a:cxn>
                  <a:cxn ang="0">
                    <a:pos x="28" y="4"/>
                  </a:cxn>
                  <a:cxn ang="0">
                    <a:pos x="0" y="18"/>
                  </a:cxn>
                  <a:cxn ang="0">
                    <a:pos x="40" y="32"/>
                  </a:cxn>
                  <a:cxn ang="0">
                    <a:pos x="64" y="40"/>
                  </a:cxn>
                  <a:cxn ang="0">
                    <a:pos x="84" y="18"/>
                  </a:cxn>
                  <a:cxn ang="0">
                    <a:pos x="82" y="6"/>
                  </a:cxn>
                  <a:cxn ang="0">
                    <a:pos x="64" y="0"/>
                  </a:cxn>
                  <a:cxn ang="0">
                    <a:pos x="58" y="10"/>
                  </a:cxn>
                </a:cxnLst>
                <a:rect l="0" t="0" r="r" b="b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5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18"/>
                  </a:cxn>
                  <a:cxn ang="0">
                    <a:pos x="20" y="28"/>
                  </a:cxn>
                  <a:cxn ang="0">
                    <a:pos x="28" y="20"/>
                  </a:cxn>
                  <a:cxn ang="0">
                    <a:pos x="52" y="12"/>
                  </a:cxn>
                  <a:cxn ang="0">
                    <a:pos x="44" y="0"/>
                  </a:cxn>
                  <a:cxn ang="0">
                    <a:pos x="16" y="4"/>
                  </a:cxn>
                </a:cxnLst>
                <a:rect l="0" t="0" r="r" b="b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6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14" y="6"/>
                  </a:cxn>
                  <a:cxn ang="0">
                    <a:pos x="4" y="38"/>
                  </a:cxn>
                  <a:cxn ang="0">
                    <a:pos x="12" y="56"/>
                  </a:cxn>
                  <a:cxn ang="0">
                    <a:pos x="0" y="72"/>
                  </a:cxn>
                  <a:cxn ang="0">
                    <a:pos x="56" y="86"/>
                  </a:cxn>
                  <a:cxn ang="0">
                    <a:pos x="82" y="92"/>
                  </a:cxn>
                  <a:cxn ang="0">
                    <a:pos x="152" y="86"/>
                  </a:cxn>
                  <a:cxn ang="0">
                    <a:pos x="76" y="70"/>
                  </a:cxn>
                  <a:cxn ang="0">
                    <a:pos x="54" y="62"/>
                  </a:cxn>
                  <a:cxn ang="0">
                    <a:pos x="44" y="52"/>
                  </a:cxn>
                  <a:cxn ang="0">
                    <a:pos x="50" y="34"/>
                  </a:cxn>
                  <a:cxn ang="0">
                    <a:pos x="38" y="0"/>
                  </a:cxn>
                </a:cxnLst>
                <a:rect l="0" t="0" r="r" b="b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7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24" y="20"/>
                  </a:cxn>
                  <a:cxn ang="0">
                    <a:pos x="4" y="18"/>
                  </a:cxn>
                  <a:cxn ang="0">
                    <a:pos x="4" y="6"/>
                  </a:cxn>
                  <a:cxn ang="0">
                    <a:pos x="34" y="0"/>
                  </a:cxn>
                </a:cxnLst>
                <a:rect l="0" t="0" r="r" b="b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8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19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0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1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2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3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4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5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/>
                <a:ahLst/>
                <a:cxnLst>
                  <a:cxn ang="0">
                    <a:pos x="28" y="56"/>
                  </a:cxn>
                  <a:cxn ang="0">
                    <a:pos x="6" y="92"/>
                  </a:cxn>
                  <a:cxn ang="0">
                    <a:pos x="36" y="100"/>
                  </a:cxn>
                  <a:cxn ang="0">
                    <a:pos x="16" y="116"/>
                  </a:cxn>
                  <a:cxn ang="0">
                    <a:pos x="104" y="136"/>
                  </a:cxn>
                  <a:cxn ang="0">
                    <a:pos x="142" y="130"/>
                  </a:cxn>
                  <a:cxn ang="0">
                    <a:pos x="250" y="78"/>
                  </a:cxn>
                  <a:cxn ang="0">
                    <a:pos x="300" y="66"/>
                  </a:cxn>
                  <a:cxn ang="0">
                    <a:pos x="324" y="80"/>
                  </a:cxn>
                  <a:cxn ang="0">
                    <a:pos x="272" y="88"/>
                  </a:cxn>
                  <a:cxn ang="0">
                    <a:pos x="242" y="112"/>
                  </a:cxn>
                  <a:cxn ang="0">
                    <a:pos x="254" y="120"/>
                  </a:cxn>
                  <a:cxn ang="0">
                    <a:pos x="260" y="158"/>
                  </a:cxn>
                  <a:cxn ang="0">
                    <a:pos x="350" y="192"/>
                  </a:cxn>
                  <a:cxn ang="0">
                    <a:pos x="336" y="210"/>
                  </a:cxn>
                  <a:cxn ang="0">
                    <a:pos x="368" y="246"/>
                  </a:cxn>
                  <a:cxn ang="0">
                    <a:pos x="348" y="266"/>
                  </a:cxn>
                  <a:cxn ang="0">
                    <a:pos x="324" y="294"/>
                  </a:cxn>
                  <a:cxn ang="0">
                    <a:pos x="294" y="324"/>
                  </a:cxn>
                  <a:cxn ang="0">
                    <a:pos x="292" y="420"/>
                  </a:cxn>
                  <a:cxn ang="0">
                    <a:pos x="332" y="446"/>
                  </a:cxn>
                  <a:cxn ang="0">
                    <a:pos x="388" y="448"/>
                  </a:cxn>
                  <a:cxn ang="0">
                    <a:pos x="412" y="422"/>
                  </a:cxn>
                  <a:cxn ang="0">
                    <a:pos x="506" y="356"/>
                  </a:cxn>
                  <a:cxn ang="0">
                    <a:pos x="572" y="334"/>
                  </a:cxn>
                  <a:cxn ang="0">
                    <a:pos x="646" y="308"/>
                  </a:cxn>
                  <a:cxn ang="0">
                    <a:pos x="720" y="290"/>
                  </a:cxn>
                  <a:cxn ang="0">
                    <a:pos x="762" y="260"/>
                  </a:cxn>
                  <a:cxn ang="0">
                    <a:pos x="800" y="200"/>
                  </a:cxn>
                  <a:cxn ang="0">
                    <a:pos x="802" y="154"/>
                  </a:cxn>
                  <a:cxn ang="0">
                    <a:pos x="802" y="124"/>
                  </a:cxn>
                  <a:cxn ang="0">
                    <a:pos x="832" y="90"/>
                  </a:cxn>
                  <a:cxn ang="0">
                    <a:pos x="876" y="94"/>
                  </a:cxn>
                  <a:cxn ang="0">
                    <a:pos x="922" y="52"/>
                  </a:cxn>
                  <a:cxn ang="0">
                    <a:pos x="888" y="56"/>
                  </a:cxn>
                  <a:cxn ang="0">
                    <a:pos x="848" y="46"/>
                  </a:cxn>
                  <a:cxn ang="0">
                    <a:pos x="794" y="22"/>
                  </a:cxn>
                  <a:cxn ang="0">
                    <a:pos x="642" y="26"/>
                  </a:cxn>
                  <a:cxn ang="0">
                    <a:pos x="584" y="38"/>
                  </a:cxn>
                  <a:cxn ang="0">
                    <a:pos x="556" y="38"/>
                  </a:cxn>
                  <a:cxn ang="0">
                    <a:pos x="516" y="54"/>
                  </a:cxn>
                  <a:cxn ang="0">
                    <a:pos x="478" y="30"/>
                  </a:cxn>
                  <a:cxn ang="0">
                    <a:pos x="432" y="40"/>
                  </a:cxn>
                  <a:cxn ang="0">
                    <a:pos x="366" y="52"/>
                  </a:cxn>
                  <a:cxn ang="0">
                    <a:pos x="410" y="38"/>
                  </a:cxn>
                  <a:cxn ang="0">
                    <a:pos x="352" y="8"/>
                  </a:cxn>
                  <a:cxn ang="0">
                    <a:pos x="334" y="2"/>
                  </a:cxn>
                  <a:cxn ang="0">
                    <a:pos x="314" y="8"/>
                  </a:cxn>
                  <a:cxn ang="0">
                    <a:pos x="240" y="16"/>
                  </a:cxn>
                  <a:cxn ang="0">
                    <a:pos x="160" y="28"/>
                  </a:cxn>
                  <a:cxn ang="0">
                    <a:pos x="108" y="26"/>
                  </a:cxn>
                  <a:cxn ang="0">
                    <a:pos x="114" y="68"/>
                  </a:cxn>
                  <a:cxn ang="0">
                    <a:pos x="104" y="52"/>
                  </a:cxn>
                  <a:cxn ang="0">
                    <a:pos x="60" y="42"/>
                  </a:cxn>
                </a:cxnLst>
                <a:rect l="0" t="0" r="r" b="b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6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7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/>
                <a:ahLst/>
                <a:cxnLst>
                  <a:cxn ang="0">
                    <a:pos x="102" y="8"/>
                  </a:cxn>
                  <a:cxn ang="0">
                    <a:pos x="66" y="4"/>
                  </a:cxn>
                  <a:cxn ang="0">
                    <a:pos x="54" y="0"/>
                  </a:cxn>
                  <a:cxn ang="0">
                    <a:pos x="0" y="28"/>
                  </a:cxn>
                  <a:cxn ang="0">
                    <a:pos x="28" y="40"/>
                  </a:cxn>
                  <a:cxn ang="0">
                    <a:pos x="42" y="60"/>
                  </a:cxn>
                  <a:cxn ang="0">
                    <a:pos x="66" y="68"/>
                  </a:cxn>
                  <a:cxn ang="0">
                    <a:pos x="78" y="72"/>
                  </a:cxn>
                  <a:cxn ang="0">
                    <a:pos x="130" y="60"/>
                  </a:cxn>
                  <a:cxn ang="0">
                    <a:pos x="172" y="44"/>
                  </a:cxn>
                  <a:cxn ang="0">
                    <a:pos x="148" y="18"/>
                  </a:cxn>
                  <a:cxn ang="0">
                    <a:pos x="136" y="4"/>
                  </a:cxn>
                  <a:cxn ang="0">
                    <a:pos x="102" y="8"/>
                  </a:cxn>
                </a:cxnLst>
                <a:rect l="0" t="0" r="r" b="b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8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9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000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34930" name="Object 114"/>
          <p:cNvGraphicFramePr>
            <a:graphicFrameLocks noChangeAspect="1"/>
          </p:cNvGraphicFramePr>
          <p:nvPr/>
        </p:nvGraphicFramePr>
        <p:xfrm>
          <a:off x="1177925" y="2457450"/>
          <a:ext cx="1709738" cy="1752600"/>
        </p:xfrm>
        <a:graphic>
          <a:graphicData uri="http://schemas.openxmlformats.org/presentationml/2006/ole">
            <p:oleObj spid="_x0000_s34930" name="Chart" r:id="rId3" imgW="2047875" imgH="2095398" progId="MSGraph.Chart.8">
              <p:embed followColorScheme="full"/>
            </p:oleObj>
          </a:graphicData>
        </a:graphic>
      </p:graphicFrame>
      <p:graphicFrame>
        <p:nvGraphicFramePr>
          <p:cNvPr id="34931" name="Object 115"/>
          <p:cNvGraphicFramePr>
            <a:graphicFrameLocks noChangeAspect="1"/>
          </p:cNvGraphicFramePr>
          <p:nvPr/>
        </p:nvGraphicFramePr>
        <p:xfrm>
          <a:off x="6130925" y="2913063"/>
          <a:ext cx="1666875" cy="1609725"/>
        </p:xfrm>
        <a:graphic>
          <a:graphicData uri="http://schemas.openxmlformats.org/presentationml/2006/ole">
            <p:oleObj spid="_x0000_s34931" name="Chart" r:id="rId4" imgW="1990725" imgH="1923898" progId="MSGraph.Chart.8">
              <p:embed followColorScheme="full"/>
            </p:oleObj>
          </a:graphicData>
        </a:graphic>
      </p:graphicFrame>
      <p:graphicFrame>
        <p:nvGraphicFramePr>
          <p:cNvPr id="34932" name="Object 116"/>
          <p:cNvGraphicFramePr>
            <a:graphicFrameLocks noChangeAspect="1"/>
          </p:cNvGraphicFramePr>
          <p:nvPr/>
        </p:nvGraphicFramePr>
        <p:xfrm>
          <a:off x="3767138" y="3449638"/>
          <a:ext cx="1657350" cy="1606550"/>
        </p:xfrm>
        <a:graphic>
          <a:graphicData uri="http://schemas.openxmlformats.org/presentationml/2006/ole">
            <p:oleObj spid="_x0000_s34932" name="Chart" r:id="rId5" imgW="1990725" imgH="1923898" progId="MSGraph.Chart.8">
              <p:embed followColorScheme="full"/>
            </p:oleObj>
          </a:graphicData>
        </a:graphic>
      </p:graphicFrame>
      <p:sp>
        <p:nvSpPr>
          <p:cNvPr id="34933" name="Line 117"/>
          <p:cNvSpPr>
            <a:spLocks noChangeShapeType="1"/>
          </p:cNvSpPr>
          <p:nvPr/>
        </p:nvSpPr>
        <p:spPr bwMode="auto">
          <a:xfrm>
            <a:off x="1143000" y="5268913"/>
            <a:ext cx="701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934" name="Text Box 9"/>
          <p:cNvSpPr txBox="1">
            <a:spLocks noChangeArrowheads="1"/>
          </p:cNvSpPr>
          <p:nvPr/>
        </p:nvSpPr>
        <p:spPr bwMode="gray">
          <a:xfrm>
            <a:off x="1447800" y="5367338"/>
            <a:ext cx="31242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34935" name="Line 119"/>
          <p:cNvSpPr>
            <a:spLocks noChangeShapeType="1"/>
          </p:cNvSpPr>
          <p:nvPr/>
        </p:nvSpPr>
        <p:spPr bwMode="auto">
          <a:xfrm>
            <a:off x="4648200" y="5268913"/>
            <a:ext cx="0" cy="9144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936" name="AutoShape 120"/>
          <p:cNvSpPr>
            <a:spLocks noChangeArrowheads="1"/>
          </p:cNvSpPr>
          <p:nvPr/>
        </p:nvSpPr>
        <p:spPr bwMode="gray">
          <a:xfrm>
            <a:off x="685800" y="1982788"/>
            <a:ext cx="2667000" cy="371475"/>
          </a:xfrm>
          <a:prstGeom prst="wedgeRectCallout">
            <a:avLst>
              <a:gd name="adj1" fmla="val -5833"/>
              <a:gd name="adj2" fmla="val 123505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4937" name="AutoShape 121"/>
          <p:cNvSpPr>
            <a:spLocks noChangeArrowheads="1"/>
          </p:cNvSpPr>
          <p:nvPr/>
        </p:nvSpPr>
        <p:spPr bwMode="gray">
          <a:xfrm>
            <a:off x="3124200" y="2973388"/>
            <a:ext cx="2590800" cy="371475"/>
          </a:xfrm>
          <a:prstGeom prst="wedgeRectCallout">
            <a:avLst>
              <a:gd name="adj1" fmla="val 13907"/>
              <a:gd name="adj2" fmla="val 124361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4938" name="AutoShape 122"/>
          <p:cNvSpPr>
            <a:spLocks noChangeArrowheads="1"/>
          </p:cNvSpPr>
          <p:nvPr/>
        </p:nvSpPr>
        <p:spPr bwMode="gray">
          <a:xfrm>
            <a:off x="6248400" y="2449513"/>
            <a:ext cx="2514600" cy="371475"/>
          </a:xfrm>
          <a:prstGeom prst="wedgeRectCallout">
            <a:avLst>
              <a:gd name="adj1" fmla="val -25694"/>
              <a:gd name="adj2" fmla="val 119231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4939" name="Oval 123"/>
          <p:cNvSpPr>
            <a:spLocks noChangeArrowheads="1"/>
          </p:cNvSpPr>
          <p:nvPr/>
        </p:nvSpPr>
        <p:spPr bwMode="gray">
          <a:xfrm>
            <a:off x="4876800" y="5397500"/>
            <a:ext cx="180975" cy="180975"/>
          </a:xfrm>
          <a:prstGeom prst="ellipse">
            <a:avLst/>
          </a:prstGeom>
          <a:solidFill>
            <a:srgbClr val="FF66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940" name="Rectangle 124"/>
          <p:cNvSpPr>
            <a:spLocks noChangeArrowheads="1"/>
          </p:cNvSpPr>
          <p:nvPr/>
        </p:nvSpPr>
        <p:spPr bwMode="auto">
          <a:xfrm>
            <a:off x="5089525" y="53403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4941" name="Oval 125"/>
          <p:cNvSpPr>
            <a:spLocks noChangeArrowheads="1"/>
          </p:cNvSpPr>
          <p:nvPr/>
        </p:nvSpPr>
        <p:spPr bwMode="gray">
          <a:xfrm>
            <a:off x="4876800" y="5722938"/>
            <a:ext cx="180975" cy="180975"/>
          </a:xfrm>
          <a:prstGeom prst="ellipse">
            <a:avLst/>
          </a:prstGeom>
          <a:solidFill>
            <a:srgbClr val="0080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942" name="Rectangle 126"/>
          <p:cNvSpPr>
            <a:spLocks noChangeArrowheads="1"/>
          </p:cNvSpPr>
          <p:nvPr/>
        </p:nvSpPr>
        <p:spPr bwMode="auto">
          <a:xfrm>
            <a:off x="5089525" y="56832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4943" name="Oval 127"/>
          <p:cNvSpPr>
            <a:spLocks noChangeArrowheads="1"/>
          </p:cNvSpPr>
          <p:nvPr/>
        </p:nvSpPr>
        <p:spPr bwMode="gray">
          <a:xfrm>
            <a:off x="4876800" y="6045200"/>
            <a:ext cx="180975" cy="180975"/>
          </a:xfrm>
          <a:prstGeom prst="ellipse">
            <a:avLst/>
          </a:prstGeom>
          <a:solidFill>
            <a:srgbClr val="9933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944" name="Rectangle 128"/>
          <p:cNvSpPr>
            <a:spLocks noChangeArrowheads="1"/>
          </p:cNvSpPr>
          <p:nvPr/>
        </p:nvSpPr>
        <p:spPr bwMode="auto">
          <a:xfrm>
            <a:off x="5089525" y="59880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Hot Tip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47863"/>
            <a:ext cx="7467600" cy="3278187"/>
          </a:xfrm>
        </p:spPr>
        <p:txBody>
          <a:bodyPr/>
          <a:lstStyle/>
          <a:p>
            <a:pPr>
              <a:buSzPct val="90000"/>
            </a:pPr>
            <a:r>
              <a:rPr lang="zh-CN" altLang="en-US" sz="3000" b="1">
                <a:ea typeface="宋体" charset="-122"/>
              </a:rPr>
              <a:t> </a:t>
            </a:r>
            <a:r>
              <a:rPr lang="en-US" altLang="zh-CN" sz="2800" b="1">
                <a:ea typeface="宋体" charset="-122"/>
              </a:rPr>
              <a:t>How do I incorporate my logo to a slide that will apply to all the other slides?</a:t>
            </a:r>
            <a:r>
              <a:rPr lang="en-US" altLang="zh-CN" sz="3000" b="1">
                <a:ea typeface="宋体" charset="-122"/>
              </a:rPr>
              <a:t> </a:t>
            </a:r>
          </a:p>
          <a:p>
            <a:endParaRPr lang="en-US" altLang="zh-CN" sz="3000" b="1">
              <a:ea typeface="宋体" charset="-122"/>
            </a:endParaRPr>
          </a:p>
          <a:p>
            <a:pPr lvl="1"/>
            <a:r>
              <a:rPr lang="en-US" altLang="zh-CN" sz="2000">
                <a:ea typeface="宋体" charset="-122"/>
              </a:rPr>
              <a:t>On the [View] menu, point to [Master], and then click [Slide Master] or [Notes Master]. Change images to the one you like, then it will apply to all the other slides.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371600" y="5170488"/>
            <a:ext cx="632460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rgbClr val="000000"/>
                </a:solidFill>
                <a:ea typeface="宋体" charset="-122"/>
                <a:cs typeface="Arial" charset="0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900">
                <a:solidFill>
                  <a:srgbClr val="000000"/>
                </a:solidFill>
                <a:ea typeface="宋体" charset="-122"/>
                <a:cs typeface="Arial" charset="0"/>
              </a:rPr>
              <a:t> Image : www.openas.com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Note to customers : This image has been licensed to be used within this PowerPoint template only. </a:t>
            </a:r>
          </a:p>
          <a:p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                                   You may not extract the image for any other use. </a:t>
            </a:r>
          </a:p>
        </p:txBody>
      </p:sp>
      <p:pic>
        <p:nvPicPr>
          <p:cNvPr id="6150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en-US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gray">
          <a:xfrm>
            <a:off x="5418138" y="3186113"/>
            <a:ext cx="2849562" cy="27527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gray">
          <a:xfrm>
            <a:off x="5481638" y="3251200"/>
            <a:ext cx="2703512" cy="2611438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896938" y="2622550"/>
            <a:ext cx="2857500" cy="466725"/>
            <a:chOff x="752" y="1413"/>
            <a:chExt cx="1321" cy="294"/>
          </a:xfrm>
        </p:grpSpPr>
        <p:sp>
          <p:nvSpPr>
            <p:cNvPr id="7174" name="AutoShape 6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6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77" name="Group 9"/>
          <p:cNvGrpSpPr>
            <a:grpSpLocks/>
          </p:cNvGrpSpPr>
          <p:nvPr/>
        </p:nvGrpSpPr>
        <p:grpSpPr bwMode="auto">
          <a:xfrm>
            <a:off x="5392738" y="2622550"/>
            <a:ext cx="2857500" cy="466725"/>
            <a:chOff x="3623" y="1413"/>
            <a:chExt cx="1321" cy="294"/>
          </a:xfrm>
        </p:grpSpPr>
        <p:sp>
          <p:nvSpPr>
            <p:cNvPr id="7178" name="AutoShape 10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9" name="AutoShape 11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AutoShape 12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81" name="AutoShape 13"/>
          <p:cNvSpPr>
            <a:spLocks noChangeArrowheads="1"/>
          </p:cNvSpPr>
          <p:nvPr/>
        </p:nvSpPr>
        <p:spPr bwMode="gray">
          <a:xfrm>
            <a:off x="896938" y="3186113"/>
            <a:ext cx="2849562" cy="271303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Text Box 18"/>
          <p:cNvSpPr txBox="1">
            <a:spLocks noChangeArrowheads="1"/>
          </p:cNvSpPr>
          <p:nvPr/>
        </p:nvSpPr>
        <p:spPr bwMode="white">
          <a:xfrm>
            <a:off x="1163638" y="2701925"/>
            <a:ext cx="2238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7183" name="Text Box 18"/>
          <p:cNvSpPr txBox="1">
            <a:spLocks noChangeArrowheads="1"/>
          </p:cNvSpPr>
          <p:nvPr/>
        </p:nvSpPr>
        <p:spPr bwMode="white">
          <a:xfrm>
            <a:off x="5713413" y="2701925"/>
            <a:ext cx="2238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blackGray">
          <a:xfrm rot="-10793605" flipH="1" flipV="1">
            <a:off x="3829050" y="3732213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gray">
          <a:xfrm>
            <a:off x="5661025" y="3327400"/>
            <a:ext cx="1120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zh-CN" altLang="en-US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gray">
          <a:xfrm>
            <a:off x="5649913" y="4606925"/>
            <a:ext cx="1120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zh-CN" altLang="en-US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gray">
          <a:xfrm>
            <a:off x="5791200" y="3632200"/>
            <a:ext cx="25146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gray">
          <a:xfrm>
            <a:off x="5791200" y="4852988"/>
            <a:ext cx="25146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7189" name="Group 21"/>
          <p:cNvGrpSpPr>
            <a:grpSpLocks/>
          </p:cNvGrpSpPr>
          <p:nvPr/>
        </p:nvGrpSpPr>
        <p:grpSpPr bwMode="auto">
          <a:xfrm>
            <a:off x="5549900" y="3397250"/>
            <a:ext cx="168275" cy="168275"/>
            <a:chOff x="2928" y="2208"/>
            <a:chExt cx="262" cy="262"/>
          </a:xfrm>
        </p:grpSpPr>
        <p:sp>
          <p:nvSpPr>
            <p:cNvPr id="7190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1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92" name="Group 24"/>
          <p:cNvGrpSpPr>
            <a:grpSpLocks/>
          </p:cNvGrpSpPr>
          <p:nvPr/>
        </p:nvGrpSpPr>
        <p:grpSpPr bwMode="auto">
          <a:xfrm>
            <a:off x="5549900" y="4687888"/>
            <a:ext cx="168275" cy="168275"/>
            <a:chOff x="2928" y="2208"/>
            <a:chExt cx="262" cy="262"/>
          </a:xfrm>
        </p:grpSpPr>
        <p:sp>
          <p:nvSpPr>
            <p:cNvPr id="7193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4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95" name="Text Box 27"/>
          <p:cNvSpPr txBox="1">
            <a:spLocks noChangeArrowheads="1"/>
          </p:cNvSpPr>
          <p:nvPr/>
        </p:nvSpPr>
        <p:spPr bwMode="gray">
          <a:xfrm>
            <a:off x="1049338" y="5176838"/>
            <a:ext cx="2632075" cy="496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gray">
          <a:xfrm>
            <a:off x="973138" y="34131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gray">
          <a:xfrm>
            <a:off x="973138" y="39973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8" name="AutoShape 30"/>
          <p:cNvSpPr>
            <a:spLocks noChangeArrowheads="1"/>
          </p:cNvSpPr>
          <p:nvPr/>
        </p:nvSpPr>
        <p:spPr bwMode="gray">
          <a:xfrm>
            <a:off x="973138" y="4557713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gray">
          <a:xfrm>
            <a:off x="1004888" y="3486150"/>
            <a:ext cx="2635250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gray">
          <a:xfrm>
            <a:off x="1004888" y="4070350"/>
            <a:ext cx="2635250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gray">
          <a:xfrm>
            <a:off x="1004888" y="4629150"/>
            <a:ext cx="2635250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blackGray">
          <a:xfrm rot="10793605" flipV="1">
            <a:off x="3797300" y="4337050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03" name="Text Box 9"/>
          <p:cNvSpPr txBox="1">
            <a:spLocks noChangeArrowheads="1"/>
          </p:cNvSpPr>
          <p:nvPr/>
        </p:nvSpPr>
        <p:spPr bwMode="gray">
          <a:xfrm>
            <a:off x="1811338" y="1720850"/>
            <a:ext cx="586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820738" y="5988050"/>
            <a:ext cx="281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5316538" y="5988050"/>
            <a:ext cx="281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gray">
          <a:xfrm>
            <a:off x="2108200" y="1831975"/>
            <a:ext cx="2586038" cy="3594100"/>
          </a:xfrm>
          <a:prstGeom prst="upArrow">
            <a:avLst>
              <a:gd name="adj1" fmla="val 56361"/>
              <a:gd name="adj2" fmla="val 7833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gray">
          <a:xfrm>
            <a:off x="4303713" y="1971675"/>
            <a:ext cx="2614612" cy="3594100"/>
          </a:xfrm>
          <a:prstGeom prst="downArrow">
            <a:avLst>
              <a:gd name="adj1" fmla="val 65009"/>
              <a:gd name="adj2" fmla="val 5793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gray">
          <a:xfrm>
            <a:off x="1295400" y="2671763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gray">
          <a:xfrm>
            <a:off x="1295400" y="3498850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gray">
          <a:xfrm>
            <a:off x="1295400" y="4314825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gray">
          <a:xfrm>
            <a:off x="5707063" y="2670175"/>
            <a:ext cx="2090737" cy="652463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gray">
          <a:xfrm>
            <a:off x="5707063" y="3527425"/>
            <a:ext cx="2090737" cy="652463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gray">
          <a:xfrm>
            <a:off x="5707063" y="4368800"/>
            <a:ext cx="2090737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AutoShape 13"/>
          <p:cNvSpPr>
            <a:spLocks noChangeArrowheads="1"/>
          </p:cNvSpPr>
          <p:nvPr/>
        </p:nvSpPr>
        <p:spPr bwMode="auto">
          <a:xfrm>
            <a:off x="1443038" y="5641975"/>
            <a:ext cx="6315075" cy="83502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Calibri" pitchFamily="34" charset="0"/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sz="2000" b="1">
                <a:solidFill>
                  <a:srgbClr val="000000"/>
                </a:solidFill>
                <a:latin typeface="Calibri" pitchFamily="34" charset="0"/>
                <a:ea typeface="宋体" charset="-122"/>
                <a:cs typeface="Arial" charset="0"/>
              </a:rPr>
              <a:t>developed by Guild Design Inc.</a:t>
            </a:r>
          </a:p>
        </p:txBody>
      </p:sp>
      <p:sp>
        <p:nvSpPr>
          <p:cNvPr id="10252" name="Text Box 38"/>
          <p:cNvSpPr txBox="1">
            <a:spLocks noChangeArrowheads="1"/>
          </p:cNvSpPr>
          <p:nvPr/>
        </p:nvSpPr>
        <p:spPr bwMode="gray">
          <a:xfrm>
            <a:off x="1331913" y="28162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10253" name="Text Box 38"/>
          <p:cNvSpPr txBox="1">
            <a:spLocks noChangeArrowheads="1"/>
          </p:cNvSpPr>
          <p:nvPr/>
        </p:nvSpPr>
        <p:spPr bwMode="gray">
          <a:xfrm>
            <a:off x="1331913" y="36496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10254" name="Text Box 38"/>
          <p:cNvSpPr txBox="1">
            <a:spLocks noChangeArrowheads="1"/>
          </p:cNvSpPr>
          <p:nvPr/>
        </p:nvSpPr>
        <p:spPr bwMode="gray">
          <a:xfrm>
            <a:off x="1331913" y="44624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10255" name="Text Box 38"/>
          <p:cNvSpPr txBox="1">
            <a:spLocks noChangeArrowheads="1"/>
          </p:cNvSpPr>
          <p:nvPr/>
        </p:nvSpPr>
        <p:spPr bwMode="gray">
          <a:xfrm>
            <a:off x="5754688" y="2808288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10256" name="Text Box 38"/>
          <p:cNvSpPr txBox="1">
            <a:spLocks noChangeArrowheads="1"/>
          </p:cNvSpPr>
          <p:nvPr/>
        </p:nvSpPr>
        <p:spPr bwMode="gray">
          <a:xfrm>
            <a:off x="5754688" y="366871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10257" name="Text Box 38"/>
          <p:cNvSpPr txBox="1">
            <a:spLocks noChangeArrowheads="1"/>
          </p:cNvSpPr>
          <p:nvPr/>
        </p:nvSpPr>
        <p:spPr bwMode="gray">
          <a:xfrm>
            <a:off x="5754688" y="4508500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0" y="3336925"/>
            <a:ext cx="9144000" cy="142875"/>
            <a:chOff x="0" y="1824"/>
            <a:chExt cx="5760" cy="90"/>
          </a:xfrm>
        </p:grpSpPr>
        <p:sp>
          <p:nvSpPr>
            <p:cNvPr id="37892" name="Rectangle 4"/>
            <p:cNvSpPr>
              <a:spLocks noChangeArrowheads="1"/>
            </p:cNvSpPr>
            <p:nvPr/>
          </p:nvSpPr>
          <p:spPr bwMode="gray">
            <a:xfrm>
              <a:off x="0" y="1824"/>
              <a:ext cx="5760" cy="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5F5F5F">
                    <a:gamma/>
                    <a:tint val="4549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3" name="Rectangle 5"/>
            <p:cNvSpPr>
              <a:spLocks noChangeArrowheads="1"/>
            </p:cNvSpPr>
            <p:nvPr/>
          </p:nvSpPr>
          <p:spPr bwMode="gray">
            <a:xfrm>
              <a:off x="0" y="1872"/>
              <a:ext cx="5760" cy="3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tint val="30196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7987" name="Group 99"/>
          <p:cNvGrpSpPr>
            <a:grpSpLocks/>
          </p:cNvGrpSpPr>
          <p:nvPr/>
        </p:nvGrpSpPr>
        <p:grpSpPr bwMode="auto">
          <a:xfrm>
            <a:off x="6462713" y="2565400"/>
            <a:ext cx="2139950" cy="3744913"/>
            <a:chOff x="4071" y="1584"/>
            <a:chExt cx="1348" cy="2359"/>
          </a:xfrm>
        </p:grpSpPr>
        <p:grpSp>
          <p:nvGrpSpPr>
            <p:cNvPr id="37894" name="Group 6"/>
            <p:cNvGrpSpPr>
              <a:grpSpLocks/>
            </p:cNvGrpSpPr>
            <p:nvPr/>
          </p:nvGrpSpPr>
          <p:grpSpPr bwMode="auto">
            <a:xfrm rot="3877067">
              <a:off x="4323" y="2848"/>
              <a:ext cx="1577" cy="614"/>
              <a:chOff x="2290" y="2725"/>
              <a:chExt cx="1832" cy="713"/>
            </a:xfrm>
          </p:grpSpPr>
          <p:grpSp>
            <p:nvGrpSpPr>
              <p:cNvPr id="37895" name="Group 7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896" name="Freeform 8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897" name="Freeform 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898" name="Group 10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37899" name="Freeform 11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00" name="Freeform 12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902" name="Oval 14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03" name="Oval 15"/>
            <p:cNvSpPr>
              <a:spLocks noChangeArrowheads="1"/>
            </p:cNvSpPr>
            <p:nvPr/>
          </p:nvSpPr>
          <p:spPr bwMode="gray">
            <a:xfrm>
              <a:off x="4074" y="1587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04" name="Oval 16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05" name="Oval 17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06" name="Oval 18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7907" name="Group 19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37908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09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10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11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7912" name="Text Box 24"/>
            <p:cNvSpPr txBox="1">
              <a:spLocks noChangeArrowheads="1"/>
            </p:cNvSpPr>
            <p:nvPr/>
          </p:nvSpPr>
          <p:spPr bwMode="gray">
            <a:xfrm rot="3925970">
              <a:off x="4501" y="3009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13" name="Text Box 25"/>
            <p:cNvSpPr txBox="1">
              <a:spLocks noChangeArrowheads="1"/>
            </p:cNvSpPr>
            <p:nvPr/>
          </p:nvSpPr>
          <p:spPr bwMode="gray">
            <a:xfrm rot="3925970">
              <a:off x="4820" y="2828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37988" name="Group 100"/>
          <p:cNvGrpSpPr>
            <a:grpSpLocks/>
          </p:cNvGrpSpPr>
          <p:nvPr/>
        </p:nvGrpSpPr>
        <p:grpSpPr bwMode="auto">
          <a:xfrm>
            <a:off x="4495800" y="2693988"/>
            <a:ext cx="1905000" cy="3417887"/>
            <a:chOff x="2832" y="1665"/>
            <a:chExt cx="1200" cy="2153"/>
          </a:xfrm>
        </p:grpSpPr>
        <p:grpSp>
          <p:nvGrpSpPr>
            <p:cNvPr id="37924" name="Group 36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37925" name="Group 37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926" name="Freeform 38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27" name="Freeform 3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928" name="Group 40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37929" name="Freeform 41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30" name="Freeform 42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931" name="Text Box 43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32" name="Text Box 44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34" name="Oval 46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35" name="Oval 47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36" name="Oval 48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37" name="Oval 49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938" name="Oval 50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7939" name="Group 51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37940" name="Oval 5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41" name="Oval 5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42" name="Oval 5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7943" name="Oval 5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7986" name="Rectangle 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grpSp>
        <p:nvGrpSpPr>
          <p:cNvPr id="37989" name="Group 101"/>
          <p:cNvGrpSpPr>
            <a:grpSpLocks/>
          </p:cNvGrpSpPr>
          <p:nvPr/>
        </p:nvGrpSpPr>
        <p:grpSpPr bwMode="auto">
          <a:xfrm>
            <a:off x="2438400" y="2693988"/>
            <a:ext cx="1905000" cy="3417887"/>
            <a:chOff x="2832" y="1665"/>
            <a:chExt cx="1200" cy="2153"/>
          </a:xfrm>
        </p:grpSpPr>
        <p:grpSp>
          <p:nvGrpSpPr>
            <p:cNvPr id="37990" name="Group 102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37991" name="Group 103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992" name="Freeform 104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93" name="Freeform 105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994" name="Group 106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37995" name="Freeform 107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996" name="Freeform 108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997" name="Text Box 109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98" name="Text Box 110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99" name="Oval 111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00" name="Oval 112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01" name="Oval 113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02" name="Oval 114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03" name="Oval 115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8004" name="Group 116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38005" name="Oval 1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06" name="Oval 1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07" name="Oval 1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08" name="Oval 1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8009" name="Group 121"/>
          <p:cNvGrpSpPr>
            <a:grpSpLocks/>
          </p:cNvGrpSpPr>
          <p:nvPr/>
        </p:nvGrpSpPr>
        <p:grpSpPr bwMode="auto">
          <a:xfrm>
            <a:off x="457200" y="2693988"/>
            <a:ext cx="1905000" cy="3417887"/>
            <a:chOff x="2832" y="1665"/>
            <a:chExt cx="1200" cy="2153"/>
          </a:xfrm>
        </p:grpSpPr>
        <p:grpSp>
          <p:nvGrpSpPr>
            <p:cNvPr id="38010" name="Group 122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38011" name="Group 123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8012" name="Freeform 124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13" name="Freeform 125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8014" name="Group 126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38015" name="Freeform 127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16" name="Freeform 128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017" name="Text Box 129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8018" name="Text Box 130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8019" name="Oval 131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20" name="Oval 132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21" name="Oval 133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22" name="Oval 134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023" name="Oval 135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8024" name="Group 136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38025" name="Oval 13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26" name="Oval 13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27" name="Oval 13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028" name="Oval 14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83185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2005</a:t>
            </a:r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281940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2006</a:t>
            </a:r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487045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2007</a:t>
            </a: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6908800" y="32131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80808"/>
                </a:solidFill>
                <a:ea typeface="宋体" charset="-122"/>
              </a:rPr>
              <a:t>2008</a:t>
            </a:r>
          </a:p>
        </p:txBody>
      </p:sp>
      <p:sp>
        <p:nvSpPr>
          <p:cNvPr id="38029" name="Rectangle 141"/>
          <p:cNvSpPr>
            <a:spLocks noChangeArrowheads="1"/>
          </p:cNvSpPr>
          <p:nvPr/>
        </p:nvSpPr>
        <p:spPr bwMode="gray">
          <a:xfrm>
            <a:off x="685800" y="1708150"/>
            <a:ext cx="6354763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charset="-122"/>
              </a:rPr>
              <a:t>  </a:t>
            </a:r>
            <a:r>
              <a:rPr lang="en-US" altLang="zh-CN" sz="1600" b="1">
                <a:solidFill>
                  <a:srgbClr val="080808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is a Design Digital Content &amp; Contents mall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   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gray">
          <a:xfrm>
            <a:off x="457200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gray">
          <a:xfrm>
            <a:off x="3584575" y="3790950"/>
            <a:ext cx="19050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gray">
          <a:xfrm>
            <a:off x="5111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4" name="Text Box 18"/>
          <p:cNvSpPr txBox="1">
            <a:spLocks noChangeArrowheads="1"/>
          </p:cNvSpPr>
          <p:nvPr/>
        </p:nvSpPr>
        <p:spPr bwMode="white">
          <a:xfrm>
            <a:off x="912813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gray">
          <a:xfrm>
            <a:off x="552450" y="49260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gray">
          <a:xfrm>
            <a:off x="457200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gray">
          <a:xfrm>
            <a:off x="5111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8" name="Text Box 18"/>
          <p:cNvSpPr txBox="1">
            <a:spLocks noChangeArrowheads="1"/>
          </p:cNvSpPr>
          <p:nvPr/>
        </p:nvSpPr>
        <p:spPr bwMode="white">
          <a:xfrm>
            <a:off x="912813" y="20812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2299" name="Text Box 9"/>
          <p:cNvSpPr txBox="1">
            <a:spLocks noChangeArrowheads="1"/>
          </p:cNvSpPr>
          <p:nvPr/>
        </p:nvSpPr>
        <p:spPr bwMode="gray">
          <a:xfrm>
            <a:off x="552450" y="25638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gray">
          <a:xfrm>
            <a:off x="6067425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gray">
          <a:xfrm>
            <a:off x="6121400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2" name="Text Box 18"/>
          <p:cNvSpPr txBox="1">
            <a:spLocks noChangeArrowheads="1"/>
          </p:cNvSpPr>
          <p:nvPr/>
        </p:nvSpPr>
        <p:spPr bwMode="white">
          <a:xfrm>
            <a:off x="6523038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2303" name="Text Box 9"/>
          <p:cNvSpPr txBox="1">
            <a:spLocks noChangeArrowheads="1"/>
          </p:cNvSpPr>
          <p:nvPr/>
        </p:nvSpPr>
        <p:spPr bwMode="gray">
          <a:xfrm>
            <a:off x="6162675" y="49260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gray">
          <a:xfrm>
            <a:off x="6067425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5" name="AutoShape 17"/>
          <p:cNvSpPr>
            <a:spLocks noChangeArrowheads="1"/>
          </p:cNvSpPr>
          <p:nvPr/>
        </p:nvSpPr>
        <p:spPr bwMode="gray">
          <a:xfrm>
            <a:off x="6121400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white">
          <a:xfrm>
            <a:off x="6523038" y="20812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2307" name="Text Box 9"/>
          <p:cNvSpPr txBox="1">
            <a:spLocks noChangeArrowheads="1"/>
          </p:cNvSpPr>
          <p:nvPr/>
        </p:nvSpPr>
        <p:spPr bwMode="gray">
          <a:xfrm>
            <a:off x="6162675" y="25638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12308" name="Group 20"/>
          <p:cNvGrpSpPr>
            <a:grpSpLocks/>
          </p:cNvGrpSpPr>
          <p:nvPr/>
        </p:nvGrpSpPr>
        <p:grpSpPr bwMode="auto">
          <a:xfrm>
            <a:off x="3095625" y="2667000"/>
            <a:ext cx="2819400" cy="2803525"/>
            <a:chOff x="1968" y="1488"/>
            <a:chExt cx="1776" cy="1766"/>
          </a:xfrm>
        </p:grpSpPr>
        <p:sp>
          <p:nvSpPr>
            <p:cNvPr id="12309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2312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/>
        </p:nvGraphicFramePr>
        <p:xfrm>
          <a:off x="2317750" y="2616200"/>
          <a:ext cx="5692775" cy="3208656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359" name="Text Box 47"/>
          <p:cNvSpPr txBox="1">
            <a:spLocks noChangeArrowheads="1"/>
          </p:cNvSpPr>
          <p:nvPr/>
        </p:nvSpPr>
        <p:spPr bwMode="auto">
          <a:xfrm>
            <a:off x="792163" y="2690813"/>
            <a:ext cx="1517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Contents01</a:t>
            </a:r>
          </a:p>
        </p:txBody>
      </p:sp>
      <p:sp>
        <p:nvSpPr>
          <p:cNvPr id="13360" name="Text Box 48"/>
          <p:cNvSpPr txBox="1">
            <a:spLocks noChangeArrowheads="1"/>
          </p:cNvSpPr>
          <p:nvPr/>
        </p:nvSpPr>
        <p:spPr bwMode="auto">
          <a:xfrm>
            <a:off x="792163" y="3248025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Contents02</a:t>
            </a:r>
          </a:p>
        </p:txBody>
      </p:sp>
      <p:sp>
        <p:nvSpPr>
          <p:cNvPr id="13361" name="Text Box 49"/>
          <p:cNvSpPr txBox="1">
            <a:spLocks noChangeArrowheads="1"/>
          </p:cNvSpPr>
          <p:nvPr/>
        </p:nvSpPr>
        <p:spPr bwMode="auto">
          <a:xfrm>
            <a:off x="792163" y="377190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Contents03</a:t>
            </a:r>
          </a:p>
        </p:txBody>
      </p:sp>
      <p:sp>
        <p:nvSpPr>
          <p:cNvPr id="13362" name="Text Box 50"/>
          <p:cNvSpPr txBox="1">
            <a:spLocks noChangeArrowheads="1"/>
          </p:cNvSpPr>
          <p:nvPr/>
        </p:nvSpPr>
        <p:spPr bwMode="auto">
          <a:xfrm>
            <a:off x="792163" y="428625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Contents04</a:t>
            </a:r>
          </a:p>
        </p:txBody>
      </p:sp>
      <p:sp>
        <p:nvSpPr>
          <p:cNvPr id="13363" name="Text Box 51"/>
          <p:cNvSpPr txBox="1">
            <a:spLocks noChangeArrowheads="1"/>
          </p:cNvSpPr>
          <p:nvPr/>
        </p:nvSpPr>
        <p:spPr bwMode="auto">
          <a:xfrm>
            <a:off x="792163" y="481965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Contents05</a:t>
            </a:r>
          </a:p>
        </p:txBody>
      </p:sp>
      <p:sp>
        <p:nvSpPr>
          <p:cNvPr id="13364" name="Text Box 52"/>
          <p:cNvSpPr txBox="1">
            <a:spLocks noChangeArrowheads="1"/>
          </p:cNvSpPr>
          <p:nvPr/>
        </p:nvSpPr>
        <p:spPr bwMode="auto">
          <a:xfrm>
            <a:off x="792163" y="5362575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Contents06</a:t>
            </a:r>
          </a:p>
        </p:txBody>
      </p:sp>
      <p:sp>
        <p:nvSpPr>
          <p:cNvPr id="13365" name="Rectangle 53"/>
          <p:cNvSpPr>
            <a:spLocks noChangeArrowheads="1"/>
          </p:cNvSpPr>
          <p:nvPr/>
        </p:nvSpPr>
        <p:spPr bwMode="gray">
          <a:xfrm>
            <a:off x="2319338" y="27305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gray">
          <a:xfrm>
            <a:off x="2319338" y="3290888"/>
            <a:ext cx="849312" cy="27463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67" name="Rectangle 55"/>
          <p:cNvSpPr>
            <a:spLocks noChangeArrowheads="1"/>
          </p:cNvSpPr>
          <p:nvPr/>
        </p:nvSpPr>
        <p:spPr bwMode="gray">
          <a:xfrm>
            <a:off x="2319338" y="3833813"/>
            <a:ext cx="419100" cy="27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68" name="Rectangle 56"/>
          <p:cNvSpPr>
            <a:spLocks noChangeArrowheads="1"/>
          </p:cNvSpPr>
          <p:nvPr/>
        </p:nvSpPr>
        <p:spPr bwMode="gray">
          <a:xfrm>
            <a:off x="2319338" y="4337050"/>
            <a:ext cx="1316037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69" name="Rectangle 57"/>
          <p:cNvSpPr>
            <a:spLocks noChangeArrowheads="1"/>
          </p:cNvSpPr>
          <p:nvPr/>
        </p:nvSpPr>
        <p:spPr bwMode="gray">
          <a:xfrm>
            <a:off x="2319338" y="4891088"/>
            <a:ext cx="3573462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6666FF">
                  <a:gamma/>
                  <a:tint val="60000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70" name="Rectangle 58"/>
          <p:cNvSpPr>
            <a:spLocks noChangeArrowheads="1"/>
          </p:cNvSpPr>
          <p:nvPr/>
        </p:nvSpPr>
        <p:spPr bwMode="gray">
          <a:xfrm>
            <a:off x="2319338" y="5424488"/>
            <a:ext cx="4725987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AD67AA">
                  <a:gamma/>
                  <a:tint val="60000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371" name="Text Box 59"/>
          <p:cNvSpPr txBox="1">
            <a:spLocks noChangeArrowheads="1"/>
          </p:cNvSpPr>
          <p:nvPr/>
        </p:nvSpPr>
        <p:spPr bwMode="auto">
          <a:xfrm>
            <a:off x="2217738" y="5867400"/>
            <a:ext cx="61642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0%               20%                40%                60%                80%              100%    </a:t>
            </a:r>
          </a:p>
        </p:txBody>
      </p:sp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3432175" y="2720975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18.5%</a:t>
            </a:r>
          </a:p>
        </p:txBody>
      </p:sp>
      <p:sp>
        <p:nvSpPr>
          <p:cNvPr id="13373" name="Text Box 61"/>
          <p:cNvSpPr txBox="1">
            <a:spLocks noChangeArrowheads="1"/>
          </p:cNvSpPr>
          <p:nvPr/>
        </p:nvSpPr>
        <p:spPr bwMode="auto">
          <a:xfrm>
            <a:off x="3432175" y="328295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17.5%</a:t>
            </a:r>
          </a:p>
        </p:txBody>
      </p:sp>
      <p:sp>
        <p:nvSpPr>
          <p:cNvPr id="13374" name="Text Box 62"/>
          <p:cNvSpPr txBox="1">
            <a:spLocks noChangeArrowheads="1"/>
          </p:cNvSpPr>
          <p:nvPr/>
        </p:nvSpPr>
        <p:spPr bwMode="auto">
          <a:xfrm>
            <a:off x="2859088" y="381635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8.7%</a:t>
            </a:r>
          </a:p>
        </p:txBody>
      </p:sp>
      <p:sp>
        <p:nvSpPr>
          <p:cNvPr id="13375" name="Text Box 63"/>
          <p:cNvSpPr txBox="1">
            <a:spLocks noChangeArrowheads="1"/>
          </p:cNvSpPr>
          <p:nvPr/>
        </p:nvSpPr>
        <p:spPr bwMode="auto">
          <a:xfrm>
            <a:off x="3765550" y="433070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23.6%</a:t>
            </a:r>
          </a:p>
        </p:txBody>
      </p:sp>
      <p:sp>
        <p:nvSpPr>
          <p:cNvPr id="13376" name="Text Box 64"/>
          <p:cNvSpPr txBox="1">
            <a:spLocks noChangeArrowheads="1"/>
          </p:cNvSpPr>
          <p:nvPr/>
        </p:nvSpPr>
        <p:spPr bwMode="auto">
          <a:xfrm>
            <a:off x="6003925" y="487680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63.6%</a:t>
            </a:r>
          </a:p>
        </p:txBody>
      </p:sp>
      <p:sp>
        <p:nvSpPr>
          <p:cNvPr id="13377" name="Text Box 65"/>
          <p:cNvSpPr txBox="1">
            <a:spLocks noChangeArrowheads="1"/>
          </p:cNvSpPr>
          <p:nvPr/>
        </p:nvSpPr>
        <p:spPr bwMode="auto">
          <a:xfrm>
            <a:off x="7145338" y="5413375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84.3%</a:t>
            </a:r>
          </a:p>
        </p:txBody>
      </p:sp>
      <p:sp>
        <p:nvSpPr>
          <p:cNvPr id="13378" name="Rectangle 66"/>
          <p:cNvSpPr>
            <a:spLocks noChangeArrowheads="1"/>
          </p:cNvSpPr>
          <p:nvPr/>
        </p:nvSpPr>
        <p:spPr bwMode="auto">
          <a:xfrm>
            <a:off x="2286000" y="1828800"/>
            <a:ext cx="5867400" cy="661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is a </a:t>
            </a: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Design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Click to edit title style</a:t>
            </a:r>
          </a:p>
        </p:txBody>
      </p:sp>
      <p:sp>
        <p:nvSpPr>
          <p:cNvPr id="14339" name="Freeform 3"/>
          <p:cNvSpPr>
            <a:spLocks/>
          </p:cNvSpPr>
          <p:nvPr/>
        </p:nvSpPr>
        <p:spPr bwMode="gray">
          <a:xfrm>
            <a:off x="2603500" y="3224213"/>
            <a:ext cx="1900238" cy="137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Freeform 4"/>
          <p:cNvSpPr>
            <a:spLocks/>
          </p:cNvSpPr>
          <p:nvPr/>
        </p:nvSpPr>
        <p:spPr bwMode="gray">
          <a:xfrm>
            <a:off x="4522788" y="3159125"/>
            <a:ext cx="366712" cy="1562100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Freeform 5"/>
          <p:cNvSpPr>
            <a:spLocks/>
          </p:cNvSpPr>
          <p:nvPr/>
        </p:nvSpPr>
        <p:spPr bwMode="gray">
          <a:xfrm flipH="1">
            <a:off x="4922838" y="3224213"/>
            <a:ext cx="1900237" cy="137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4342" name="Group 6"/>
          <p:cNvGrpSpPr>
            <a:grpSpLocks/>
          </p:cNvGrpSpPr>
          <p:nvPr/>
        </p:nvGrpSpPr>
        <p:grpSpPr bwMode="auto">
          <a:xfrm>
            <a:off x="2241550" y="2025650"/>
            <a:ext cx="1362075" cy="1322388"/>
            <a:chOff x="4320" y="1152"/>
            <a:chExt cx="414" cy="402"/>
          </a:xfrm>
        </p:grpSpPr>
        <p:sp>
          <p:nvSpPr>
            <p:cNvPr id="14343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5" name="Rectangle 9"/>
          <p:cNvSpPr>
            <a:spLocks noChangeArrowheads="1"/>
          </p:cNvSpPr>
          <p:nvPr/>
        </p:nvSpPr>
        <p:spPr bwMode="gray">
          <a:xfrm>
            <a:off x="2466975" y="24066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4021138" y="2025650"/>
            <a:ext cx="1362075" cy="1322388"/>
            <a:chOff x="4320" y="1152"/>
            <a:chExt cx="414" cy="402"/>
          </a:xfrm>
        </p:grpSpPr>
        <p:sp>
          <p:nvSpPr>
            <p:cNvPr id="14347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5808663" y="2035175"/>
            <a:ext cx="1362075" cy="1322388"/>
            <a:chOff x="4320" y="1152"/>
            <a:chExt cx="414" cy="402"/>
          </a:xfrm>
        </p:grpSpPr>
        <p:sp>
          <p:nvSpPr>
            <p:cNvPr id="14350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2" name="Rectangle 16"/>
          <p:cNvSpPr>
            <a:spLocks noChangeArrowheads="1"/>
          </p:cNvSpPr>
          <p:nvPr/>
        </p:nvSpPr>
        <p:spPr bwMode="gray">
          <a:xfrm>
            <a:off x="4202113" y="24066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gray">
          <a:xfrm>
            <a:off x="6019800" y="2416175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14354" name="Group 18"/>
          <p:cNvGrpSpPr>
            <a:grpSpLocks/>
          </p:cNvGrpSpPr>
          <p:nvPr/>
        </p:nvGrpSpPr>
        <p:grpSpPr bwMode="auto">
          <a:xfrm>
            <a:off x="903288" y="4464050"/>
            <a:ext cx="7021512" cy="1936750"/>
            <a:chOff x="528" y="2736"/>
            <a:chExt cx="4423" cy="1220"/>
          </a:xfrm>
        </p:grpSpPr>
        <p:sp>
          <p:nvSpPr>
            <p:cNvPr id="14355" name="AutoShape 19"/>
            <p:cNvSpPr>
              <a:spLocks noChangeArrowheads="1"/>
            </p:cNvSpPr>
            <p:nvPr/>
          </p:nvSpPr>
          <p:spPr bwMode="ltGray">
            <a:xfrm>
              <a:off x="1456" y="2934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1783" y="3023"/>
              <a:ext cx="2961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buClr>
                  <a:srgbClr val="D7181F"/>
                </a:buClr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14357" name="Picture 21" descr="YG_circle00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" y="2736"/>
              <a:ext cx="1220" cy="1220"/>
            </a:xfrm>
            <a:prstGeom prst="rect">
              <a:avLst/>
            </a:prstGeom>
            <a:noFill/>
          </p:spPr>
        </p:pic>
        <p:sp>
          <p:nvSpPr>
            <p:cNvPr id="14358" name="Text Box 22"/>
            <p:cNvSpPr txBox="1">
              <a:spLocks noChangeArrowheads="1"/>
            </p:cNvSpPr>
            <p:nvPr/>
          </p:nvSpPr>
          <p:spPr bwMode="gray">
            <a:xfrm>
              <a:off x="722" y="3145"/>
              <a:ext cx="812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Click to add Text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素材天下网 sucaitianxia.com-ppt1038">
  <a:themeElements>
    <a:clrScheme name="素材天下网 sucaitianxia.com-ppt1038 2">
      <a:dk1>
        <a:srgbClr val="0052A4"/>
      </a:dk1>
      <a:lt1>
        <a:srgbClr val="FFFFFF"/>
      </a:lt1>
      <a:dk2>
        <a:srgbClr val="DBEFF9"/>
      </a:dk2>
      <a:lt2>
        <a:srgbClr val="808080"/>
      </a:lt2>
      <a:accent1>
        <a:srgbClr val="5A87BE"/>
      </a:accent1>
      <a:accent2>
        <a:srgbClr val="DC5270"/>
      </a:accent2>
      <a:accent3>
        <a:srgbClr val="FFFFFF"/>
      </a:accent3>
      <a:accent4>
        <a:srgbClr val="00458B"/>
      </a:accent4>
      <a:accent5>
        <a:srgbClr val="B5C3DB"/>
      </a:accent5>
      <a:accent6>
        <a:srgbClr val="C74965"/>
      </a:accent6>
      <a:hlink>
        <a:srgbClr val="53B630"/>
      </a:hlink>
      <a:folHlink>
        <a:srgbClr val="D45F48"/>
      </a:folHlink>
    </a:clrScheme>
    <a:fontScheme name="素材天下网 sucaitianxia.com-ppt103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素材天下网 sucaitianxia.com-ppt1038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素材天下网 sucaitianxia.com-ppt1038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素材天下网 sucaitianxia.com-ppt1038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素材天下网 sucaitianxia.com-ppt1038</Template>
  <TotalTime>2</TotalTime>
  <Words>1625</Words>
  <Application>Microsoft Office PowerPoint</Application>
  <PresentationFormat>全屏显示(4:3)</PresentationFormat>
  <Paragraphs>363</Paragraphs>
  <Slides>30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素材天下网 sucaitianxia.com-ppt1038</vt:lpstr>
      <vt:lpstr>Chart</vt:lpstr>
      <vt:lpstr>医疗医院通用模板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幻灯片 30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微软用户</dc:creator>
  <cp:lastModifiedBy>Windows 用户</cp:lastModifiedBy>
  <cp:revision>5</cp:revision>
  <dcterms:created xsi:type="dcterms:W3CDTF">2009-10-21T14:50:04Z</dcterms:created>
  <dcterms:modified xsi:type="dcterms:W3CDTF">2015-01-15T02:58:37Z</dcterms:modified>
</cp:coreProperties>
</file>