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9"/>
  </p:notesMasterIdLst>
  <p:sldIdLst>
    <p:sldId id="322" r:id="rId2"/>
    <p:sldId id="290" r:id="rId3"/>
    <p:sldId id="311" r:id="rId4"/>
    <p:sldId id="305" r:id="rId5"/>
    <p:sldId id="306" r:id="rId6"/>
    <p:sldId id="307" r:id="rId7"/>
    <p:sldId id="308" r:id="rId8"/>
    <p:sldId id="309" r:id="rId9"/>
    <p:sldId id="310" r:id="rId10"/>
    <p:sldId id="312" r:id="rId11"/>
    <p:sldId id="313" r:id="rId12"/>
    <p:sldId id="314" r:id="rId13"/>
    <p:sldId id="315" r:id="rId14"/>
    <p:sldId id="316" r:id="rId15"/>
    <p:sldId id="289" r:id="rId16"/>
    <p:sldId id="323" r:id="rId17"/>
    <p:sldId id="288" r:id="rId18"/>
  </p:sldIdLst>
  <p:sldSz cx="9144000" cy="5143500" type="screen16x9"/>
  <p:notesSz cx="6858000" cy="9144000"/>
  <p:embeddedFontLst>
    <p:embeddedFont>
      <p:font typeface="Impact" panose="020B0806030902050204" pitchFamily="34" charset="0"/>
      <p:regular r:id="rId20"/>
    </p:embeddedFont>
    <p:embeddedFont>
      <p:font typeface="微软雅黑" panose="020B0503020204020204" pitchFamily="34" charset="-122"/>
      <p:regular r:id="rId21"/>
      <p:bold r:id="rId22"/>
    </p:embeddedFont>
    <p:embeddedFont>
      <p:font typeface="方正正大黑简体" panose="02000000000000000000" pitchFamily="2" charset="-122"/>
      <p:regular r:id="rId23"/>
    </p:embeddedFont>
    <p:embeddedFont>
      <p:font typeface="迷你简菱心" panose="02010609000101010101" pitchFamily="49" charset="-122"/>
      <p:regular r:id="rId24"/>
    </p:embeddedFont>
    <p:embeddedFont>
      <p:font typeface="Bookman Old Style" panose="02050604050505020204" pitchFamily="18" charset="0"/>
      <p:regular r:id="rId25"/>
      <p:bold r:id="rId26"/>
      <p:italic r:id="rId27"/>
      <p:boldItalic r:id="rId28"/>
    </p:embeddedFont>
    <p:embeddedFont>
      <p:font typeface="黑体" panose="02010600030101010101" pitchFamily="2" charset="-122"/>
      <p:regular r:id="rId29"/>
    </p:embeddedFont>
    <p:embeddedFont>
      <p:font typeface="Calibri" panose="020F0502020204030204" pitchFamily="34" charset="0"/>
      <p:regular r:id="rId30"/>
      <p:bold r:id="rId31"/>
      <p:italic r:id="rId32"/>
      <p:boldItalic r:id="rId3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98B2"/>
    <a:srgbClr val="F6BB00"/>
    <a:srgbClr val="DEA900"/>
    <a:srgbClr val="D38F49"/>
    <a:srgbClr val="3BA0BB"/>
    <a:srgbClr val="64B7CE"/>
    <a:srgbClr val="375985"/>
    <a:srgbClr val="6FD060"/>
    <a:srgbClr val="CDB6AA"/>
    <a:srgbClr val="9F9B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12" autoAdjust="0"/>
    <p:restoredTop sz="92168" autoAdjust="0"/>
  </p:normalViewPr>
  <p:slideViewPr>
    <p:cSldViewPr>
      <p:cViewPr>
        <p:scale>
          <a:sx n="75" d="100"/>
          <a:sy n="75" d="100"/>
        </p:scale>
        <p:origin x="-1098" y="-222"/>
      </p:cViewPr>
      <p:guideLst>
        <p:guide orient="horz" pos="1620"/>
        <p:guide orient="horz" pos="259"/>
        <p:guide orient="horz" pos="2981"/>
        <p:guide pos="2835"/>
        <p:guide pos="521"/>
        <p:guide pos="523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33" Type="http://schemas.openxmlformats.org/officeDocument/2006/relationships/font" Target="fonts/font14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32" Type="http://schemas.openxmlformats.org/officeDocument/2006/relationships/font" Target="fonts/font13.fntdata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31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font" Target="fonts/font11.fntdata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D05EBA-FE81-4D2F-9202-3732575ABF6E}" type="datetimeFigureOut">
              <a:rPr lang="zh-CN" altLang="en-US" smtClean="0"/>
              <a:t>2014-10-12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B710CA-BECD-4BA9-AB1D-F176FF17D5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22188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B710CA-BECD-4BA9-AB1D-F176FF17D57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31213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B710CA-BECD-4BA9-AB1D-F176FF17D57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21463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B710CA-BECD-4BA9-AB1D-F176FF17D57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31213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B710CA-BECD-4BA9-AB1D-F176FF17D57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31213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CD7F9-C549-4FCA-A053-93874DCC3458}" type="datetimeFigureOut">
              <a:rPr lang="zh-CN" altLang="en-US" smtClean="0"/>
              <a:t>2014-10-12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E02F3-6672-4659-A09D-9DD83C91A5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3200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CD7F9-C549-4FCA-A053-93874DCC3458}" type="datetimeFigureOut">
              <a:rPr lang="zh-CN" altLang="en-US" smtClean="0"/>
              <a:t>2014-10-12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E02F3-6672-4659-A09D-9DD83C91A5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50641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CD7F9-C549-4FCA-A053-93874DCC3458}" type="datetimeFigureOut">
              <a:rPr lang="zh-CN" altLang="en-US" smtClean="0"/>
              <a:t>2014-10-12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E02F3-6672-4659-A09D-9DD83C91A5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02958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CD7F9-C549-4FCA-A053-93874DCC3458}" type="datetimeFigureOut">
              <a:rPr lang="zh-CN" altLang="en-US" smtClean="0"/>
              <a:t>2014-10-12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E02F3-6672-4659-A09D-9DD83C91A5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57875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CD7F9-C549-4FCA-A053-93874DCC3458}" type="datetimeFigureOut">
              <a:rPr lang="zh-CN" altLang="en-US" smtClean="0"/>
              <a:t>2014-10-12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E02F3-6672-4659-A09D-9DD83C91A5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46971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CD7F9-C549-4FCA-A053-93874DCC3458}" type="datetimeFigureOut">
              <a:rPr lang="zh-CN" altLang="en-US" smtClean="0"/>
              <a:t>2014-10-12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E02F3-6672-4659-A09D-9DD83C91A5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74575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CD7F9-C549-4FCA-A053-93874DCC3458}" type="datetimeFigureOut">
              <a:rPr lang="zh-CN" altLang="en-US" smtClean="0"/>
              <a:t>2014-10-12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E02F3-6672-4659-A09D-9DD83C91A5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90250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CD7F9-C549-4FCA-A053-93874DCC3458}" type="datetimeFigureOut">
              <a:rPr lang="zh-CN" altLang="en-US" smtClean="0"/>
              <a:t>2014-10-12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E02F3-6672-4659-A09D-9DD83C91A5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00418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E:\other\办公软件\PPt\PPt图片\poly2.jp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25"/>
          <a:stretch/>
        </p:blipFill>
        <p:spPr bwMode="auto">
          <a:xfrm>
            <a:off x="-10687" y="0"/>
            <a:ext cx="9190899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74816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CD7F9-C549-4FCA-A053-93874DCC3458}" type="datetimeFigureOut">
              <a:rPr lang="zh-CN" altLang="en-US" smtClean="0"/>
              <a:t>2014-10-12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E02F3-6672-4659-A09D-9DD83C91A5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73368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CD7F9-C549-4FCA-A053-93874DCC3458}" type="datetimeFigureOut">
              <a:rPr lang="zh-CN" altLang="en-US" smtClean="0"/>
              <a:t>2014-10-12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E02F3-6672-4659-A09D-9DD83C91A5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93166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DCD7F9-C549-4FCA-A053-93874DCC3458}" type="datetimeFigureOut">
              <a:rPr lang="zh-CN" altLang="en-US" smtClean="0"/>
              <a:t>2014-10-12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CE02F3-6672-4659-A09D-9DD83C91A5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69389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emf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emf"/><Relationship Id="rId4" Type="http://schemas.openxmlformats.org/officeDocument/2006/relationships/image" Target="../media/image39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emf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e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openxmlformats.org/officeDocument/2006/relationships/image" Target="../media/image5.png"/><Relationship Id="rId7" Type="http://schemas.openxmlformats.org/officeDocument/2006/relationships/image" Target="../media/image8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microsoft.com/office/2007/relationships/hdphoto" Target="../media/hdphoto1.wdp"/><Relationship Id="rId9" Type="http://schemas.openxmlformats.org/officeDocument/2006/relationships/image" Target="../media/image10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3" descr="E:\other\办公软件\PPt\PPT模板研究院\06研究院活动\02玩乐会\02用药误区\封面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7" r="2664" b="6575"/>
          <a:stretch/>
        </p:blipFill>
        <p:spPr bwMode="auto">
          <a:xfrm>
            <a:off x="-1" y="0"/>
            <a:ext cx="9144001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4658508" y="2114376"/>
            <a:ext cx="4493538" cy="95410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6000"/>
            </a:lvl1pPr>
          </a:lstStyle>
          <a:p>
            <a:r>
              <a:rPr lang="zh-CN" altLang="en-US" sz="5400" b="1" dirty="0">
                <a:ln w="28575">
                  <a:solidFill>
                    <a:schemeClr val="bg1"/>
                  </a:solidFill>
                </a:ln>
                <a:gradFill flip="none" rotWithShape="1">
                  <a:gsLst>
                    <a:gs pos="0">
                      <a:srgbClr val="FF0000"/>
                    </a:gs>
                    <a:gs pos="50000">
                      <a:srgbClr val="FF0000">
                        <a:alpha val="80000"/>
                      </a:srgbClr>
                    </a:gs>
                    <a:gs pos="100000">
                      <a:srgbClr val="FF0000">
                        <a:alpha val="60000"/>
                      </a:srgb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黑体" panose="02010600030101010101" pitchFamily="2" charset="-122"/>
                <a:ea typeface="黑体" panose="02010600030101010101" pitchFamily="2" charset="-122"/>
              </a:rPr>
              <a:t>避免用药误区</a:t>
            </a:r>
          </a:p>
        </p:txBody>
      </p:sp>
      <p:sp>
        <p:nvSpPr>
          <p:cNvPr id="13" name="矩形 12"/>
          <p:cNvSpPr/>
          <p:nvPr/>
        </p:nvSpPr>
        <p:spPr>
          <a:xfrm>
            <a:off x="4679835" y="1275606"/>
            <a:ext cx="4288353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400" b="1" dirty="0">
                <a:ln w="28575">
                  <a:solidFill>
                    <a:schemeClr val="bg1"/>
                  </a:solidFill>
                </a:ln>
                <a:solidFill>
                  <a:srgbClr val="3898B2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个</a:t>
            </a:r>
            <a:r>
              <a:rPr lang="zh-CN" altLang="en-US" sz="6400" b="1" dirty="0" smtClean="0">
                <a:ln w="28575">
                  <a:solidFill>
                    <a:schemeClr val="bg1"/>
                  </a:solidFill>
                </a:ln>
                <a:solidFill>
                  <a:srgbClr val="3898B2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用药常识</a:t>
            </a:r>
            <a:endParaRPr lang="zh-CN" altLang="en-US" sz="6400" b="1" dirty="0">
              <a:ln w="28575">
                <a:solidFill>
                  <a:schemeClr val="bg1"/>
                </a:solidFill>
              </a:ln>
              <a:solidFill>
                <a:srgbClr val="3898B2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275856" y="1117069"/>
            <a:ext cx="1553630" cy="2246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0" dirty="0" smtClean="0">
                <a:ln w="76200">
                  <a:solidFill>
                    <a:schemeClr val="bg1"/>
                  </a:solidFill>
                </a:ln>
                <a:solidFill>
                  <a:srgbClr val="3898B2"/>
                </a:solidFill>
                <a:latin typeface="Impact" panose="020B0806030902050204" pitchFamily="34" charset="0"/>
              </a:rPr>
              <a:t>11</a:t>
            </a:r>
            <a:endParaRPr lang="zh-CN" altLang="en-US" sz="14000" dirty="0">
              <a:ln w="76200">
                <a:solidFill>
                  <a:schemeClr val="bg1"/>
                </a:solidFill>
              </a:ln>
              <a:solidFill>
                <a:srgbClr val="3898B2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91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3"/>
          <p:cNvSpPr>
            <a:spLocks noChangeAspect="1" noChangeArrowheads="1" noTextEdit="1"/>
          </p:cNvSpPr>
          <p:nvPr/>
        </p:nvSpPr>
        <p:spPr bwMode="auto">
          <a:xfrm rot="21120000">
            <a:off x="-1036710" y="730838"/>
            <a:ext cx="8442327" cy="1179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 rot="21120000">
            <a:off x="467686" y="1950143"/>
            <a:ext cx="490496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每次服用止痛药的时间，最好不要超过三天，若出现不良反应，应立即停药，并及时前往医院治疗。长期服用止痛药不仅会产生不良反应，还有可能会错过对疾病最佳的诊治时间。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5201055" y="1109582"/>
            <a:ext cx="3310519" cy="2603601"/>
            <a:chOff x="5201055" y="1109582"/>
            <a:chExt cx="3310519" cy="2603601"/>
          </a:xfrm>
        </p:grpSpPr>
        <p:sp>
          <p:nvSpPr>
            <p:cNvPr id="43273" name="矩形 43272"/>
            <p:cNvSpPr/>
            <p:nvPr/>
          </p:nvSpPr>
          <p:spPr>
            <a:xfrm rot="21120000">
              <a:off x="5201055" y="1504271"/>
              <a:ext cx="3310519" cy="2208912"/>
            </a:xfrm>
            <a:prstGeom prst="rect">
              <a:avLst/>
            </a:prstGeom>
            <a:blipFill dpi="0" rotWithShape="1">
              <a:blip r:embed="rId2"/>
              <a:srcRect/>
              <a:tile tx="0" ty="0" sx="100000" sy="100000" flip="none" algn="tl"/>
            </a:blipFill>
            <a:ln w="12700">
              <a:solidFill>
                <a:srgbClr val="E3D8D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 rot="21120000">
              <a:off x="8118197" y="1109582"/>
              <a:ext cx="392710" cy="39271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200" dirty="0">
                  <a:solidFill>
                    <a:schemeClr val="bg1"/>
                  </a:solidFill>
                  <a:latin typeface="Impact" panose="020B0806030902050204" pitchFamily="34" charset="0"/>
                </a:rPr>
                <a:t>7</a:t>
              </a:r>
              <a:endParaRPr lang="zh-CN" altLang="en-US" sz="22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0" y="612676"/>
            <a:ext cx="7176864" cy="1879600"/>
            <a:chOff x="0" y="612676"/>
            <a:chExt cx="7176864" cy="1879600"/>
          </a:xfrm>
        </p:grpSpPr>
        <p:pic>
          <p:nvPicPr>
            <p:cNvPr id="13314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835"/>
            <a:stretch/>
          </p:blipFill>
          <p:spPr bwMode="auto">
            <a:xfrm>
              <a:off x="0" y="612676"/>
              <a:ext cx="7176864" cy="18796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" name="矩形 2"/>
            <p:cNvSpPr/>
            <p:nvPr/>
          </p:nvSpPr>
          <p:spPr>
            <a:xfrm rot="21120000">
              <a:off x="273286" y="1039400"/>
              <a:ext cx="584326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b="1" dirty="0">
                  <a:solidFill>
                    <a:schemeClr val="bg1">
                      <a:lumMod val="95000"/>
                    </a:schemeClr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服用止痛药物，控时间</a:t>
              </a:r>
              <a:endParaRPr lang="zh-CN" altLang="zh-CN" sz="4400" b="1" dirty="0">
                <a:solidFill>
                  <a:schemeClr val="bg1">
                    <a:lumMod val="9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8863" y="8671892"/>
            <a:ext cx="1946275" cy="2036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95372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1424 -1.56489 L 0.34601 -1.80833 " pathEditMode="fixed" rAng="0" ptsTypes="AA">
                                      <p:cBhvr>
                                        <p:cTn id="6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003" y="-1217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7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3"/>
          <p:cNvSpPr>
            <a:spLocks noChangeAspect="1" noChangeArrowheads="1" noTextEdit="1"/>
          </p:cNvSpPr>
          <p:nvPr/>
        </p:nvSpPr>
        <p:spPr bwMode="auto">
          <a:xfrm rot="21120000">
            <a:off x="-1036710" y="730838"/>
            <a:ext cx="8442327" cy="1179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 rot="21120000">
            <a:off x="451300" y="2005624"/>
            <a:ext cx="435733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不要盲目补充维生素，要根据个人情况的不同定制方案。如感冒病人可适当补充维生素</a:t>
            </a:r>
            <a:r>
              <a:rPr lang="en-US" altLang="zh-CN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C</a:t>
            </a:r>
            <a:r>
              <a:rPr lang="zh-CN" altLang="en-US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；喜欢运动的人可以适当补充维生素</a:t>
            </a:r>
            <a:r>
              <a:rPr lang="en-US" altLang="zh-CN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B1</a:t>
            </a:r>
            <a:r>
              <a:rPr lang="zh-CN" altLang="en-US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和维生素</a:t>
            </a:r>
            <a:r>
              <a:rPr lang="en-US" altLang="zh-CN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C</a:t>
            </a:r>
            <a:r>
              <a:rPr lang="zh-CN" altLang="en-US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。维生素不能吃得过多，也不要空腹服用。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4763192" y="1109582"/>
            <a:ext cx="3747715" cy="2460287"/>
            <a:chOff x="4763192" y="1109582"/>
            <a:chExt cx="3747715" cy="2460287"/>
          </a:xfrm>
        </p:grpSpPr>
        <p:sp>
          <p:nvSpPr>
            <p:cNvPr id="43273" name="矩形 43272"/>
            <p:cNvSpPr/>
            <p:nvPr/>
          </p:nvSpPr>
          <p:spPr>
            <a:xfrm rot="21120000">
              <a:off x="4763192" y="1534889"/>
              <a:ext cx="3738363" cy="2034980"/>
            </a:xfrm>
            <a:prstGeom prst="rect">
              <a:avLst/>
            </a:prstGeom>
            <a:blipFill dpi="0" rotWithShape="1">
              <a:blip r:embed="rId2"/>
              <a:srcRect/>
              <a:tile tx="0" ty="0" sx="100000" sy="100000" flip="none" algn="tl"/>
            </a:blipFill>
            <a:ln w="12700">
              <a:solidFill>
                <a:srgbClr val="E3D8D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 rot="21120000">
              <a:off x="8118197" y="1109582"/>
              <a:ext cx="392710" cy="39271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200" dirty="0">
                  <a:solidFill>
                    <a:schemeClr val="bg1"/>
                  </a:solidFill>
                  <a:latin typeface="Impact" panose="020B0806030902050204" pitchFamily="34" charset="0"/>
                </a:rPr>
                <a:t>8</a:t>
              </a:r>
              <a:endParaRPr lang="zh-CN" altLang="en-US" sz="22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0" y="612676"/>
            <a:ext cx="7176864" cy="1879600"/>
            <a:chOff x="0" y="612676"/>
            <a:chExt cx="7176864" cy="1879600"/>
          </a:xfrm>
        </p:grpSpPr>
        <p:pic>
          <p:nvPicPr>
            <p:cNvPr id="11269" name="Picture 5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835"/>
            <a:stretch/>
          </p:blipFill>
          <p:spPr bwMode="auto">
            <a:xfrm>
              <a:off x="0" y="612676"/>
              <a:ext cx="7176864" cy="18796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" name="矩形 2"/>
            <p:cNvSpPr/>
            <p:nvPr/>
          </p:nvSpPr>
          <p:spPr>
            <a:xfrm rot="21120000">
              <a:off x="274841" y="1078776"/>
              <a:ext cx="5277407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b="1" dirty="0">
                  <a:solidFill>
                    <a:schemeClr val="bg1">
                      <a:lumMod val="95000"/>
                    </a:schemeClr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补充维生素，不盲目</a:t>
              </a:r>
            </a:p>
          </p:txBody>
        </p:sp>
      </p:grp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8863" y="8671892"/>
            <a:ext cx="1946275" cy="2036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8322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1424 -1.56489 L 0.34601 -1.80833 " pathEditMode="fixed" rAng="0" ptsTypes="AA">
                                      <p:cBhvr>
                                        <p:cTn id="6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003" y="-1217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7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3"/>
          <p:cNvSpPr>
            <a:spLocks noChangeAspect="1" noChangeArrowheads="1" noTextEdit="1"/>
          </p:cNvSpPr>
          <p:nvPr/>
        </p:nvSpPr>
        <p:spPr bwMode="auto">
          <a:xfrm rot="21120000">
            <a:off x="-1036710" y="730838"/>
            <a:ext cx="8442327" cy="1179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 rot="21120000">
            <a:off x="470287" y="2004638"/>
            <a:ext cx="425013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润喉片是药物，常含碘，长期使用会诱发口腔溃疡</a:t>
            </a:r>
            <a:r>
              <a:rPr lang="zh-CN" altLang="en-US" sz="20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。服用润喉片将药片放于舌根部，不要咀嚼也不要吞咽。</a:t>
            </a:r>
          </a:p>
          <a:p>
            <a:pPr>
              <a:lnSpc>
                <a:spcPct val="120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含</a:t>
            </a:r>
            <a:r>
              <a:rPr lang="zh-CN" altLang="en-US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完药片后在</a:t>
            </a:r>
            <a:r>
              <a:rPr lang="en-US" altLang="zh-CN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30</a:t>
            </a:r>
            <a:r>
              <a:rPr lang="zh-CN" altLang="en-US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分钟内，最好不要吃东西、饮水和漱口。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4717668" y="1109582"/>
            <a:ext cx="3800745" cy="2701371"/>
            <a:chOff x="4717668" y="1109582"/>
            <a:chExt cx="3800745" cy="2701371"/>
          </a:xfrm>
        </p:grpSpPr>
        <p:sp>
          <p:nvSpPr>
            <p:cNvPr id="43273" name="矩形 43272"/>
            <p:cNvSpPr/>
            <p:nvPr/>
          </p:nvSpPr>
          <p:spPr>
            <a:xfrm rot="21120000">
              <a:off x="4717668" y="1538073"/>
              <a:ext cx="3800745" cy="2272880"/>
            </a:xfrm>
            <a:prstGeom prst="rect">
              <a:avLst/>
            </a:prstGeom>
            <a:blipFill dpi="0" rotWithShape="1">
              <a:blip r:embed="rId2"/>
              <a:srcRect/>
              <a:tile tx="0" ty="0" sx="100000" sy="100000" flip="none" algn="tl"/>
            </a:blipFill>
            <a:ln w="12700">
              <a:solidFill>
                <a:srgbClr val="E3D8D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 rot="21120000">
              <a:off x="8118197" y="1109582"/>
              <a:ext cx="392710" cy="39271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200" dirty="0">
                  <a:solidFill>
                    <a:schemeClr val="bg1"/>
                  </a:solidFill>
                  <a:latin typeface="Impact" panose="020B0806030902050204" pitchFamily="34" charset="0"/>
                </a:rPr>
                <a:t>9</a:t>
              </a:r>
              <a:endParaRPr lang="zh-CN" altLang="en-US" sz="22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0" y="612676"/>
            <a:ext cx="7176864" cy="1879600"/>
            <a:chOff x="0" y="612676"/>
            <a:chExt cx="7176864" cy="1879600"/>
          </a:xfrm>
        </p:grpSpPr>
        <p:pic>
          <p:nvPicPr>
            <p:cNvPr id="15364" name="Picture 4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835"/>
            <a:stretch/>
          </p:blipFill>
          <p:spPr bwMode="auto">
            <a:xfrm>
              <a:off x="0" y="612676"/>
              <a:ext cx="7176864" cy="18796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" name="矩形 2"/>
            <p:cNvSpPr/>
            <p:nvPr/>
          </p:nvSpPr>
          <p:spPr>
            <a:xfrm rot="21120000">
              <a:off x="245181" y="1093290"/>
              <a:ext cx="5277407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b="1" dirty="0">
                  <a:solidFill>
                    <a:schemeClr val="bg1">
                      <a:lumMod val="95000"/>
                    </a:schemeClr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服用润喉片，要正确</a:t>
              </a:r>
            </a:p>
          </p:txBody>
        </p:sp>
      </p:grpSp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8863" y="8815908"/>
            <a:ext cx="1946275" cy="2036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19425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1424 -1.59269 L 0.34601 -1.83613 " pathEditMode="fixed" rAng="0" ptsTypes="AA">
                                      <p:cBhvr>
                                        <p:cTn id="6" dur="2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003" y="-1217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7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3"/>
          <p:cNvSpPr>
            <a:spLocks noChangeAspect="1" noChangeArrowheads="1" noTextEdit="1"/>
          </p:cNvSpPr>
          <p:nvPr/>
        </p:nvSpPr>
        <p:spPr bwMode="auto">
          <a:xfrm rot="21120000">
            <a:off x="-1036710" y="730838"/>
            <a:ext cx="8442327" cy="1179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 rot="21120000">
            <a:off x="494852" y="1997532"/>
            <a:ext cx="45080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使用创可贴要一天更换</a:t>
            </a:r>
            <a:r>
              <a:rPr lang="en-US" altLang="zh-CN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r>
              <a:rPr lang="zh-CN" altLang="en-US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次，以防感染。但出血较多的伤口、小而深的伤口、动物咬伤、蛰伤造成的伤口，各种皮肤疖肿、其他污染较重的伤口、已发生感染的伤口、烧伤和烫伤的创面，都不宜使用创可贴。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4968450" y="1070530"/>
            <a:ext cx="3634134" cy="2722886"/>
            <a:chOff x="4968450" y="1070530"/>
            <a:chExt cx="3634134" cy="2722886"/>
          </a:xfrm>
        </p:grpSpPr>
        <p:sp>
          <p:nvSpPr>
            <p:cNvPr id="43273" name="矩形 43272"/>
            <p:cNvSpPr/>
            <p:nvPr/>
          </p:nvSpPr>
          <p:spPr>
            <a:xfrm rot="21120000">
              <a:off x="4968450" y="1520536"/>
              <a:ext cx="3548737" cy="2272880"/>
            </a:xfrm>
            <a:prstGeom prst="rect">
              <a:avLst/>
            </a:prstGeom>
            <a:blipFill dpi="0" rotWithShape="1"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colorTemperature colorTemp="11200"/>
                        </a14:imgEffect>
                      </a14:imgLayer>
                    </a14:imgProps>
                  </a:ext>
                </a:extLst>
              </a:blip>
              <a:srcRect/>
              <a:tile tx="0" ty="0" sx="100000" sy="100000" flip="none" algn="tl"/>
            </a:blipFill>
            <a:ln w="12700">
              <a:solidFill>
                <a:srgbClr val="E3D8D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8026520" y="1070530"/>
              <a:ext cx="576064" cy="461665"/>
              <a:chOff x="8026520" y="1070530"/>
              <a:chExt cx="576064" cy="461665"/>
            </a:xfrm>
          </p:grpSpPr>
          <p:sp>
            <p:nvSpPr>
              <p:cNvPr id="10" name="椭圆 9"/>
              <p:cNvSpPr/>
              <p:nvPr/>
            </p:nvSpPr>
            <p:spPr>
              <a:xfrm rot="21120000">
                <a:off x="8118197" y="1109582"/>
                <a:ext cx="392710" cy="392710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2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 rot="21120000">
                <a:off x="8026520" y="1070530"/>
                <a:ext cx="57606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dirty="0" smtClean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10</a:t>
                </a:r>
                <a:endParaRPr lang="zh-CN" altLang="en-US" sz="24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0" y="612676"/>
            <a:ext cx="7446619" cy="1879600"/>
            <a:chOff x="0" y="612676"/>
            <a:chExt cx="7446619" cy="1879600"/>
          </a:xfrm>
        </p:grpSpPr>
        <p:pic>
          <p:nvPicPr>
            <p:cNvPr id="12291" name="Picture 3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785"/>
            <a:stretch/>
          </p:blipFill>
          <p:spPr bwMode="auto">
            <a:xfrm>
              <a:off x="0" y="612676"/>
              <a:ext cx="7446619" cy="18796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" name="矩形 2"/>
            <p:cNvSpPr/>
            <p:nvPr/>
          </p:nvSpPr>
          <p:spPr>
            <a:xfrm rot="21120000">
              <a:off x="274841" y="1092063"/>
              <a:ext cx="5277407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b="1" dirty="0">
                  <a:solidFill>
                    <a:schemeClr val="bg1">
                      <a:lumMod val="95000"/>
                    </a:schemeClr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使用创可贴，勤更换</a:t>
              </a:r>
            </a:p>
          </p:txBody>
        </p:sp>
      </p:grp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8863" y="9031932"/>
            <a:ext cx="1946275" cy="2036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38801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1424 -1.6347 L 0.34601 -1.87814 " pathEditMode="fixed" rAng="0" ptsTypes="AA">
                                      <p:cBhvr>
                                        <p:cTn id="6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003" y="-1217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7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3"/>
          <p:cNvSpPr>
            <a:spLocks noChangeAspect="1" noChangeArrowheads="1" noTextEdit="1"/>
          </p:cNvSpPr>
          <p:nvPr/>
        </p:nvSpPr>
        <p:spPr bwMode="auto">
          <a:xfrm rot="21120000">
            <a:off x="-1036710" y="730838"/>
            <a:ext cx="8442327" cy="1179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5028614" y="1070530"/>
            <a:ext cx="3573970" cy="2646037"/>
            <a:chOff x="5028614" y="1070530"/>
            <a:chExt cx="3573970" cy="2646037"/>
          </a:xfrm>
        </p:grpSpPr>
        <p:sp>
          <p:nvSpPr>
            <p:cNvPr id="43273" name="矩形 43272"/>
            <p:cNvSpPr/>
            <p:nvPr/>
          </p:nvSpPr>
          <p:spPr>
            <a:xfrm rot="21120000">
              <a:off x="5028614" y="1516331"/>
              <a:ext cx="3483198" cy="2200236"/>
            </a:xfrm>
            <a:prstGeom prst="rect">
              <a:avLst/>
            </a:prstGeom>
            <a:blipFill dpi="0" rotWithShape="1">
              <a:blip r:embed="rId2"/>
              <a:srcRect/>
              <a:tile tx="0" ty="0" sx="100000" sy="100000" flip="none" algn="tl"/>
            </a:blipFill>
            <a:ln w="12700">
              <a:solidFill>
                <a:srgbClr val="E3D8D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8026520" y="1070530"/>
              <a:ext cx="576064" cy="461665"/>
              <a:chOff x="8026520" y="1070530"/>
              <a:chExt cx="576064" cy="461665"/>
            </a:xfrm>
          </p:grpSpPr>
          <p:sp>
            <p:nvSpPr>
              <p:cNvPr id="4" name="椭圆 3"/>
              <p:cNvSpPr/>
              <p:nvPr/>
            </p:nvSpPr>
            <p:spPr>
              <a:xfrm rot="21120000">
                <a:off x="8118197" y="1109582"/>
                <a:ext cx="392710" cy="392710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2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5" name="TextBox 4"/>
              <p:cNvSpPr txBox="1"/>
              <p:nvPr/>
            </p:nvSpPr>
            <p:spPr>
              <a:xfrm rot="21120000">
                <a:off x="8026520" y="1070530"/>
                <a:ext cx="57606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2400">
                    <a:solidFill>
                      <a:schemeClr val="bg1"/>
                    </a:solidFill>
                    <a:latin typeface="Impact" panose="020B0806030902050204" pitchFamily="34" charset="0"/>
                  </a:defRPr>
                </a:lvl1pPr>
              </a:lstStyle>
              <a:p>
                <a:r>
                  <a:rPr lang="en-US" altLang="zh-CN" dirty="0"/>
                  <a:t>11</a:t>
                </a:r>
                <a:endParaRPr lang="zh-CN" altLang="en-US" dirty="0"/>
              </a:p>
            </p:txBody>
          </p:sp>
        </p:grpSp>
      </p:grpSp>
      <p:sp>
        <p:nvSpPr>
          <p:cNvPr id="15" name="矩形 14"/>
          <p:cNvSpPr/>
          <p:nvPr/>
        </p:nvSpPr>
        <p:spPr>
          <a:xfrm rot="21120000">
            <a:off x="437435" y="1967234"/>
            <a:ext cx="46401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可引起嗜睡、视</a:t>
            </a:r>
            <a:r>
              <a:rPr lang="zh-CN" altLang="en-US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物</a:t>
            </a:r>
            <a:r>
              <a:rPr lang="zh-CN" altLang="en-US" sz="20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模糊、辨</a:t>
            </a:r>
            <a:r>
              <a:rPr lang="zh-CN" altLang="en-US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色困难或出现</a:t>
            </a:r>
            <a:r>
              <a:rPr lang="zh-CN" altLang="en-US" sz="20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眩晕等药物，司机在服用前，一定要看好说明书中的禁忌，切忌服用后开车。</a:t>
            </a:r>
            <a:endParaRPr lang="zh-CN" altLang="en-US" sz="20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612676"/>
            <a:ext cx="7176864" cy="1879600"/>
            <a:chOff x="0" y="612676"/>
            <a:chExt cx="7176864" cy="1879600"/>
          </a:xfrm>
        </p:grpSpPr>
        <p:pic>
          <p:nvPicPr>
            <p:cNvPr id="14340" name="Picture 4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835"/>
            <a:stretch/>
          </p:blipFill>
          <p:spPr bwMode="auto">
            <a:xfrm>
              <a:off x="0" y="612676"/>
              <a:ext cx="7176864" cy="18796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" name="矩形 2"/>
            <p:cNvSpPr/>
            <p:nvPr/>
          </p:nvSpPr>
          <p:spPr>
            <a:xfrm rot="21120000">
              <a:off x="233420" y="1095667"/>
              <a:ext cx="471154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b="1" dirty="0">
                  <a:solidFill>
                    <a:schemeClr val="bg1">
                      <a:lumMod val="95000"/>
                    </a:schemeClr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司机</a:t>
              </a:r>
              <a:r>
                <a:rPr lang="zh-CN" altLang="en-US" sz="4400" b="1" dirty="0" smtClean="0">
                  <a:solidFill>
                    <a:schemeClr val="bg1">
                      <a:lumMod val="95000"/>
                    </a:schemeClr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用药，重禁忌</a:t>
              </a:r>
              <a:endParaRPr lang="zh-CN" altLang="en-US" sz="4400" b="1" dirty="0">
                <a:solidFill>
                  <a:schemeClr val="bg1">
                    <a:lumMod val="9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8863" y="9031932"/>
            <a:ext cx="1946275" cy="2036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22897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1424 -1.6347 L 0.34601 -1.87814 " pathEditMode="fixed" rAng="0" ptsTypes="AA">
                                      <p:cBhvr>
                                        <p:cTn id="6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003" y="-1217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7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 noEditPoints="1"/>
          </p:cNvSpPr>
          <p:nvPr/>
        </p:nvSpPr>
        <p:spPr bwMode="auto">
          <a:xfrm>
            <a:off x="899592" y="987574"/>
            <a:ext cx="7484418" cy="2722563"/>
          </a:xfrm>
          <a:custGeom>
            <a:avLst/>
            <a:gdLst>
              <a:gd name="T0" fmla="*/ 9 w 1804"/>
              <a:gd name="T1" fmla="*/ 396 h 726"/>
              <a:gd name="T2" fmla="*/ 1629 w 1804"/>
              <a:gd name="T3" fmla="*/ 711 h 726"/>
              <a:gd name="T4" fmla="*/ 48 w 1804"/>
              <a:gd name="T5" fmla="*/ 488 h 726"/>
              <a:gd name="T6" fmla="*/ 39 w 1804"/>
              <a:gd name="T7" fmla="*/ 452 h 726"/>
              <a:gd name="T8" fmla="*/ 13 w 1804"/>
              <a:gd name="T9" fmla="*/ 195 h 726"/>
              <a:gd name="T10" fmla="*/ 35 w 1804"/>
              <a:gd name="T11" fmla="*/ 126 h 726"/>
              <a:gd name="T12" fmla="*/ 1710 w 1804"/>
              <a:gd name="T13" fmla="*/ 121 h 726"/>
              <a:gd name="T14" fmla="*/ 1411 w 1804"/>
              <a:gd name="T15" fmla="*/ 0 h 726"/>
              <a:gd name="T16" fmla="*/ 1334 w 1804"/>
              <a:gd name="T17" fmla="*/ 16 h 726"/>
              <a:gd name="T18" fmla="*/ 1316 w 1804"/>
              <a:gd name="T19" fmla="*/ 13 h 726"/>
              <a:gd name="T20" fmla="*/ 1266 w 1804"/>
              <a:gd name="T21" fmla="*/ 41 h 726"/>
              <a:gd name="T22" fmla="*/ 1208 w 1804"/>
              <a:gd name="T23" fmla="*/ 39 h 726"/>
              <a:gd name="T24" fmla="*/ 1151 w 1804"/>
              <a:gd name="T25" fmla="*/ 45 h 726"/>
              <a:gd name="T26" fmla="*/ 1008 w 1804"/>
              <a:gd name="T27" fmla="*/ 32 h 726"/>
              <a:gd name="T28" fmla="*/ 894 w 1804"/>
              <a:gd name="T29" fmla="*/ 16 h 726"/>
              <a:gd name="T30" fmla="*/ 882 w 1804"/>
              <a:gd name="T31" fmla="*/ 42 h 726"/>
              <a:gd name="T32" fmla="*/ 872 w 1804"/>
              <a:gd name="T33" fmla="*/ 32 h 726"/>
              <a:gd name="T34" fmla="*/ 863 w 1804"/>
              <a:gd name="T35" fmla="*/ 18 h 726"/>
              <a:gd name="T36" fmla="*/ 796 w 1804"/>
              <a:gd name="T37" fmla="*/ 32 h 726"/>
              <a:gd name="T38" fmla="*/ 746 w 1804"/>
              <a:gd name="T39" fmla="*/ 38 h 726"/>
              <a:gd name="T40" fmla="*/ 636 w 1804"/>
              <a:gd name="T41" fmla="*/ 44 h 726"/>
              <a:gd name="T42" fmla="*/ 506 w 1804"/>
              <a:gd name="T43" fmla="*/ 24 h 726"/>
              <a:gd name="T44" fmla="*/ 481 w 1804"/>
              <a:gd name="T45" fmla="*/ 14 h 726"/>
              <a:gd name="T46" fmla="*/ 445 w 1804"/>
              <a:gd name="T47" fmla="*/ 38 h 726"/>
              <a:gd name="T48" fmla="*/ 375 w 1804"/>
              <a:gd name="T49" fmla="*/ 25 h 726"/>
              <a:gd name="T50" fmla="*/ 300 w 1804"/>
              <a:gd name="T51" fmla="*/ 61 h 726"/>
              <a:gd name="T52" fmla="*/ 142 w 1804"/>
              <a:gd name="T53" fmla="*/ 9 h 726"/>
              <a:gd name="T54" fmla="*/ 50 w 1804"/>
              <a:gd name="T55" fmla="*/ 66 h 726"/>
              <a:gd name="T56" fmla="*/ 4 w 1804"/>
              <a:gd name="T57" fmla="*/ 224 h 726"/>
              <a:gd name="T58" fmla="*/ 17 w 1804"/>
              <a:gd name="T59" fmla="*/ 451 h 726"/>
              <a:gd name="T60" fmla="*/ 49 w 1804"/>
              <a:gd name="T61" fmla="*/ 649 h 726"/>
              <a:gd name="T62" fmla="*/ 229 w 1804"/>
              <a:gd name="T63" fmla="*/ 691 h 726"/>
              <a:gd name="T64" fmla="*/ 324 w 1804"/>
              <a:gd name="T65" fmla="*/ 720 h 726"/>
              <a:gd name="T66" fmla="*/ 345 w 1804"/>
              <a:gd name="T67" fmla="*/ 714 h 726"/>
              <a:gd name="T68" fmla="*/ 357 w 1804"/>
              <a:gd name="T69" fmla="*/ 719 h 726"/>
              <a:gd name="T70" fmla="*/ 432 w 1804"/>
              <a:gd name="T71" fmla="*/ 699 h 726"/>
              <a:gd name="T72" fmla="*/ 592 w 1804"/>
              <a:gd name="T73" fmla="*/ 664 h 726"/>
              <a:gd name="T74" fmla="*/ 673 w 1804"/>
              <a:gd name="T75" fmla="*/ 705 h 726"/>
              <a:gd name="T76" fmla="*/ 739 w 1804"/>
              <a:gd name="T77" fmla="*/ 685 h 726"/>
              <a:gd name="T78" fmla="*/ 737 w 1804"/>
              <a:gd name="T79" fmla="*/ 722 h 726"/>
              <a:gd name="T80" fmla="*/ 773 w 1804"/>
              <a:gd name="T81" fmla="*/ 702 h 726"/>
              <a:gd name="T82" fmla="*/ 871 w 1804"/>
              <a:gd name="T83" fmla="*/ 681 h 726"/>
              <a:gd name="T84" fmla="*/ 915 w 1804"/>
              <a:gd name="T85" fmla="*/ 622 h 726"/>
              <a:gd name="T86" fmla="*/ 992 w 1804"/>
              <a:gd name="T87" fmla="*/ 687 h 726"/>
              <a:gd name="T88" fmla="*/ 1137 w 1804"/>
              <a:gd name="T89" fmla="*/ 703 h 726"/>
              <a:gd name="T90" fmla="*/ 1227 w 1804"/>
              <a:gd name="T91" fmla="*/ 722 h 726"/>
              <a:gd name="T92" fmla="*/ 1241 w 1804"/>
              <a:gd name="T93" fmla="*/ 715 h 726"/>
              <a:gd name="T94" fmla="*/ 1265 w 1804"/>
              <a:gd name="T95" fmla="*/ 704 h 726"/>
              <a:gd name="T96" fmla="*/ 1356 w 1804"/>
              <a:gd name="T97" fmla="*/ 677 h 726"/>
              <a:gd name="T98" fmla="*/ 1486 w 1804"/>
              <a:gd name="T99" fmla="*/ 703 h 726"/>
              <a:gd name="T100" fmla="*/ 1573 w 1804"/>
              <a:gd name="T101" fmla="*/ 699 h 726"/>
              <a:gd name="T102" fmla="*/ 1634 w 1804"/>
              <a:gd name="T103" fmla="*/ 685 h 726"/>
              <a:gd name="T104" fmla="*/ 1644 w 1804"/>
              <a:gd name="T105" fmla="*/ 712 h 726"/>
              <a:gd name="T106" fmla="*/ 1718 w 1804"/>
              <a:gd name="T107" fmla="*/ 690 h 726"/>
              <a:gd name="T108" fmla="*/ 1791 w 1804"/>
              <a:gd name="T109" fmla="*/ 476 h 726"/>
              <a:gd name="T110" fmla="*/ 1764 w 1804"/>
              <a:gd name="T111" fmla="*/ 90 h 726"/>
              <a:gd name="T112" fmla="*/ 1718 w 1804"/>
              <a:gd name="T113" fmla="*/ 50 h 726"/>
              <a:gd name="T114" fmla="*/ 1723 w 1804"/>
              <a:gd name="T115" fmla="*/ 63 h 726"/>
              <a:gd name="T116" fmla="*/ 1715 w 1804"/>
              <a:gd name="T117" fmla="*/ 23 h 726"/>
              <a:gd name="T118" fmla="*/ 1705 w 1804"/>
              <a:gd name="T119" fmla="*/ 10 h 726"/>
              <a:gd name="T120" fmla="*/ 1639 w 1804"/>
              <a:gd name="T121" fmla="*/ 26 h 726"/>
              <a:gd name="T122" fmla="*/ 1599 w 1804"/>
              <a:gd name="T123" fmla="*/ 27 h 726"/>
              <a:gd name="T124" fmla="*/ 1539 w 1804"/>
              <a:gd name="T125" fmla="*/ 57 h 7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804" h="726">
                <a:moveTo>
                  <a:pt x="1719" y="9"/>
                </a:moveTo>
                <a:cubicBezTo>
                  <a:pt x="1719" y="9"/>
                  <a:pt x="1719" y="9"/>
                  <a:pt x="1719" y="9"/>
                </a:cubicBezTo>
                <a:moveTo>
                  <a:pt x="1719" y="9"/>
                </a:moveTo>
                <a:cubicBezTo>
                  <a:pt x="1718" y="10"/>
                  <a:pt x="1718" y="10"/>
                  <a:pt x="1718" y="10"/>
                </a:cubicBezTo>
                <a:cubicBezTo>
                  <a:pt x="1718" y="10"/>
                  <a:pt x="1718" y="10"/>
                  <a:pt x="1718" y="10"/>
                </a:cubicBezTo>
                <a:cubicBezTo>
                  <a:pt x="1718" y="10"/>
                  <a:pt x="1718" y="10"/>
                  <a:pt x="1718" y="10"/>
                </a:cubicBezTo>
                <a:cubicBezTo>
                  <a:pt x="1719" y="9"/>
                  <a:pt x="1719" y="9"/>
                  <a:pt x="1719" y="9"/>
                </a:cubicBezTo>
                <a:moveTo>
                  <a:pt x="1325" y="18"/>
                </a:moveTo>
                <a:cubicBezTo>
                  <a:pt x="1325" y="18"/>
                  <a:pt x="1325" y="18"/>
                  <a:pt x="1325" y="18"/>
                </a:cubicBezTo>
                <a:moveTo>
                  <a:pt x="1325" y="18"/>
                </a:moveTo>
                <a:cubicBezTo>
                  <a:pt x="1325" y="18"/>
                  <a:pt x="1325" y="18"/>
                  <a:pt x="1325" y="18"/>
                </a:cubicBezTo>
                <a:cubicBezTo>
                  <a:pt x="1325" y="19"/>
                  <a:pt x="1325" y="19"/>
                  <a:pt x="1325" y="19"/>
                </a:cubicBezTo>
                <a:cubicBezTo>
                  <a:pt x="1325" y="19"/>
                  <a:pt x="1325" y="19"/>
                  <a:pt x="1325" y="19"/>
                </a:cubicBezTo>
                <a:cubicBezTo>
                  <a:pt x="1325" y="18"/>
                  <a:pt x="1325" y="18"/>
                  <a:pt x="1325" y="18"/>
                </a:cubicBezTo>
                <a:moveTo>
                  <a:pt x="8" y="379"/>
                </a:moveTo>
                <a:cubicBezTo>
                  <a:pt x="9" y="396"/>
                  <a:pt x="9" y="396"/>
                  <a:pt x="9" y="396"/>
                </a:cubicBezTo>
                <a:cubicBezTo>
                  <a:pt x="10" y="412"/>
                  <a:pt x="12" y="425"/>
                  <a:pt x="15" y="440"/>
                </a:cubicBezTo>
                <a:cubicBezTo>
                  <a:pt x="15" y="429"/>
                  <a:pt x="15" y="419"/>
                  <a:pt x="16" y="408"/>
                </a:cubicBezTo>
                <a:cubicBezTo>
                  <a:pt x="15" y="397"/>
                  <a:pt x="11" y="388"/>
                  <a:pt x="8" y="379"/>
                </a:cubicBezTo>
                <a:moveTo>
                  <a:pt x="16" y="389"/>
                </a:moveTo>
                <a:cubicBezTo>
                  <a:pt x="18" y="405"/>
                  <a:pt x="18" y="422"/>
                  <a:pt x="21" y="434"/>
                </a:cubicBezTo>
                <a:cubicBezTo>
                  <a:pt x="22" y="413"/>
                  <a:pt x="22" y="413"/>
                  <a:pt x="22" y="413"/>
                </a:cubicBezTo>
                <a:cubicBezTo>
                  <a:pt x="21" y="404"/>
                  <a:pt x="19" y="397"/>
                  <a:pt x="16" y="389"/>
                </a:cubicBezTo>
                <a:moveTo>
                  <a:pt x="23" y="621"/>
                </a:moveTo>
                <a:cubicBezTo>
                  <a:pt x="22" y="629"/>
                  <a:pt x="24" y="635"/>
                  <a:pt x="24" y="643"/>
                </a:cubicBezTo>
                <a:cubicBezTo>
                  <a:pt x="24" y="643"/>
                  <a:pt x="24" y="643"/>
                  <a:pt x="24" y="644"/>
                </a:cubicBezTo>
                <a:cubicBezTo>
                  <a:pt x="24" y="643"/>
                  <a:pt x="24" y="643"/>
                  <a:pt x="24" y="643"/>
                </a:cubicBezTo>
                <a:cubicBezTo>
                  <a:pt x="23" y="643"/>
                  <a:pt x="22" y="643"/>
                  <a:pt x="22" y="642"/>
                </a:cubicBezTo>
                <a:cubicBezTo>
                  <a:pt x="23" y="647"/>
                  <a:pt x="24" y="653"/>
                  <a:pt x="24" y="659"/>
                </a:cubicBezTo>
                <a:cubicBezTo>
                  <a:pt x="26" y="661"/>
                  <a:pt x="26" y="661"/>
                  <a:pt x="26" y="661"/>
                </a:cubicBezTo>
                <a:cubicBezTo>
                  <a:pt x="26" y="647"/>
                  <a:pt x="27" y="633"/>
                  <a:pt x="23" y="621"/>
                </a:cubicBezTo>
                <a:moveTo>
                  <a:pt x="1629" y="711"/>
                </a:moveTo>
                <a:cubicBezTo>
                  <a:pt x="1628" y="712"/>
                  <a:pt x="1628" y="713"/>
                  <a:pt x="1628" y="713"/>
                </a:cubicBezTo>
                <a:cubicBezTo>
                  <a:pt x="1629" y="712"/>
                  <a:pt x="1629" y="712"/>
                  <a:pt x="1629" y="712"/>
                </a:cubicBezTo>
                <a:cubicBezTo>
                  <a:pt x="1629" y="712"/>
                  <a:pt x="1629" y="712"/>
                  <a:pt x="1629" y="712"/>
                </a:cubicBezTo>
                <a:cubicBezTo>
                  <a:pt x="1629" y="711"/>
                  <a:pt x="1629" y="711"/>
                  <a:pt x="1629" y="711"/>
                </a:cubicBezTo>
                <a:moveTo>
                  <a:pt x="1235" y="720"/>
                </a:moveTo>
                <a:cubicBezTo>
                  <a:pt x="1235" y="721"/>
                  <a:pt x="1235" y="721"/>
                  <a:pt x="1235" y="721"/>
                </a:cubicBezTo>
                <a:cubicBezTo>
                  <a:pt x="1236" y="720"/>
                  <a:pt x="1236" y="720"/>
                  <a:pt x="1236" y="720"/>
                </a:cubicBezTo>
                <a:cubicBezTo>
                  <a:pt x="1235" y="720"/>
                  <a:pt x="1235" y="720"/>
                  <a:pt x="1235" y="720"/>
                </a:cubicBezTo>
                <a:cubicBezTo>
                  <a:pt x="1235" y="720"/>
                  <a:pt x="1235" y="720"/>
                  <a:pt x="1235" y="720"/>
                </a:cubicBezTo>
                <a:moveTo>
                  <a:pt x="912" y="652"/>
                </a:moveTo>
                <a:cubicBezTo>
                  <a:pt x="912" y="652"/>
                  <a:pt x="912" y="652"/>
                  <a:pt x="912" y="652"/>
                </a:cubicBezTo>
                <a:cubicBezTo>
                  <a:pt x="912" y="652"/>
                  <a:pt x="913" y="652"/>
                  <a:pt x="912" y="653"/>
                </a:cubicBezTo>
                <a:cubicBezTo>
                  <a:pt x="912" y="652"/>
                  <a:pt x="912" y="652"/>
                  <a:pt x="912" y="652"/>
                </a:cubicBezTo>
                <a:moveTo>
                  <a:pt x="47" y="488"/>
                </a:moveTo>
                <a:cubicBezTo>
                  <a:pt x="47" y="487"/>
                  <a:pt x="47" y="486"/>
                  <a:pt x="47" y="485"/>
                </a:cubicBezTo>
                <a:cubicBezTo>
                  <a:pt x="47" y="486"/>
                  <a:pt x="47" y="487"/>
                  <a:pt x="48" y="488"/>
                </a:cubicBezTo>
                <a:cubicBezTo>
                  <a:pt x="47" y="488"/>
                  <a:pt x="47" y="488"/>
                  <a:pt x="47" y="488"/>
                </a:cubicBezTo>
                <a:moveTo>
                  <a:pt x="44" y="488"/>
                </a:moveTo>
                <a:cubicBezTo>
                  <a:pt x="42" y="480"/>
                  <a:pt x="41" y="470"/>
                  <a:pt x="39" y="461"/>
                </a:cubicBezTo>
                <a:cubicBezTo>
                  <a:pt x="39" y="461"/>
                  <a:pt x="39" y="461"/>
                  <a:pt x="39" y="461"/>
                </a:cubicBezTo>
                <a:cubicBezTo>
                  <a:pt x="39" y="460"/>
                  <a:pt x="39" y="460"/>
                  <a:pt x="39" y="460"/>
                </a:cubicBezTo>
                <a:cubicBezTo>
                  <a:pt x="39" y="461"/>
                  <a:pt x="39" y="461"/>
                  <a:pt x="39" y="461"/>
                </a:cubicBezTo>
                <a:cubicBezTo>
                  <a:pt x="39" y="461"/>
                  <a:pt x="39" y="461"/>
                  <a:pt x="39" y="461"/>
                </a:cubicBezTo>
                <a:cubicBezTo>
                  <a:pt x="45" y="465"/>
                  <a:pt x="44" y="474"/>
                  <a:pt x="44" y="482"/>
                </a:cubicBezTo>
                <a:cubicBezTo>
                  <a:pt x="44" y="482"/>
                  <a:pt x="44" y="482"/>
                  <a:pt x="45" y="482"/>
                </a:cubicBezTo>
                <a:cubicBezTo>
                  <a:pt x="46" y="482"/>
                  <a:pt x="45" y="485"/>
                  <a:pt x="47" y="485"/>
                </a:cubicBezTo>
                <a:cubicBezTo>
                  <a:pt x="47" y="486"/>
                  <a:pt x="46" y="487"/>
                  <a:pt x="46" y="488"/>
                </a:cubicBezTo>
                <a:cubicBezTo>
                  <a:pt x="44" y="488"/>
                  <a:pt x="44" y="488"/>
                  <a:pt x="44" y="488"/>
                </a:cubicBezTo>
                <a:moveTo>
                  <a:pt x="38" y="458"/>
                </a:moveTo>
                <a:cubicBezTo>
                  <a:pt x="38" y="457"/>
                  <a:pt x="37" y="456"/>
                  <a:pt x="37" y="455"/>
                </a:cubicBezTo>
                <a:cubicBezTo>
                  <a:pt x="35" y="445"/>
                  <a:pt x="33" y="434"/>
                  <a:pt x="33" y="423"/>
                </a:cubicBezTo>
                <a:cubicBezTo>
                  <a:pt x="35" y="433"/>
                  <a:pt x="39" y="442"/>
                  <a:pt x="39" y="452"/>
                </a:cubicBezTo>
                <a:cubicBezTo>
                  <a:pt x="39" y="454"/>
                  <a:pt x="39" y="456"/>
                  <a:pt x="38" y="458"/>
                </a:cubicBezTo>
                <a:moveTo>
                  <a:pt x="33" y="423"/>
                </a:moveTo>
                <a:cubicBezTo>
                  <a:pt x="32" y="421"/>
                  <a:pt x="32" y="421"/>
                  <a:pt x="32" y="421"/>
                </a:cubicBezTo>
                <a:cubicBezTo>
                  <a:pt x="31" y="418"/>
                  <a:pt x="32" y="413"/>
                  <a:pt x="32" y="411"/>
                </a:cubicBezTo>
                <a:cubicBezTo>
                  <a:pt x="32" y="415"/>
                  <a:pt x="32" y="419"/>
                  <a:pt x="33" y="423"/>
                </a:cubicBezTo>
                <a:moveTo>
                  <a:pt x="1737" y="348"/>
                </a:moveTo>
                <a:cubicBezTo>
                  <a:pt x="1736" y="346"/>
                  <a:pt x="1736" y="344"/>
                  <a:pt x="1735" y="342"/>
                </a:cubicBezTo>
                <a:cubicBezTo>
                  <a:pt x="1735" y="338"/>
                  <a:pt x="1736" y="334"/>
                  <a:pt x="1736" y="330"/>
                </a:cubicBezTo>
                <a:cubicBezTo>
                  <a:pt x="1736" y="336"/>
                  <a:pt x="1737" y="342"/>
                  <a:pt x="1738" y="348"/>
                </a:cubicBezTo>
                <a:cubicBezTo>
                  <a:pt x="1737" y="348"/>
                  <a:pt x="1737" y="348"/>
                  <a:pt x="1737" y="348"/>
                </a:cubicBezTo>
                <a:moveTo>
                  <a:pt x="36" y="339"/>
                </a:moveTo>
                <a:cubicBezTo>
                  <a:pt x="34" y="338"/>
                  <a:pt x="35" y="335"/>
                  <a:pt x="34" y="333"/>
                </a:cubicBezTo>
                <a:cubicBezTo>
                  <a:pt x="28" y="325"/>
                  <a:pt x="29" y="309"/>
                  <a:pt x="26" y="296"/>
                </a:cubicBezTo>
                <a:cubicBezTo>
                  <a:pt x="25" y="292"/>
                  <a:pt x="24" y="288"/>
                  <a:pt x="23" y="284"/>
                </a:cubicBezTo>
                <a:cubicBezTo>
                  <a:pt x="20" y="264"/>
                  <a:pt x="17" y="244"/>
                  <a:pt x="16" y="222"/>
                </a:cubicBezTo>
                <a:cubicBezTo>
                  <a:pt x="16" y="214"/>
                  <a:pt x="14" y="204"/>
                  <a:pt x="13" y="195"/>
                </a:cubicBezTo>
                <a:cubicBezTo>
                  <a:pt x="13" y="192"/>
                  <a:pt x="13" y="189"/>
                  <a:pt x="13" y="186"/>
                </a:cubicBezTo>
                <a:cubicBezTo>
                  <a:pt x="13" y="186"/>
                  <a:pt x="13" y="186"/>
                  <a:pt x="13" y="186"/>
                </a:cubicBezTo>
                <a:cubicBezTo>
                  <a:pt x="14" y="196"/>
                  <a:pt x="14" y="196"/>
                  <a:pt x="14" y="196"/>
                </a:cubicBezTo>
                <a:cubicBezTo>
                  <a:pt x="15" y="199"/>
                  <a:pt x="17" y="202"/>
                  <a:pt x="17" y="204"/>
                </a:cubicBezTo>
                <a:cubicBezTo>
                  <a:pt x="19" y="209"/>
                  <a:pt x="19" y="216"/>
                  <a:pt x="19" y="224"/>
                </a:cubicBezTo>
                <a:cubicBezTo>
                  <a:pt x="21" y="229"/>
                  <a:pt x="19" y="236"/>
                  <a:pt x="19" y="244"/>
                </a:cubicBezTo>
                <a:cubicBezTo>
                  <a:pt x="19" y="245"/>
                  <a:pt x="21" y="246"/>
                  <a:pt x="22" y="246"/>
                </a:cubicBezTo>
                <a:cubicBezTo>
                  <a:pt x="20" y="256"/>
                  <a:pt x="25" y="262"/>
                  <a:pt x="23" y="272"/>
                </a:cubicBezTo>
                <a:cubicBezTo>
                  <a:pt x="26" y="268"/>
                  <a:pt x="26" y="268"/>
                  <a:pt x="26" y="268"/>
                </a:cubicBezTo>
                <a:cubicBezTo>
                  <a:pt x="26" y="274"/>
                  <a:pt x="28" y="278"/>
                  <a:pt x="28" y="285"/>
                </a:cubicBezTo>
                <a:cubicBezTo>
                  <a:pt x="28" y="291"/>
                  <a:pt x="32" y="295"/>
                  <a:pt x="32" y="299"/>
                </a:cubicBezTo>
                <a:cubicBezTo>
                  <a:pt x="33" y="314"/>
                  <a:pt x="32" y="328"/>
                  <a:pt x="36" y="339"/>
                </a:cubicBezTo>
                <a:moveTo>
                  <a:pt x="35" y="126"/>
                </a:moveTo>
                <a:cubicBezTo>
                  <a:pt x="34" y="114"/>
                  <a:pt x="33" y="101"/>
                  <a:pt x="34" y="91"/>
                </a:cubicBezTo>
                <a:cubicBezTo>
                  <a:pt x="35" y="91"/>
                  <a:pt x="35" y="91"/>
                  <a:pt x="35" y="91"/>
                </a:cubicBezTo>
                <a:cubicBezTo>
                  <a:pt x="36" y="103"/>
                  <a:pt x="37" y="116"/>
                  <a:pt x="35" y="126"/>
                </a:cubicBezTo>
                <a:moveTo>
                  <a:pt x="1737" y="131"/>
                </a:moveTo>
                <a:cubicBezTo>
                  <a:pt x="1739" y="109"/>
                  <a:pt x="1739" y="109"/>
                  <a:pt x="1739" y="109"/>
                </a:cubicBezTo>
                <a:cubicBezTo>
                  <a:pt x="1741" y="99"/>
                  <a:pt x="1743" y="88"/>
                  <a:pt x="1743" y="76"/>
                </a:cubicBezTo>
                <a:cubicBezTo>
                  <a:pt x="1745" y="80"/>
                  <a:pt x="1746" y="83"/>
                  <a:pt x="1748" y="86"/>
                </a:cubicBezTo>
                <a:cubicBezTo>
                  <a:pt x="1745" y="100"/>
                  <a:pt x="1741" y="114"/>
                  <a:pt x="1740" y="129"/>
                </a:cubicBezTo>
                <a:cubicBezTo>
                  <a:pt x="1739" y="132"/>
                  <a:pt x="1739" y="132"/>
                  <a:pt x="1739" y="132"/>
                </a:cubicBezTo>
                <a:cubicBezTo>
                  <a:pt x="1736" y="137"/>
                  <a:pt x="1736" y="137"/>
                  <a:pt x="1736" y="137"/>
                </a:cubicBezTo>
                <a:cubicBezTo>
                  <a:pt x="1736" y="136"/>
                  <a:pt x="1736" y="136"/>
                  <a:pt x="1736" y="136"/>
                </a:cubicBezTo>
                <a:cubicBezTo>
                  <a:pt x="1738" y="130"/>
                  <a:pt x="1738" y="130"/>
                  <a:pt x="1738" y="130"/>
                </a:cubicBezTo>
                <a:cubicBezTo>
                  <a:pt x="1737" y="131"/>
                  <a:pt x="1737" y="131"/>
                  <a:pt x="1737" y="131"/>
                </a:cubicBezTo>
                <a:moveTo>
                  <a:pt x="1708" y="116"/>
                </a:moveTo>
                <a:cubicBezTo>
                  <a:pt x="1709" y="109"/>
                  <a:pt x="1709" y="101"/>
                  <a:pt x="1709" y="94"/>
                </a:cubicBezTo>
                <a:cubicBezTo>
                  <a:pt x="1709" y="91"/>
                  <a:pt x="1709" y="88"/>
                  <a:pt x="1708" y="85"/>
                </a:cubicBezTo>
                <a:cubicBezTo>
                  <a:pt x="1711" y="82"/>
                  <a:pt x="1714" y="79"/>
                  <a:pt x="1716" y="75"/>
                </a:cubicBezTo>
                <a:cubicBezTo>
                  <a:pt x="1715" y="81"/>
                  <a:pt x="1714" y="89"/>
                  <a:pt x="1713" y="97"/>
                </a:cubicBezTo>
                <a:cubicBezTo>
                  <a:pt x="1712" y="105"/>
                  <a:pt x="1711" y="113"/>
                  <a:pt x="1710" y="121"/>
                </a:cubicBezTo>
                <a:cubicBezTo>
                  <a:pt x="1710" y="118"/>
                  <a:pt x="1710" y="118"/>
                  <a:pt x="1710" y="118"/>
                </a:cubicBezTo>
                <a:cubicBezTo>
                  <a:pt x="1710" y="117"/>
                  <a:pt x="1710" y="116"/>
                  <a:pt x="1709" y="116"/>
                </a:cubicBezTo>
                <a:cubicBezTo>
                  <a:pt x="1709" y="116"/>
                  <a:pt x="1708" y="116"/>
                  <a:pt x="1708" y="116"/>
                </a:cubicBezTo>
                <a:moveTo>
                  <a:pt x="876" y="67"/>
                </a:moveTo>
                <a:cubicBezTo>
                  <a:pt x="877" y="67"/>
                  <a:pt x="878" y="66"/>
                  <a:pt x="880" y="64"/>
                </a:cubicBezTo>
                <a:cubicBezTo>
                  <a:pt x="879" y="66"/>
                  <a:pt x="878" y="69"/>
                  <a:pt x="877" y="71"/>
                </a:cubicBezTo>
                <a:cubicBezTo>
                  <a:pt x="877" y="72"/>
                  <a:pt x="877" y="72"/>
                  <a:pt x="877" y="72"/>
                </a:cubicBezTo>
                <a:cubicBezTo>
                  <a:pt x="877" y="72"/>
                  <a:pt x="877" y="72"/>
                  <a:pt x="876" y="72"/>
                </a:cubicBezTo>
                <a:cubicBezTo>
                  <a:pt x="876" y="72"/>
                  <a:pt x="876" y="72"/>
                  <a:pt x="876" y="72"/>
                </a:cubicBezTo>
                <a:cubicBezTo>
                  <a:pt x="875" y="72"/>
                  <a:pt x="875" y="72"/>
                  <a:pt x="875" y="72"/>
                </a:cubicBezTo>
                <a:cubicBezTo>
                  <a:pt x="874" y="73"/>
                  <a:pt x="874" y="73"/>
                  <a:pt x="874" y="73"/>
                </a:cubicBezTo>
                <a:cubicBezTo>
                  <a:pt x="874" y="73"/>
                  <a:pt x="874" y="73"/>
                  <a:pt x="874" y="73"/>
                </a:cubicBezTo>
                <a:cubicBezTo>
                  <a:pt x="874" y="72"/>
                  <a:pt x="875" y="70"/>
                  <a:pt x="875" y="69"/>
                </a:cubicBezTo>
                <a:cubicBezTo>
                  <a:pt x="875" y="68"/>
                  <a:pt x="874" y="67"/>
                  <a:pt x="874" y="66"/>
                </a:cubicBezTo>
                <a:cubicBezTo>
                  <a:pt x="875" y="67"/>
                  <a:pt x="875" y="67"/>
                  <a:pt x="876" y="67"/>
                </a:cubicBezTo>
                <a:moveTo>
                  <a:pt x="1411" y="0"/>
                </a:moveTo>
                <a:cubicBezTo>
                  <a:pt x="1407" y="6"/>
                  <a:pt x="1404" y="15"/>
                  <a:pt x="1402" y="24"/>
                </a:cubicBezTo>
                <a:cubicBezTo>
                  <a:pt x="1394" y="30"/>
                  <a:pt x="1388" y="38"/>
                  <a:pt x="1383" y="47"/>
                </a:cubicBezTo>
                <a:cubicBezTo>
                  <a:pt x="1383" y="43"/>
                  <a:pt x="1383" y="39"/>
                  <a:pt x="1382" y="35"/>
                </a:cubicBezTo>
                <a:cubicBezTo>
                  <a:pt x="1383" y="21"/>
                  <a:pt x="1385" y="8"/>
                  <a:pt x="1379" y="8"/>
                </a:cubicBezTo>
                <a:cubicBezTo>
                  <a:pt x="1378" y="8"/>
                  <a:pt x="1378" y="8"/>
                  <a:pt x="1377" y="8"/>
                </a:cubicBezTo>
                <a:cubicBezTo>
                  <a:pt x="1374" y="9"/>
                  <a:pt x="1371" y="13"/>
                  <a:pt x="1369" y="18"/>
                </a:cubicBezTo>
                <a:cubicBezTo>
                  <a:pt x="1368" y="17"/>
                  <a:pt x="1367" y="17"/>
                  <a:pt x="1365" y="17"/>
                </a:cubicBezTo>
                <a:cubicBezTo>
                  <a:pt x="1363" y="17"/>
                  <a:pt x="1360" y="18"/>
                  <a:pt x="1357" y="20"/>
                </a:cubicBezTo>
                <a:cubicBezTo>
                  <a:pt x="1358" y="15"/>
                  <a:pt x="1358" y="9"/>
                  <a:pt x="1357" y="4"/>
                </a:cubicBezTo>
                <a:cubicBezTo>
                  <a:pt x="1355" y="8"/>
                  <a:pt x="1351" y="11"/>
                  <a:pt x="1350" y="18"/>
                </a:cubicBezTo>
                <a:cubicBezTo>
                  <a:pt x="1349" y="24"/>
                  <a:pt x="1349" y="24"/>
                  <a:pt x="1349" y="24"/>
                </a:cubicBezTo>
                <a:cubicBezTo>
                  <a:pt x="1349" y="24"/>
                  <a:pt x="1349" y="24"/>
                  <a:pt x="1349" y="24"/>
                </a:cubicBezTo>
                <a:cubicBezTo>
                  <a:pt x="1347" y="21"/>
                  <a:pt x="1345" y="18"/>
                  <a:pt x="1342" y="16"/>
                </a:cubicBezTo>
                <a:cubicBezTo>
                  <a:pt x="1341" y="15"/>
                  <a:pt x="1341" y="15"/>
                  <a:pt x="1340" y="15"/>
                </a:cubicBezTo>
                <a:cubicBezTo>
                  <a:pt x="1338" y="15"/>
                  <a:pt x="1336" y="16"/>
                  <a:pt x="1334" y="16"/>
                </a:cubicBezTo>
                <a:cubicBezTo>
                  <a:pt x="1334" y="16"/>
                  <a:pt x="1334" y="16"/>
                  <a:pt x="1334" y="16"/>
                </a:cubicBezTo>
                <a:cubicBezTo>
                  <a:pt x="1330" y="16"/>
                  <a:pt x="1327" y="20"/>
                  <a:pt x="1327" y="25"/>
                </a:cubicBezTo>
                <a:cubicBezTo>
                  <a:pt x="1325" y="26"/>
                  <a:pt x="1323" y="26"/>
                  <a:pt x="1322" y="26"/>
                </a:cubicBezTo>
                <a:cubicBezTo>
                  <a:pt x="1322" y="25"/>
                  <a:pt x="1322" y="25"/>
                  <a:pt x="1322" y="24"/>
                </a:cubicBezTo>
                <a:cubicBezTo>
                  <a:pt x="1322" y="24"/>
                  <a:pt x="1322" y="24"/>
                  <a:pt x="1321" y="26"/>
                </a:cubicBezTo>
                <a:cubicBezTo>
                  <a:pt x="1321" y="26"/>
                  <a:pt x="1321" y="26"/>
                  <a:pt x="1321" y="26"/>
                </a:cubicBezTo>
                <a:cubicBezTo>
                  <a:pt x="1321" y="26"/>
                  <a:pt x="1321" y="25"/>
                  <a:pt x="1321" y="24"/>
                </a:cubicBezTo>
                <a:cubicBezTo>
                  <a:pt x="1321" y="24"/>
                  <a:pt x="1321" y="24"/>
                  <a:pt x="1319" y="25"/>
                </a:cubicBezTo>
                <a:cubicBezTo>
                  <a:pt x="1319" y="25"/>
                  <a:pt x="1319" y="25"/>
                  <a:pt x="1321" y="24"/>
                </a:cubicBezTo>
                <a:cubicBezTo>
                  <a:pt x="1321" y="24"/>
                  <a:pt x="1321" y="24"/>
                  <a:pt x="1320" y="23"/>
                </a:cubicBezTo>
                <a:cubicBezTo>
                  <a:pt x="1320" y="23"/>
                  <a:pt x="1320" y="23"/>
                  <a:pt x="1325" y="18"/>
                </a:cubicBezTo>
                <a:cubicBezTo>
                  <a:pt x="1324" y="18"/>
                  <a:pt x="1324" y="17"/>
                  <a:pt x="1323" y="15"/>
                </a:cubicBezTo>
                <a:cubicBezTo>
                  <a:pt x="1323" y="15"/>
                  <a:pt x="1323" y="15"/>
                  <a:pt x="1322" y="14"/>
                </a:cubicBezTo>
                <a:cubicBezTo>
                  <a:pt x="1322" y="14"/>
                  <a:pt x="1322" y="14"/>
                  <a:pt x="1320" y="12"/>
                </a:cubicBezTo>
                <a:cubicBezTo>
                  <a:pt x="1320" y="12"/>
                  <a:pt x="1320" y="12"/>
                  <a:pt x="1320" y="12"/>
                </a:cubicBezTo>
                <a:cubicBezTo>
                  <a:pt x="1319" y="12"/>
                  <a:pt x="1319" y="12"/>
                  <a:pt x="1318" y="13"/>
                </a:cubicBezTo>
                <a:cubicBezTo>
                  <a:pt x="1317" y="13"/>
                  <a:pt x="1317" y="13"/>
                  <a:pt x="1316" y="13"/>
                </a:cubicBezTo>
                <a:cubicBezTo>
                  <a:pt x="1316" y="13"/>
                  <a:pt x="1315" y="14"/>
                  <a:pt x="1314" y="15"/>
                </a:cubicBezTo>
                <a:cubicBezTo>
                  <a:pt x="1314" y="16"/>
                  <a:pt x="1314" y="16"/>
                  <a:pt x="1313" y="19"/>
                </a:cubicBezTo>
                <a:cubicBezTo>
                  <a:pt x="1312" y="18"/>
                  <a:pt x="1312" y="18"/>
                  <a:pt x="1312" y="18"/>
                </a:cubicBezTo>
                <a:cubicBezTo>
                  <a:pt x="1311" y="18"/>
                  <a:pt x="1310" y="18"/>
                  <a:pt x="1309" y="18"/>
                </a:cubicBezTo>
                <a:cubicBezTo>
                  <a:pt x="1308" y="18"/>
                  <a:pt x="1306" y="19"/>
                  <a:pt x="1300" y="22"/>
                </a:cubicBezTo>
                <a:cubicBezTo>
                  <a:pt x="1300" y="22"/>
                  <a:pt x="1298" y="24"/>
                  <a:pt x="1296" y="28"/>
                </a:cubicBezTo>
                <a:cubicBezTo>
                  <a:pt x="1296" y="32"/>
                  <a:pt x="1296" y="32"/>
                  <a:pt x="1295" y="37"/>
                </a:cubicBezTo>
                <a:cubicBezTo>
                  <a:pt x="1295" y="37"/>
                  <a:pt x="1295" y="38"/>
                  <a:pt x="1294" y="40"/>
                </a:cubicBezTo>
                <a:cubicBezTo>
                  <a:pt x="1293" y="41"/>
                  <a:pt x="1293" y="42"/>
                  <a:pt x="1292" y="43"/>
                </a:cubicBezTo>
                <a:cubicBezTo>
                  <a:pt x="1292" y="43"/>
                  <a:pt x="1292" y="43"/>
                  <a:pt x="1292" y="43"/>
                </a:cubicBezTo>
                <a:cubicBezTo>
                  <a:pt x="1292" y="42"/>
                  <a:pt x="1291" y="41"/>
                  <a:pt x="1291" y="40"/>
                </a:cubicBezTo>
                <a:cubicBezTo>
                  <a:pt x="1290" y="39"/>
                  <a:pt x="1289" y="38"/>
                  <a:pt x="1288" y="38"/>
                </a:cubicBezTo>
                <a:cubicBezTo>
                  <a:pt x="1288" y="38"/>
                  <a:pt x="1287" y="39"/>
                  <a:pt x="1286" y="40"/>
                </a:cubicBezTo>
                <a:cubicBezTo>
                  <a:pt x="1284" y="39"/>
                  <a:pt x="1283" y="39"/>
                  <a:pt x="1281" y="39"/>
                </a:cubicBezTo>
                <a:cubicBezTo>
                  <a:pt x="1278" y="39"/>
                  <a:pt x="1274" y="40"/>
                  <a:pt x="1271" y="42"/>
                </a:cubicBezTo>
                <a:cubicBezTo>
                  <a:pt x="1270" y="41"/>
                  <a:pt x="1268" y="41"/>
                  <a:pt x="1266" y="41"/>
                </a:cubicBezTo>
                <a:cubicBezTo>
                  <a:pt x="1266" y="41"/>
                  <a:pt x="1266" y="41"/>
                  <a:pt x="1266" y="41"/>
                </a:cubicBezTo>
                <a:cubicBezTo>
                  <a:pt x="1261" y="38"/>
                  <a:pt x="1256" y="35"/>
                  <a:pt x="1250" y="35"/>
                </a:cubicBezTo>
                <a:cubicBezTo>
                  <a:pt x="1246" y="34"/>
                  <a:pt x="1246" y="34"/>
                  <a:pt x="1246" y="34"/>
                </a:cubicBezTo>
                <a:cubicBezTo>
                  <a:pt x="1244" y="35"/>
                  <a:pt x="1243" y="35"/>
                  <a:pt x="1242" y="36"/>
                </a:cubicBezTo>
                <a:cubicBezTo>
                  <a:pt x="1241" y="36"/>
                  <a:pt x="1240" y="36"/>
                  <a:pt x="1240" y="36"/>
                </a:cubicBezTo>
                <a:cubicBezTo>
                  <a:pt x="1237" y="36"/>
                  <a:pt x="1235" y="36"/>
                  <a:pt x="1234" y="35"/>
                </a:cubicBezTo>
                <a:cubicBezTo>
                  <a:pt x="1234" y="38"/>
                  <a:pt x="1235" y="41"/>
                  <a:pt x="1235" y="44"/>
                </a:cubicBezTo>
                <a:cubicBezTo>
                  <a:pt x="1231" y="43"/>
                  <a:pt x="1231" y="43"/>
                  <a:pt x="1231" y="43"/>
                </a:cubicBezTo>
                <a:cubicBezTo>
                  <a:pt x="1230" y="44"/>
                  <a:pt x="1229" y="45"/>
                  <a:pt x="1227" y="45"/>
                </a:cubicBezTo>
                <a:cubicBezTo>
                  <a:pt x="1226" y="42"/>
                  <a:pt x="1229" y="38"/>
                  <a:pt x="1227" y="35"/>
                </a:cubicBezTo>
                <a:cubicBezTo>
                  <a:pt x="1222" y="35"/>
                  <a:pt x="1222" y="35"/>
                  <a:pt x="1222" y="35"/>
                </a:cubicBezTo>
                <a:cubicBezTo>
                  <a:pt x="1222" y="35"/>
                  <a:pt x="1222" y="35"/>
                  <a:pt x="1222" y="35"/>
                </a:cubicBezTo>
                <a:cubicBezTo>
                  <a:pt x="1221" y="29"/>
                  <a:pt x="1219" y="28"/>
                  <a:pt x="1218" y="28"/>
                </a:cubicBezTo>
                <a:cubicBezTo>
                  <a:pt x="1216" y="28"/>
                  <a:pt x="1214" y="29"/>
                  <a:pt x="1211" y="29"/>
                </a:cubicBezTo>
                <a:cubicBezTo>
                  <a:pt x="1212" y="32"/>
                  <a:pt x="1212" y="36"/>
                  <a:pt x="1212" y="39"/>
                </a:cubicBezTo>
                <a:cubicBezTo>
                  <a:pt x="1208" y="39"/>
                  <a:pt x="1208" y="39"/>
                  <a:pt x="1208" y="39"/>
                </a:cubicBezTo>
                <a:cubicBezTo>
                  <a:pt x="1208" y="39"/>
                  <a:pt x="1208" y="39"/>
                  <a:pt x="1208" y="39"/>
                </a:cubicBezTo>
                <a:cubicBezTo>
                  <a:pt x="1206" y="39"/>
                  <a:pt x="1206" y="37"/>
                  <a:pt x="1206" y="36"/>
                </a:cubicBezTo>
                <a:cubicBezTo>
                  <a:pt x="1206" y="36"/>
                  <a:pt x="1206" y="36"/>
                  <a:pt x="1206" y="36"/>
                </a:cubicBezTo>
                <a:cubicBezTo>
                  <a:pt x="1204" y="36"/>
                  <a:pt x="1203" y="36"/>
                  <a:pt x="1202" y="35"/>
                </a:cubicBezTo>
                <a:cubicBezTo>
                  <a:pt x="1201" y="35"/>
                  <a:pt x="1199" y="35"/>
                  <a:pt x="1198" y="35"/>
                </a:cubicBezTo>
                <a:cubicBezTo>
                  <a:pt x="1197" y="35"/>
                  <a:pt x="1196" y="35"/>
                  <a:pt x="1195" y="36"/>
                </a:cubicBezTo>
                <a:cubicBezTo>
                  <a:pt x="1195" y="41"/>
                  <a:pt x="1195" y="41"/>
                  <a:pt x="1195" y="41"/>
                </a:cubicBezTo>
                <a:cubicBezTo>
                  <a:pt x="1193" y="35"/>
                  <a:pt x="1183" y="32"/>
                  <a:pt x="1176" y="32"/>
                </a:cubicBezTo>
                <a:cubicBezTo>
                  <a:pt x="1176" y="32"/>
                  <a:pt x="1176" y="32"/>
                  <a:pt x="1176" y="32"/>
                </a:cubicBezTo>
                <a:cubicBezTo>
                  <a:pt x="1178" y="33"/>
                  <a:pt x="1172" y="33"/>
                  <a:pt x="1174" y="35"/>
                </a:cubicBezTo>
                <a:cubicBezTo>
                  <a:pt x="1170" y="32"/>
                  <a:pt x="1165" y="29"/>
                  <a:pt x="1161" y="29"/>
                </a:cubicBezTo>
                <a:cubicBezTo>
                  <a:pt x="1159" y="29"/>
                  <a:pt x="1157" y="30"/>
                  <a:pt x="1157" y="32"/>
                </a:cubicBezTo>
                <a:cubicBezTo>
                  <a:pt x="1156" y="40"/>
                  <a:pt x="1156" y="47"/>
                  <a:pt x="1156" y="55"/>
                </a:cubicBezTo>
                <a:cubicBezTo>
                  <a:pt x="1155" y="52"/>
                  <a:pt x="1155" y="49"/>
                  <a:pt x="1155" y="46"/>
                </a:cubicBezTo>
                <a:cubicBezTo>
                  <a:pt x="1155" y="46"/>
                  <a:pt x="1155" y="46"/>
                  <a:pt x="1155" y="46"/>
                </a:cubicBezTo>
                <a:cubicBezTo>
                  <a:pt x="1154" y="46"/>
                  <a:pt x="1152" y="46"/>
                  <a:pt x="1151" y="45"/>
                </a:cubicBezTo>
                <a:cubicBezTo>
                  <a:pt x="1150" y="44"/>
                  <a:pt x="1148" y="44"/>
                  <a:pt x="1147" y="44"/>
                </a:cubicBezTo>
                <a:cubicBezTo>
                  <a:pt x="1146" y="44"/>
                  <a:pt x="1145" y="44"/>
                  <a:pt x="1144" y="46"/>
                </a:cubicBezTo>
                <a:cubicBezTo>
                  <a:pt x="1145" y="65"/>
                  <a:pt x="1145" y="65"/>
                  <a:pt x="1145" y="65"/>
                </a:cubicBezTo>
                <a:cubicBezTo>
                  <a:pt x="1142" y="40"/>
                  <a:pt x="1131" y="28"/>
                  <a:pt x="1125" y="28"/>
                </a:cubicBezTo>
                <a:cubicBezTo>
                  <a:pt x="1125" y="28"/>
                  <a:pt x="1125" y="28"/>
                  <a:pt x="1125" y="28"/>
                </a:cubicBezTo>
                <a:cubicBezTo>
                  <a:pt x="1127" y="34"/>
                  <a:pt x="1121" y="34"/>
                  <a:pt x="1123" y="41"/>
                </a:cubicBezTo>
                <a:cubicBezTo>
                  <a:pt x="1118" y="28"/>
                  <a:pt x="1113" y="16"/>
                  <a:pt x="1109" y="16"/>
                </a:cubicBezTo>
                <a:cubicBezTo>
                  <a:pt x="1107" y="16"/>
                  <a:pt x="1106" y="20"/>
                  <a:pt x="1105" y="28"/>
                </a:cubicBezTo>
                <a:cubicBezTo>
                  <a:pt x="1105" y="35"/>
                  <a:pt x="1106" y="41"/>
                  <a:pt x="1106" y="47"/>
                </a:cubicBezTo>
                <a:cubicBezTo>
                  <a:pt x="1104" y="47"/>
                  <a:pt x="1103" y="47"/>
                  <a:pt x="1102" y="47"/>
                </a:cubicBezTo>
                <a:cubicBezTo>
                  <a:pt x="1097" y="47"/>
                  <a:pt x="1092" y="47"/>
                  <a:pt x="1087" y="49"/>
                </a:cubicBezTo>
                <a:cubicBezTo>
                  <a:pt x="1086" y="46"/>
                  <a:pt x="1085" y="44"/>
                  <a:pt x="1084" y="41"/>
                </a:cubicBezTo>
                <a:cubicBezTo>
                  <a:pt x="1077" y="24"/>
                  <a:pt x="1063" y="16"/>
                  <a:pt x="1048" y="16"/>
                </a:cubicBezTo>
                <a:cubicBezTo>
                  <a:pt x="1035" y="16"/>
                  <a:pt x="1021" y="22"/>
                  <a:pt x="1009" y="31"/>
                </a:cubicBezTo>
                <a:cubicBezTo>
                  <a:pt x="1011" y="23"/>
                  <a:pt x="1014" y="16"/>
                  <a:pt x="1017" y="8"/>
                </a:cubicBezTo>
                <a:cubicBezTo>
                  <a:pt x="1013" y="15"/>
                  <a:pt x="1011" y="23"/>
                  <a:pt x="1008" y="32"/>
                </a:cubicBezTo>
                <a:cubicBezTo>
                  <a:pt x="1000" y="39"/>
                  <a:pt x="992" y="49"/>
                  <a:pt x="987" y="60"/>
                </a:cubicBezTo>
                <a:cubicBezTo>
                  <a:pt x="987" y="60"/>
                  <a:pt x="987" y="60"/>
                  <a:pt x="987" y="60"/>
                </a:cubicBezTo>
                <a:cubicBezTo>
                  <a:pt x="987" y="42"/>
                  <a:pt x="993" y="16"/>
                  <a:pt x="985" y="16"/>
                </a:cubicBezTo>
                <a:cubicBezTo>
                  <a:pt x="985" y="16"/>
                  <a:pt x="984" y="17"/>
                  <a:pt x="983" y="17"/>
                </a:cubicBezTo>
                <a:cubicBezTo>
                  <a:pt x="976" y="19"/>
                  <a:pt x="973" y="32"/>
                  <a:pt x="971" y="47"/>
                </a:cubicBezTo>
                <a:cubicBezTo>
                  <a:pt x="970" y="41"/>
                  <a:pt x="967" y="37"/>
                  <a:pt x="964" y="35"/>
                </a:cubicBezTo>
                <a:cubicBezTo>
                  <a:pt x="964" y="27"/>
                  <a:pt x="964" y="20"/>
                  <a:pt x="963" y="12"/>
                </a:cubicBezTo>
                <a:cubicBezTo>
                  <a:pt x="961" y="17"/>
                  <a:pt x="957" y="20"/>
                  <a:pt x="956" y="26"/>
                </a:cubicBezTo>
                <a:cubicBezTo>
                  <a:pt x="955" y="33"/>
                  <a:pt x="955" y="33"/>
                  <a:pt x="955" y="33"/>
                </a:cubicBezTo>
                <a:cubicBezTo>
                  <a:pt x="954" y="33"/>
                  <a:pt x="953" y="33"/>
                  <a:pt x="951" y="33"/>
                </a:cubicBezTo>
                <a:cubicBezTo>
                  <a:pt x="945" y="33"/>
                  <a:pt x="938" y="34"/>
                  <a:pt x="931" y="34"/>
                </a:cubicBezTo>
                <a:cubicBezTo>
                  <a:pt x="930" y="30"/>
                  <a:pt x="929" y="26"/>
                  <a:pt x="926" y="23"/>
                </a:cubicBezTo>
                <a:cubicBezTo>
                  <a:pt x="923" y="19"/>
                  <a:pt x="920" y="18"/>
                  <a:pt x="917" y="18"/>
                </a:cubicBezTo>
                <a:cubicBezTo>
                  <a:pt x="911" y="18"/>
                  <a:pt x="906" y="22"/>
                  <a:pt x="902" y="29"/>
                </a:cubicBezTo>
                <a:cubicBezTo>
                  <a:pt x="901" y="31"/>
                  <a:pt x="901" y="31"/>
                  <a:pt x="901" y="31"/>
                </a:cubicBezTo>
                <a:cubicBezTo>
                  <a:pt x="900" y="25"/>
                  <a:pt x="898" y="19"/>
                  <a:pt x="894" y="16"/>
                </a:cubicBezTo>
                <a:cubicBezTo>
                  <a:pt x="893" y="16"/>
                  <a:pt x="892" y="16"/>
                  <a:pt x="891" y="16"/>
                </a:cubicBezTo>
                <a:cubicBezTo>
                  <a:pt x="889" y="16"/>
                  <a:pt x="887" y="16"/>
                  <a:pt x="886" y="16"/>
                </a:cubicBezTo>
                <a:cubicBezTo>
                  <a:pt x="885" y="16"/>
                  <a:pt x="885" y="16"/>
                  <a:pt x="885" y="16"/>
                </a:cubicBezTo>
                <a:cubicBezTo>
                  <a:pt x="881" y="16"/>
                  <a:pt x="878" y="21"/>
                  <a:pt x="877" y="27"/>
                </a:cubicBezTo>
                <a:cubicBezTo>
                  <a:pt x="877" y="29"/>
                  <a:pt x="877" y="31"/>
                  <a:pt x="877" y="33"/>
                </a:cubicBezTo>
                <a:cubicBezTo>
                  <a:pt x="876" y="40"/>
                  <a:pt x="874" y="48"/>
                  <a:pt x="872" y="55"/>
                </a:cubicBezTo>
                <a:cubicBezTo>
                  <a:pt x="871" y="57"/>
                  <a:pt x="872" y="58"/>
                  <a:pt x="873" y="59"/>
                </a:cubicBezTo>
                <a:cubicBezTo>
                  <a:pt x="873" y="59"/>
                  <a:pt x="873" y="59"/>
                  <a:pt x="873" y="59"/>
                </a:cubicBezTo>
                <a:cubicBezTo>
                  <a:pt x="874" y="59"/>
                  <a:pt x="875" y="59"/>
                  <a:pt x="875" y="58"/>
                </a:cubicBezTo>
                <a:cubicBezTo>
                  <a:pt x="877" y="52"/>
                  <a:pt x="880" y="47"/>
                  <a:pt x="882" y="42"/>
                </a:cubicBezTo>
                <a:cubicBezTo>
                  <a:pt x="881" y="41"/>
                  <a:pt x="881" y="41"/>
                  <a:pt x="881" y="41"/>
                </a:cubicBezTo>
                <a:cubicBezTo>
                  <a:pt x="882" y="42"/>
                  <a:pt x="882" y="42"/>
                  <a:pt x="882" y="42"/>
                </a:cubicBezTo>
                <a:cubicBezTo>
                  <a:pt x="882" y="42"/>
                  <a:pt x="882" y="42"/>
                  <a:pt x="882" y="42"/>
                </a:cubicBezTo>
                <a:cubicBezTo>
                  <a:pt x="883" y="43"/>
                  <a:pt x="883" y="43"/>
                  <a:pt x="883" y="43"/>
                </a:cubicBezTo>
                <a:cubicBezTo>
                  <a:pt x="883" y="42"/>
                  <a:pt x="883" y="42"/>
                  <a:pt x="883" y="42"/>
                </a:cubicBezTo>
                <a:cubicBezTo>
                  <a:pt x="882" y="42"/>
                  <a:pt x="882" y="42"/>
                  <a:pt x="882" y="42"/>
                </a:cubicBezTo>
                <a:cubicBezTo>
                  <a:pt x="882" y="41"/>
                  <a:pt x="883" y="41"/>
                  <a:pt x="883" y="40"/>
                </a:cubicBezTo>
                <a:cubicBezTo>
                  <a:pt x="883" y="40"/>
                  <a:pt x="883" y="41"/>
                  <a:pt x="883" y="41"/>
                </a:cubicBezTo>
                <a:cubicBezTo>
                  <a:pt x="883" y="42"/>
                  <a:pt x="883" y="42"/>
                  <a:pt x="883" y="42"/>
                </a:cubicBezTo>
                <a:cubicBezTo>
                  <a:pt x="883" y="43"/>
                  <a:pt x="884" y="44"/>
                  <a:pt x="884" y="45"/>
                </a:cubicBezTo>
                <a:cubicBezTo>
                  <a:pt x="883" y="50"/>
                  <a:pt x="882" y="55"/>
                  <a:pt x="881" y="59"/>
                </a:cubicBezTo>
                <a:cubicBezTo>
                  <a:pt x="879" y="60"/>
                  <a:pt x="877" y="60"/>
                  <a:pt x="875" y="60"/>
                </a:cubicBezTo>
                <a:cubicBezTo>
                  <a:pt x="874" y="60"/>
                  <a:pt x="873" y="60"/>
                  <a:pt x="872" y="60"/>
                </a:cubicBezTo>
                <a:cubicBezTo>
                  <a:pt x="872" y="54"/>
                  <a:pt x="872" y="54"/>
                  <a:pt x="872" y="54"/>
                </a:cubicBezTo>
                <a:cubicBezTo>
                  <a:pt x="871" y="53"/>
                  <a:pt x="870" y="53"/>
                  <a:pt x="870" y="53"/>
                </a:cubicBezTo>
                <a:cubicBezTo>
                  <a:pt x="870" y="53"/>
                  <a:pt x="870" y="53"/>
                  <a:pt x="870" y="53"/>
                </a:cubicBezTo>
                <a:cubicBezTo>
                  <a:pt x="870" y="51"/>
                  <a:pt x="870" y="51"/>
                  <a:pt x="870" y="51"/>
                </a:cubicBezTo>
                <a:cubicBezTo>
                  <a:pt x="870" y="50"/>
                  <a:pt x="870" y="49"/>
                  <a:pt x="870" y="48"/>
                </a:cubicBezTo>
                <a:cubicBezTo>
                  <a:pt x="870" y="48"/>
                  <a:pt x="870" y="48"/>
                  <a:pt x="871" y="47"/>
                </a:cubicBezTo>
                <a:cubicBezTo>
                  <a:pt x="872" y="41"/>
                  <a:pt x="872" y="41"/>
                  <a:pt x="873" y="36"/>
                </a:cubicBezTo>
                <a:cubicBezTo>
                  <a:pt x="873" y="36"/>
                  <a:pt x="873" y="36"/>
                  <a:pt x="872" y="36"/>
                </a:cubicBezTo>
                <a:cubicBezTo>
                  <a:pt x="872" y="36"/>
                  <a:pt x="872" y="34"/>
                  <a:pt x="872" y="32"/>
                </a:cubicBezTo>
                <a:cubicBezTo>
                  <a:pt x="872" y="29"/>
                  <a:pt x="872" y="29"/>
                  <a:pt x="873" y="24"/>
                </a:cubicBezTo>
                <a:cubicBezTo>
                  <a:pt x="873" y="24"/>
                  <a:pt x="873" y="24"/>
                  <a:pt x="871" y="27"/>
                </a:cubicBezTo>
                <a:cubicBezTo>
                  <a:pt x="871" y="27"/>
                  <a:pt x="871" y="27"/>
                  <a:pt x="872" y="24"/>
                </a:cubicBezTo>
                <a:cubicBezTo>
                  <a:pt x="872" y="24"/>
                  <a:pt x="872" y="24"/>
                  <a:pt x="870" y="25"/>
                </a:cubicBezTo>
                <a:cubicBezTo>
                  <a:pt x="870" y="25"/>
                  <a:pt x="870" y="25"/>
                  <a:pt x="873" y="24"/>
                </a:cubicBezTo>
                <a:cubicBezTo>
                  <a:pt x="873" y="24"/>
                  <a:pt x="873" y="24"/>
                  <a:pt x="871" y="23"/>
                </a:cubicBezTo>
                <a:cubicBezTo>
                  <a:pt x="871" y="23"/>
                  <a:pt x="871" y="23"/>
                  <a:pt x="876" y="18"/>
                </a:cubicBezTo>
                <a:cubicBezTo>
                  <a:pt x="876" y="18"/>
                  <a:pt x="876" y="17"/>
                  <a:pt x="875" y="15"/>
                </a:cubicBezTo>
                <a:cubicBezTo>
                  <a:pt x="875" y="15"/>
                  <a:pt x="875" y="14"/>
                  <a:pt x="874" y="14"/>
                </a:cubicBezTo>
                <a:cubicBezTo>
                  <a:pt x="874" y="14"/>
                  <a:pt x="874" y="14"/>
                  <a:pt x="872" y="12"/>
                </a:cubicBezTo>
                <a:cubicBezTo>
                  <a:pt x="872" y="12"/>
                  <a:pt x="871" y="12"/>
                  <a:pt x="871" y="12"/>
                </a:cubicBezTo>
                <a:cubicBezTo>
                  <a:pt x="871" y="12"/>
                  <a:pt x="871" y="12"/>
                  <a:pt x="870" y="12"/>
                </a:cubicBezTo>
                <a:cubicBezTo>
                  <a:pt x="869" y="13"/>
                  <a:pt x="869" y="13"/>
                  <a:pt x="867" y="13"/>
                </a:cubicBezTo>
                <a:cubicBezTo>
                  <a:pt x="867" y="13"/>
                  <a:pt x="867" y="14"/>
                  <a:pt x="866" y="15"/>
                </a:cubicBezTo>
                <a:cubicBezTo>
                  <a:pt x="866" y="15"/>
                  <a:pt x="866" y="16"/>
                  <a:pt x="864" y="19"/>
                </a:cubicBezTo>
                <a:cubicBezTo>
                  <a:pt x="863" y="18"/>
                  <a:pt x="863" y="18"/>
                  <a:pt x="863" y="18"/>
                </a:cubicBezTo>
                <a:cubicBezTo>
                  <a:pt x="862" y="18"/>
                  <a:pt x="862" y="18"/>
                  <a:pt x="861" y="18"/>
                </a:cubicBezTo>
                <a:cubicBezTo>
                  <a:pt x="859" y="18"/>
                  <a:pt x="857" y="19"/>
                  <a:pt x="851" y="21"/>
                </a:cubicBezTo>
                <a:cubicBezTo>
                  <a:pt x="851" y="21"/>
                  <a:pt x="849" y="24"/>
                  <a:pt x="847" y="27"/>
                </a:cubicBezTo>
                <a:cubicBezTo>
                  <a:pt x="846" y="32"/>
                  <a:pt x="846" y="32"/>
                  <a:pt x="845" y="36"/>
                </a:cubicBezTo>
                <a:cubicBezTo>
                  <a:pt x="845" y="36"/>
                  <a:pt x="845" y="37"/>
                  <a:pt x="844" y="39"/>
                </a:cubicBezTo>
                <a:cubicBezTo>
                  <a:pt x="843" y="41"/>
                  <a:pt x="843" y="41"/>
                  <a:pt x="841" y="42"/>
                </a:cubicBezTo>
                <a:cubicBezTo>
                  <a:pt x="841" y="42"/>
                  <a:pt x="841" y="42"/>
                  <a:pt x="841" y="42"/>
                </a:cubicBezTo>
                <a:cubicBezTo>
                  <a:pt x="841" y="41"/>
                  <a:pt x="841" y="40"/>
                  <a:pt x="841" y="39"/>
                </a:cubicBezTo>
                <a:cubicBezTo>
                  <a:pt x="840" y="38"/>
                  <a:pt x="839" y="38"/>
                  <a:pt x="838" y="38"/>
                </a:cubicBezTo>
                <a:cubicBezTo>
                  <a:pt x="838" y="38"/>
                  <a:pt x="837" y="38"/>
                  <a:pt x="836" y="39"/>
                </a:cubicBezTo>
                <a:cubicBezTo>
                  <a:pt x="834" y="38"/>
                  <a:pt x="833" y="38"/>
                  <a:pt x="831" y="38"/>
                </a:cubicBezTo>
                <a:cubicBezTo>
                  <a:pt x="827" y="38"/>
                  <a:pt x="824" y="39"/>
                  <a:pt x="821" y="41"/>
                </a:cubicBezTo>
                <a:cubicBezTo>
                  <a:pt x="819" y="40"/>
                  <a:pt x="818" y="40"/>
                  <a:pt x="816" y="40"/>
                </a:cubicBezTo>
                <a:cubicBezTo>
                  <a:pt x="816" y="40"/>
                  <a:pt x="816" y="40"/>
                  <a:pt x="815" y="40"/>
                </a:cubicBezTo>
                <a:cubicBezTo>
                  <a:pt x="811" y="36"/>
                  <a:pt x="806" y="34"/>
                  <a:pt x="801" y="33"/>
                </a:cubicBezTo>
                <a:cubicBezTo>
                  <a:pt x="796" y="32"/>
                  <a:pt x="796" y="32"/>
                  <a:pt x="796" y="32"/>
                </a:cubicBezTo>
                <a:cubicBezTo>
                  <a:pt x="795" y="33"/>
                  <a:pt x="793" y="34"/>
                  <a:pt x="792" y="35"/>
                </a:cubicBezTo>
                <a:cubicBezTo>
                  <a:pt x="788" y="34"/>
                  <a:pt x="786" y="34"/>
                  <a:pt x="784" y="33"/>
                </a:cubicBezTo>
                <a:cubicBezTo>
                  <a:pt x="784" y="36"/>
                  <a:pt x="785" y="39"/>
                  <a:pt x="784" y="42"/>
                </a:cubicBezTo>
                <a:cubicBezTo>
                  <a:pt x="781" y="41"/>
                  <a:pt x="781" y="41"/>
                  <a:pt x="781" y="41"/>
                </a:cubicBezTo>
                <a:cubicBezTo>
                  <a:pt x="779" y="42"/>
                  <a:pt x="778" y="42"/>
                  <a:pt x="777" y="43"/>
                </a:cubicBezTo>
                <a:cubicBezTo>
                  <a:pt x="776" y="40"/>
                  <a:pt x="780" y="36"/>
                  <a:pt x="778" y="33"/>
                </a:cubicBezTo>
                <a:cubicBezTo>
                  <a:pt x="773" y="33"/>
                  <a:pt x="773" y="33"/>
                  <a:pt x="773" y="33"/>
                </a:cubicBezTo>
                <a:cubicBezTo>
                  <a:pt x="773" y="33"/>
                  <a:pt x="773" y="33"/>
                  <a:pt x="773" y="33"/>
                </a:cubicBezTo>
                <a:cubicBezTo>
                  <a:pt x="772" y="27"/>
                  <a:pt x="770" y="25"/>
                  <a:pt x="768" y="25"/>
                </a:cubicBezTo>
                <a:cubicBezTo>
                  <a:pt x="767" y="25"/>
                  <a:pt x="764" y="27"/>
                  <a:pt x="762" y="27"/>
                </a:cubicBezTo>
                <a:cubicBezTo>
                  <a:pt x="762" y="30"/>
                  <a:pt x="762" y="33"/>
                  <a:pt x="762" y="36"/>
                </a:cubicBezTo>
                <a:cubicBezTo>
                  <a:pt x="758" y="36"/>
                  <a:pt x="758" y="36"/>
                  <a:pt x="758" y="36"/>
                </a:cubicBezTo>
                <a:cubicBezTo>
                  <a:pt x="756" y="36"/>
                  <a:pt x="756" y="35"/>
                  <a:pt x="756" y="33"/>
                </a:cubicBezTo>
                <a:cubicBezTo>
                  <a:pt x="754" y="33"/>
                  <a:pt x="751" y="32"/>
                  <a:pt x="749" y="32"/>
                </a:cubicBezTo>
                <a:cubicBezTo>
                  <a:pt x="747" y="32"/>
                  <a:pt x="746" y="32"/>
                  <a:pt x="746" y="33"/>
                </a:cubicBezTo>
                <a:cubicBezTo>
                  <a:pt x="746" y="38"/>
                  <a:pt x="746" y="38"/>
                  <a:pt x="746" y="38"/>
                </a:cubicBezTo>
                <a:cubicBezTo>
                  <a:pt x="744" y="31"/>
                  <a:pt x="733" y="28"/>
                  <a:pt x="727" y="28"/>
                </a:cubicBezTo>
                <a:cubicBezTo>
                  <a:pt x="729" y="30"/>
                  <a:pt x="722" y="30"/>
                  <a:pt x="724" y="31"/>
                </a:cubicBezTo>
                <a:cubicBezTo>
                  <a:pt x="720" y="28"/>
                  <a:pt x="715" y="25"/>
                  <a:pt x="712" y="25"/>
                </a:cubicBezTo>
                <a:cubicBezTo>
                  <a:pt x="710" y="25"/>
                  <a:pt x="708" y="26"/>
                  <a:pt x="708" y="28"/>
                </a:cubicBezTo>
                <a:cubicBezTo>
                  <a:pt x="706" y="36"/>
                  <a:pt x="705" y="43"/>
                  <a:pt x="705" y="51"/>
                </a:cubicBezTo>
                <a:cubicBezTo>
                  <a:pt x="705" y="49"/>
                  <a:pt x="705" y="45"/>
                  <a:pt x="705" y="42"/>
                </a:cubicBezTo>
                <a:cubicBezTo>
                  <a:pt x="702" y="42"/>
                  <a:pt x="699" y="40"/>
                  <a:pt x="697" y="40"/>
                </a:cubicBezTo>
                <a:cubicBezTo>
                  <a:pt x="696" y="40"/>
                  <a:pt x="695" y="40"/>
                  <a:pt x="694" y="42"/>
                </a:cubicBezTo>
                <a:cubicBezTo>
                  <a:pt x="693" y="61"/>
                  <a:pt x="693" y="61"/>
                  <a:pt x="693" y="61"/>
                </a:cubicBezTo>
                <a:cubicBezTo>
                  <a:pt x="692" y="36"/>
                  <a:pt x="682" y="24"/>
                  <a:pt x="676" y="24"/>
                </a:cubicBezTo>
                <a:cubicBezTo>
                  <a:pt x="678" y="30"/>
                  <a:pt x="671" y="30"/>
                  <a:pt x="673" y="36"/>
                </a:cubicBezTo>
                <a:cubicBezTo>
                  <a:pt x="669" y="24"/>
                  <a:pt x="665" y="11"/>
                  <a:pt x="661" y="11"/>
                </a:cubicBezTo>
                <a:cubicBezTo>
                  <a:pt x="659" y="11"/>
                  <a:pt x="658" y="15"/>
                  <a:pt x="657" y="24"/>
                </a:cubicBezTo>
                <a:cubicBezTo>
                  <a:pt x="656" y="30"/>
                  <a:pt x="656" y="36"/>
                  <a:pt x="655" y="42"/>
                </a:cubicBezTo>
                <a:cubicBezTo>
                  <a:pt x="654" y="42"/>
                  <a:pt x="652" y="42"/>
                  <a:pt x="650" y="42"/>
                </a:cubicBezTo>
                <a:cubicBezTo>
                  <a:pt x="646" y="42"/>
                  <a:pt x="641" y="42"/>
                  <a:pt x="636" y="44"/>
                </a:cubicBezTo>
                <a:cubicBezTo>
                  <a:pt x="636" y="41"/>
                  <a:pt x="635" y="38"/>
                  <a:pt x="634" y="36"/>
                </a:cubicBezTo>
                <a:cubicBezTo>
                  <a:pt x="628" y="18"/>
                  <a:pt x="614" y="10"/>
                  <a:pt x="599" y="10"/>
                </a:cubicBezTo>
                <a:cubicBezTo>
                  <a:pt x="586" y="10"/>
                  <a:pt x="572" y="15"/>
                  <a:pt x="560" y="24"/>
                </a:cubicBezTo>
                <a:cubicBezTo>
                  <a:pt x="563" y="16"/>
                  <a:pt x="566" y="9"/>
                  <a:pt x="570" y="1"/>
                </a:cubicBezTo>
                <a:cubicBezTo>
                  <a:pt x="565" y="8"/>
                  <a:pt x="562" y="16"/>
                  <a:pt x="559" y="25"/>
                </a:cubicBezTo>
                <a:cubicBezTo>
                  <a:pt x="551" y="31"/>
                  <a:pt x="544" y="39"/>
                  <a:pt x="538" y="49"/>
                </a:cubicBezTo>
                <a:cubicBezTo>
                  <a:pt x="539" y="44"/>
                  <a:pt x="539" y="40"/>
                  <a:pt x="538" y="36"/>
                </a:cubicBezTo>
                <a:cubicBezTo>
                  <a:pt x="541" y="22"/>
                  <a:pt x="543" y="9"/>
                  <a:pt x="537" y="9"/>
                </a:cubicBezTo>
                <a:cubicBezTo>
                  <a:pt x="537" y="9"/>
                  <a:pt x="536" y="9"/>
                  <a:pt x="536" y="9"/>
                </a:cubicBezTo>
                <a:cubicBezTo>
                  <a:pt x="532" y="10"/>
                  <a:pt x="529" y="14"/>
                  <a:pt x="527" y="19"/>
                </a:cubicBezTo>
                <a:cubicBezTo>
                  <a:pt x="526" y="18"/>
                  <a:pt x="524" y="18"/>
                  <a:pt x="523" y="18"/>
                </a:cubicBezTo>
                <a:cubicBezTo>
                  <a:pt x="520" y="18"/>
                  <a:pt x="518" y="19"/>
                  <a:pt x="515" y="21"/>
                </a:cubicBezTo>
                <a:cubicBezTo>
                  <a:pt x="516" y="15"/>
                  <a:pt x="516" y="10"/>
                  <a:pt x="516" y="4"/>
                </a:cubicBezTo>
                <a:cubicBezTo>
                  <a:pt x="513" y="9"/>
                  <a:pt x="509" y="12"/>
                  <a:pt x="508" y="18"/>
                </a:cubicBezTo>
                <a:cubicBezTo>
                  <a:pt x="506" y="24"/>
                  <a:pt x="506" y="24"/>
                  <a:pt x="506" y="24"/>
                </a:cubicBezTo>
                <a:cubicBezTo>
                  <a:pt x="506" y="24"/>
                  <a:pt x="506" y="24"/>
                  <a:pt x="506" y="24"/>
                </a:cubicBezTo>
                <a:cubicBezTo>
                  <a:pt x="505" y="21"/>
                  <a:pt x="503" y="18"/>
                  <a:pt x="500" y="16"/>
                </a:cubicBezTo>
                <a:cubicBezTo>
                  <a:pt x="500" y="16"/>
                  <a:pt x="499" y="16"/>
                  <a:pt x="498" y="16"/>
                </a:cubicBezTo>
                <a:cubicBezTo>
                  <a:pt x="496" y="16"/>
                  <a:pt x="494" y="16"/>
                  <a:pt x="492" y="16"/>
                </a:cubicBezTo>
                <a:cubicBezTo>
                  <a:pt x="492" y="16"/>
                  <a:pt x="492" y="16"/>
                  <a:pt x="492" y="16"/>
                </a:cubicBezTo>
                <a:cubicBezTo>
                  <a:pt x="488" y="16"/>
                  <a:pt x="485" y="20"/>
                  <a:pt x="484" y="25"/>
                </a:cubicBezTo>
                <a:cubicBezTo>
                  <a:pt x="482" y="26"/>
                  <a:pt x="481" y="26"/>
                  <a:pt x="479" y="26"/>
                </a:cubicBezTo>
                <a:cubicBezTo>
                  <a:pt x="479" y="25"/>
                  <a:pt x="479" y="25"/>
                  <a:pt x="479" y="24"/>
                </a:cubicBezTo>
                <a:cubicBezTo>
                  <a:pt x="479" y="24"/>
                  <a:pt x="479" y="24"/>
                  <a:pt x="478" y="26"/>
                </a:cubicBezTo>
                <a:cubicBezTo>
                  <a:pt x="478" y="26"/>
                  <a:pt x="478" y="26"/>
                  <a:pt x="478" y="26"/>
                </a:cubicBezTo>
                <a:cubicBezTo>
                  <a:pt x="478" y="25"/>
                  <a:pt x="478" y="25"/>
                  <a:pt x="479" y="24"/>
                </a:cubicBezTo>
                <a:cubicBezTo>
                  <a:pt x="479" y="24"/>
                  <a:pt x="479" y="24"/>
                  <a:pt x="477" y="25"/>
                </a:cubicBezTo>
                <a:cubicBezTo>
                  <a:pt x="477" y="25"/>
                  <a:pt x="477" y="25"/>
                  <a:pt x="479" y="24"/>
                </a:cubicBezTo>
                <a:cubicBezTo>
                  <a:pt x="479" y="24"/>
                  <a:pt x="479" y="24"/>
                  <a:pt x="477" y="23"/>
                </a:cubicBezTo>
                <a:cubicBezTo>
                  <a:pt x="477" y="23"/>
                  <a:pt x="477" y="23"/>
                  <a:pt x="482" y="18"/>
                </a:cubicBezTo>
                <a:cubicBezTo>
                  <a:pt x="482" y="18"/>
                  <a:pt x="482" y="17"/>
                  <a:pt x="482" y="15"/>
                </a:cubicBezTo>
                <a:cubicBezTo>
                  <a:pt x="482" y="15"/>
                  <a:pt x="481" y="14"/>
                  <a:pt x="481" y="14"/>
                </a:cubicBezTo>
                <a:cubicBezTo>
                  <a:pt x="480" y="14"/>
                  <a:pt x="480" y="14"/>
                  <a:pt x="478" y="12"/>
                </a:cubicBezTo>
                <a:cubicBezTo>
                  <a:pt x="478" y="12"/>
                  <a:pt x="478" y="12"/>
                  <a:pt x="478" y="12"/>
                </a:cubicBezTo>
                <a:cubicBezTo>
                  <a:pt x="478" y="12"/>
                  <a:pt x="477" y="12"/>
                  <a:pt x="477" y="12"/>
                </a:cubicBezTo>
                <a:cubicBezTo>
                  <a:pt x="476" y="13"/>
                  <a:pt x="476" y="13"/>
                  <a:pt x="474" y="13"/>
                </a:cubicBezTo>
                <a:cubicBezTo>
                  <a:pt x="474" y="13"/>
                  <a:pt x="473" y="14"/>
                  <a:pt x="472" y="15"/>
                </a:cubicBezTo>
                <a:cubicBezTo>
                  <a:pt x="472" y="15"/>
                  <a:pt x="472" y="16"/>
                  <a:pt x="471" y="19"/>
                </a:cubicBezTo>
                <a:cubicBezTo>
                  <a:pt x="470" y="18"/>
                  <a:pt x="470" y="18"/>
                  <a:pt x="470" y="18"/>
                </a:cubicBezTo>
                <a:cubicBezTo>
                  <a:pt x="469" y="18"/>
                  <a:pt x="468" y="18"/>
                  <a:pt x="467" y="18"/>
                </a:cubicBezTo>
                <a:cubicBezTo>
                  <a:pt x="466" y="18"/>
                  <a:pt x="464" y="19"/>
                  <a:pt x="458" y="21"/>
                </a:cubicBezTo>
                <a:cubicBezTo>
                  <a:pt x="458" y="21"/>
                  <a:pt x="455" y="24"/>
                  <a:pt x="454" y="27"/>
                </a:cubicBezTo>
                <a:cubicBezTo>
                  <a:pt x="453" y="32"/>
                  <a:pt x="453" y="32"/>
                  <a:pt x="452" y="36"/>
                </a:cubicBezTo>
                <a:cubicBezTo>
                  <a:pt x="452" y="36"/>
                  <a:pt x="451" y="37"/>
                  <a:pt x="451" y="39"/>
                </a:cubicBezTo>
                <a:cubicBezTo>
                  <a:pt x="449" y="41"/>
                  <a:pt x="449" y="41"/>
                  <a:pt x="448" y="42"/>
                </a:cubicBezTo>
                <a:cubicBezTo>
                  <a:pt x="448" y="42"/>
                  <a:pt x="448" y="42"/>
                  <a:pt x="448" y="42"/>
                </a:cubicBezTo>
                <a:cubicBezTo>
                  <a:pt x="448" y="41"/>
                  <a:pt x="448" y="40"/>
                  <a:pt x="447" y="39"/>
                </a:cubicBezTo>
                <a:cubicBezTo>
                  <a:pt x="447" y="38"/>
                  <a:pt x="446" y="38"/>
                  <a:pt x="445" y="38"/>
                </a:cubicBezTo>
                <a:cubicBezTo>
                  <a:pt x="444" y="38"/>
                  <a:pt x="443" y="38"/>
                  <a:pt x="443" y="39"/>
                </a:cubicBezTo>
                <a:cubicBezTo>
                  <a:pt x="441" y="38"/>
                  <a:pt x="439" y="38"/>
                  <a:pt x="437" y="38"/>
                </a:cubicBezTo>
                <a:cubicBezTo>
                  <a:pt x="434" y="38"/>
                  <a:pt x="431" y="39"/>
                  <a:pt x="428" y="41"/>
                </a:cubicBezTo>
                <a:cubicBezTo>
                  <a:pt x="426" y="40"/>
                  <a:pt x="424" y="40"/>
                  <a:pt x="423" y="40"/>
                </a:cubicBezTo>
                <a:cubicBezTo>
                  <a:pt x="422" y="40"/>
                  <a:pt x="422" y="40"/>
                  <a:pt x="422" y="40"/>
                </a:cubicBezTo>
                <a:cubicBezTo>
                  <a:pt x="417" y="36"/>
                  <a:pt x="413" y="34"/>
                  <a:pt x="407" y="33"/>
                </a:cubicBezTo>
                <a:cubicBezTo>
                  <a:pt x="403" y="32"/>
                  <a:pt x="403" y="32"/>
                  <a:pt x="403" y="32"/>
                </a:cubicBezTo>
                <a:cubicBezTo>
                  <a:pt x="401" y="33"/>
                  <a:pt x="400" y="34"/>
                  <a:pt x="398" y="35"/>
                </a:cubicBezTo>
                <a:cubicBezTo>
                  <a:pt x="395" y="34"/>
                  <a:pt x="393" y="34"/>
                  <a:pt x="391" y="33"/>
                </a:cubicBezTo>
                <a:cubicBezTo>
                  <a:pt x="390" y="36"/>
                  <a:pt x="392" y="39"/>
                  <a:pt x="391" y="42"/>
                </a:cubicBezTo>
                <a:cubicBezTo>
                  <a:pt x="387" y="41"/>
                  <a:pt x="387" y="41"/>
                  <a:pt x="387" y="41"/>
                </a:cubicBezTo>
                <a:cubicBezTo>
                  <a:pt x="386" y="42"/>
                  <a:pt x="385" y="42"/>
                  <a:pt x="384" y="43"/>
                </a:cubicBezTo>
                <a:cubicBezTo>
                  <a:pt x="382" y="40"/>
                  <a:pt x="386" y="36"/>
                  <a:pt x="384" y="33"/>
                </a:cubicBezTo>
                <a:cubicBezTo>
                  <a:pt x="379" y="33"/>
                  <a:pt x="379" y="33"/>
                  <a:pt x="379" y="33"/>
                </a:cubicBezTo>
                <a:cubicBezTo>
                  <a:pt x="379" y="33"/>
                  <a:pt x="379" y="33"/>
                  <a:pt x="379" y="33"/>
                </a:cubicBezTo>
                <a:cubicBezTo>
                  <a:pt x="378" y="27"/>
                  <a:pt x="377" y="25"/>
                  <a:pt x="375" y="25"/>
                </a:cubicBezTo>
                <a:cubicBezTo>
                  <a:pt x="373" y="25"/>
                  <a:pt x="371" y="27"/>
                  <a:pt x="369" y="27"/>
                </a:cubicBezTo>
                <a:cubicBezTo>
                  <a:pt x="369" y="30"/>
                  <a:pt x="369" y="33"/>
                  <a:pt x="368" y="36"/>
                </a:cubicBezTo>
                <a:cubicBezTo>
                  <a:pt x="365" y="36"/>
                  <a:pt x="365" y="36"/>
                  <a:pt x="365" y="36"/>
                </a:cubicBezTo>
                <a:cubicBezTo>
                  <a:pt x="363" y="36"/>
                  <a:pt x="363" y="35"/>
                  <a:pt x="363" y="33"/>
                </a:cubicBezTo>
                <a:cubicBezTo>
                  <a:pt x="360" y="33"/>
                  <a:pt x="357" y="32"/>
                  <a:pt x="355" y="32"/>
                </a:cubicBezTo>
                <a:cubicBezTo>
                  <a:pt x="354" y="32"/>
                  <a:pt x="353" y="32"/>
                  <a:pt x="352" y="33"/>
                </a:cubicBezTo>
                <a:cubicBezTo>
                  <a:pt x="352" y="38"/>
                  <a:pt x="352" y="38"/>
                  <a:pt x="352" y="38"/>
                </a:cubicBezTo>
                <a:cubicBezTo>
                  <a:pt x="350" y="31"/>
                  <a:pt x="340" y="28"/>
                  <a:pt x="333" y="28"/>
                </a:cubicBezTo>
                <a:cubicBezTo>
                  <a:pt x="335" y="30"/>
                  <a:pt x="329" y="30"/>
                  <a:pt x="331" y="31"/>
                </a:cubicBezTo>
                <a:cubicBezTo>
                  <a:pt x="327" y="28"/>
                  <a:pt x="322" y="25"/>
                  <a:pt x="318" y="25"/>
                </a:cubicBezTo>
                <a:cubicBezTo>
                  <a:pt x="316" y="25"/>
                  <a:pt x="315" y="26"/>
                  <a:pt x="314" y="28"/>
                </a:cubicBezTo>
                <a:cubicBezTo>
                  <a:pt x="313" y="36"/>
                  <a:pt x="312" y="43"/>
                  <a:pt x="311" y="51"/>
                </a:cubicBezTo>
                <a:cubicBezTo>
                  <a:pt x="311" y="49"/>
                  <a:pt x="311" y="45"/>
                  <a:pt x="311" y="42"/>
                </a:cubicBezTo>
                <a:cubicBezTo>
                  <a:pt x="308" y="42"/>
                  <a:pt x="306" y="40"/>
                  <a:pt x="304" y="40"/>
                </a:cubicBezTo>
                <a:cubicBezTo>
                  <a:pt x="302" y="40"/>
                  <a:pt x="301" y="40"/>
                  <a:pt x="301" y="42"/>
                </a:cubicBezTo>
                <a:cubicBezTo>
                  <a:pt x="300" y="61"/>
                  <a:pt x="300" y="61"/>
                  <a:pt x="300" y="61"/>
                </a:cubicBezTo>
                <a:cubicBezTo>
                  <a:pt x="299" y="36"/>
                  <a:pt x="289" y="24"/>
                  <a:pt x="282" y="24"/>
                </a:cubicBezTo>
                <a:cubicBezTo>
                  <a:pt x="284" y="30"/>
                  <a:pt x="278" y="30"/>
                  <a:pt x="280" y="36"/>
                </a:cubicBezTo>
                <a:cubicBezTo>
                  <a:pt x="276" y="24"/>
                  <a:pt x="271" y="11"/>
                  <a:pt x="268" y="11"/>
                </a:cubicBezTo>
                <a:cubicBezTo>
                  <a:pt x="266" y="11"/>
                  <a:pt x="264" y="15"/>
                  <a:pt x="263" y="24"/>
                </a:cubicBezTo>
                <a:cubicBezTo>
                  <a:pt x="263" y="30"/>
                  <a:pt x="262" y="36"/>
                  <a:pt x="262" y="42"/>
                </a:cubicBezTo>
                <a:cubicBezTo>
                  <a:pt x="260" y="42"/>
                  <a:pt x="258" y="42"/>
                  <a:pt x="257" y="42"/>
                </a:cubicBezTo>
                <a:cubicBezTo>
                  <a:pt x="252" y="42"/>
                  <a:pt x="248" y="42"/>
                  <a:pt x="243" y="44"/>
                </a:cubicBezTo>
                <a:cubicBezTo>
                  <a:pt x="242" y="41"/>
                  <a:pt x="242" y="38"/>
                  <a:pt x="241" y="36"/>
                </a:cubicBezTo>
                <a:cubicBezTo>
                  <a:pt x="235" y="18"/>
                  <a:pt x="221" y="10"/>
                  <a:pt x="205" y="10"/>
                </a:cubicBezTo>
                <a:cubicBezTo>
                  <a:pt x="193" y="10"/>
                  <a:pt x="179" y="15"/>
                  <a:pt x="167" y="24"/>
                </a:cubicBezTo>
                <a:cubicBezTo>
                  <a:pt x="169" y="16"/>
                  <a:pt x="173" y="9"/>
                  <a:pt x="177" y="1"/>
                </a:cubicBezTo>
                <a:cubicBezTo>
                  <a:pt x="172" y="8"/>
                  <a:pt x="169" y="16"/>
                  <a:pt x="166" y="25"/>
                </a:cubicBezTo>
                <a:cubicBezTo>
                  <a:pt x="157" y="32"/>
                  <a:pt x="149" y="41"/>
                  <a:pt x="143" y="52"/>
                </a:cubicBezTo>
                <a:cubicBezTo>
                  <a:pt x="142" y="52"/>
                  <a:pt x="142" y="52"/>
                  <a:pt x="142" y="52"/>
                </a:cubicBezTo>
                <a:cubicBezTo>
                  <a:pt x="144" y="35"/>
                  <a:pt x="152" y="9"/>
                  <a:pt x="144" y="9"/>
                </a:cubicBezTo>
                <a:cubicBezTo>
                  <a:pt x="143" y="9"/>
                  <a:pt x="143" y="9"/>
                  <a:pt x="142" y="9"/>
                </a:cubicBezTo>
                <a:cubicBezTo>
                  <a:pt x="135" y="11"/>
                  <a:pt x="131" y="24"/>
                  <a:pt x="127" y="39"/>
                </a:cubicBezTo>
                <a:cubicBezTo>
                  <a:pt x="127" y="33"/>
                  <a:pt x="125" y="29"/>
                  <a:pt x="121" y="27"/>
                </a:cubicBezTo>
                <a:cubicBezTo>
                  <a:pt x="122" y="19"/>
                  <a:pt x="123" y="12"/>
                  <a:pt x="122" y="4"/>
                </a:cubicBezTo>
                <a:cubicBezTo>
                  <a:pt x="120" y="9"/>
                  <a:pt x="116" y="12"/>
                  <a:pt x="114" y="18"/>
                </a:cubicBezTo>
                <a:cubicBezTo>
                  <a:pt x="113" y="24"/>
                  <a:pt x="113" y="24"/>
                  <a:pt x="113" y="24"/>
                </a:cubicBezTo>
                <a:cubicBezTo>
                  <a:pt x="111" y="24"/>
                  <a:pt x="110" y="24"/>
                  <a:pt x="108" y="24"/>
                </a:cubicBezTo>
                <a:cubicBezTo>
                  <a:pt x="104" y="24"/>
                  <a:pt x="99" y="25"/>
                  <a:pt x="94" y="25"/>
                </a:cubicBezTo>
                <a:cubicBezTo>
                  <a:pt x="90" y="25"/>
                  <a:pt x="85" y="26"/>
                  <a:pt x="81" y="26"/>
                </a:cubicBezTo>
                <a:cubicBezTo>
                  <a:pt x="78" y="26"/>
                  <a:pt x="75" y="26"/>
                  <a:pt x="72" y="25"/>
                </a:cubicBezTo>
                <a:cubicBezTo>
                  <a:pt x="71" y="42"/>
                  <a:pt x="68" y="60"/>
                  <a:pt x="59" y="77"/>
                </a:cubicBezTo>
                <a:cubicBezTo>
                  <a:pt x="59" y="75"/>
                  <a:pt x="58" y="72"/>
                  <a:pt x="56" y="70"/>
                </a:cubicBezTo>
                <a:cubicBezTo>
                  <a:pt x="56" y="70"/>
                  <a:pt x="55" y="70"/>
                  <a:pt x="54" y="69"/>
                </a:cubicBezTo>
                <a:cubicBezTo>
                  <a:pt x="54" y="69"/>
                  <a:pt x="54" y="69"/>
                  <a:pt x="54" y="67"/>
                </a:cubicBezTo>
                <a:cubicBezTo>
                  <a:pt x="54" y="67"/>
                  <a:pt x="54" y="67"/>
                  <a:pt x="54" y="67"/>
                </a:cubicBezTo>
                <a:cubicBezTo>
                  <a:pt x="53" y="67"/>
                  <a:pt x="53" y="67"/>
                  <a:pt x="53" y="67"/>
                </a:cubicBezTo>
                <a:cubicBezTo>
                  <a:pt x="52" y="67"/>
                  <a:pt x="51" y="67"/>
                  <a:pt x="50" y="66"/>
                </a:cubicBezTo>
                <a:cubicBezTo>
                  <a:pt x="49" y="74"/>
                  <a:pt x="49" y="74"/>
                  <a:pt x="49" y="74"/>
                </a:cubicBezTo>
                <a:cubicBezTo>
                  <a:pt x="47" y="71"/>
                  <a:pt x="45" y="69"/>
                  <a:pt x="43" y="65"/>
                </a:cubicBezTo>
                <a:cubicBezTo>
                  <a:pt x="43" y="65"/>
                  <a:pt x="43" y="65"/>
                  <a:pt x="43" y="65"/>
                </a:cubicBezTo>
                <a:cubicBezTo>
                  <a:pt x="43" y="65"/>
                  <a:pt x="43" y="65"/>
                  <a:pt x="43" y="65"/>
                </a:cubicBezTo>
                <a:cubicBezTo>
                  <a:pt x="43" y="62"/>
                  <a:pt x="43" y="62"/>
                  <a:pt x="43" y="62"/>
                </a:cubicBezTo>
                <a:cubicBezTo>
                  <a:pt x="43" y="62"/>
                  <a:pt x="43" y="62"/>
                  <a:pt x="43" y="62"/>
                </a:cubicBezTo>
                <a:cubicBezTo>
                  <a:pt x="40" y="68"/>
                  <a:pt x="38" y="70"/>
                  <a:pt x="36" y="70"/>
                </a:cubicBezTo>
                <a:cubicBezTo>
                  <a:pt x="32" y="70"/>
                  <a:pt x="28" y="61"/>
                  <a:pt x="22" y="57"/>
                </a:cubicBezTo>
                <a:cubicBezTo>
                  <a:pt x="21" y="59"/>
                  <a:pt x="21" y="60"/>
                  <a:pt x="21" y="62"/>
                </a:cubicBezTo>
                <a:cubicBezTo>
                  <a:pt x="21" y="62"/>
                  <a:pt x="19" y="62"/>
                  <a:pt x="19" y="62"/>
                </a:cubicBezTo>
                <a:cubicBezTo>
                  <a:pt x="16" y="75"/>
                  <a:pt x="12" y="84"/>
                  <a:pt x="7" y="95"/>
                </a:cubicBezTo>
                <a:cubicBezTo>
                  <a:pt x="6" y="98"/>
                  <a:pt x="2" y="98"/>
                  <a:pt x="2" y="102"/>
                </a:cubicBezTo>
                <a:cubicBezTo>
                  <a:pt x="2" y="114"/>
                  <a:pt x="0" y="125"/>
                  <a:pt x="1" y="137"/>
                </a:cubicBezTo>
                <a:cubicBezTo>
                  <a:pt x="3" y="161"/>
                  <a:pt x="4" y="184"/>
                  <a:pt x="4" y="208"/>
                </a:cubicBezTo>
                <a:cubicBezTo>
                  <a:pt x="4" y="207"/>
                  <a:pt x="4" y="207"/>
                  <a:pt x="4" y="207"/>
                </a:cubicBezTo>
                <a:cubicBezTo>
                  <a:pt x="4" y="224"/>
                  <a:pt x="4" y="224"/>
                  <a:pt x="4" y="224"/>
                </a:cubicBezTo>
                <a:cubicBezTo>
                  <a:pt x="4" y="230"/>
                  <a:pt x="6" y="234"/>
                  <a:pt x="6" y="240"/>
                </a:cubicBezTo>
                <a:cubicBezTo>
                  <a:pt x="5" y="279"/>
                  <a:pt x="5" y="316"/>
                  <a:pt x="7" y="353"/>
                </a:cubicBezTo>
                <a:cubicBezTo>
                  <a:pt x="5" y="351"/>
                  <a:pt x="5" y="351"/>
                  <a:pt x="5" y="351"/>
                </a:cubicBezTo>
                <a:cubicBezTo>
                  <a:pt x="3" y="362"/>
                  <a:pt x="5" y="370"/>
                  <a:pt x="8" y="379"/>
                </a:cubicBezTo>
                <a:cubicBezTo>
                  <a:pt x="7" y="353"/>
                  <a:pt x="7" y="353"/>
                  <a:pt x="7" y="353"/>
                </a:cubicBezTo>
                <a:cubicBezTo>
                  <a:pt x="8" y="356"/>
                  <a:pt x="9" y="359"/>
                  <a:pt x="11" y="363"/>
                </a:cubicBezTo>
                <a:cubicBezTo>
                  <a:pt x="10" y="373"/>
                  <a:pt x="13" y="381"/>
                  <a:pt x="16" y="389"/>
                </a:cubicBezTo>
                <a:cubicBezTo>
                  <a:pt x="15" y="380"/>
                  <a:pt x="13" y="371"/>
                  <a:pt x="11" y="363"/>
                </a:cubicBezTo>
                <a:cubicBezTo>
                  <a:pt x="11" y="361"/>
                  <a:pt x="11" y="358"/>
                  <a:pt x="11" y="356"/>
                </a:cubicBezTo>
                <a:cubicBezTo>
                  <a:pt x="25" y="379"/>
                  <a:pt x="22" y="419"/>
                  <a:pt x="28" y="441"/>
                </a:cubicBezTo>
                <a:cubicBezTo>
                  <a:pt x="32" y="459"/>
                  <a:pt x="34" y="477"/>
                  <a:pt x="35" y="496"/>
                </a:cubicBezTo>
                <a:cubicBezTo>
                  <a:pt x="32" y="515"/>
                  <a:pt x="30" y="535"/>
                  <a:pt x="27" y="554"/>
                </a:cubicBezTo>
                <a:cubicBezTo>
                  <a:pt x="29" y="513"/>
                  <a:pt x="31" y="472"/>
                  <a:pt x="22" y="437"/>
                </a:cubicBezTo>
                <a:cubicBezTo>
                  <a:pt x="21" y="434"/>
                  <a:pt x="21" y="434"/>
                  <a:pt x="21" y="434"/>
                </a:cubicBezTo>
                <a:cubicBezTo>
                  <a:pt x="21" y="453"/>
                  <a:pt x="22" y="472"/>
                  <a:pt x="22" y="491"/>
                </a:cubicBezTo>
                <a:cubicBezTo>
                  <a:pt x="21" y="478"/>
                  <a:pt x="19" y="465"/>
                  <a:pt x="17" y="451"/>
                </a:cubicBezTo>
                <a:cubicBezTo>
                  <a:pt x="15" y="440"/>
                  <a:pt x="15" y="440"/>
                  <a:pt x="15" y="440"/>
                </a:cubicBezTo>
                <a:cubicBezTo>
                  <a:pt x="15" y="455"/>
                  <a:pt x="16" y="471"/>
                  <a:pt x="16" y="486"/>
                </a:cubicBezTo>
                <a:cubicBezTo>
                  <a:pt x="19" y="512"/>
                  <a:pt x="21" y="537"/>
                  <a:pt x="25" y="562"/>
                </a:cubicBezTo>
                <a:cubicBezTo>
                  <a:pt x="25" y="564"/>
                  <a:pt x="25" y="564"/>
                  <a:pt x="25" y="564"/>
                </a:cubicBezTo>
                <a:cubicBezTo>
                  <a:pt x="24" y="568"/>
                  <a:pt x="24" y="571"/>
                  <a:pt x="23" y="575"/>
                </a:cubicBezTo>
                <a:cubicBezTo>
                  <a:pt x="23" y="584"/>
                  <a:pt x="27" y="592"/>
                  <a:pt x="32" y="599"/>
                </a:cubicBezTo>
                <a:cubicBezTo>
                  <a:pt x="32" y="609"/>
                  <a:pt x="32" y="619"/>
                  <a:pt x="33" y="630"/>
                </a:cubicBezTo>
                <a:cubicBezTo>
                  <a:pt x="34" y="634"/>
                  <a:pt x="33" y="638"/>
                  <a:pt x="35" y="641"/>
                </a:cubicBezTo>
                <a:cubicBezTo>
                  <a:pt x="37" y="643"/>
                  <a:pt x="40" y="645"/>
                  <a:pt x="42" y="647"/>
                </a:cubicBezTo>
                <a:cubicBezTo>
                  <a:pt x="42" y="641"/>
                  <a:pt x="41" y="636"/>
                  <a:pt x="40" y="631"/>
                </a:cubicBezTo>
                <a:cubicBezTo>
                  <a:pt x="41" y="631"/>
                  <a:pt x="41" y="631"/>
                  <a:pt x="42" y="631"/>
                </a:cubicBezTo>
                <a:cubicBezTo>
                  <a:pt x="42" y="623"/>
                  <a:pt x="41" y="618"/>
                  <a:pt x="41" y="610"/>
                </a:cubicBezTo>
                <a:cubicBezTo>
                  <a:pt x="45" y="621"/>
                  <a:pt x="45" y="635"/>
                  <a:pt x="45" y="649"/>
                </a:cubicBezTo>
                <a:cubicBezTo>
                  <a:pt x="48" y="651"/>
                  <a:pt x="48" y="651"/>
                  <a:pt x="48" y="651"/>
                </a:cubicBezTo>
                <a:cubicBezTo>
                  <a:pt x="48" y="649"/>
                  <a:pt x="48" y="647"/>
                  <a:pt x="48" y="645"/>
                </a:cubicBezTo>
                <a:cubicBezTo>
                  <a:pt x="49" y="646"/>
                  <a:pt x="49" y="648"/>
                  <a:pt x="49" y="649"/>
                </a:cubicBezTo>
                <a:cubicBezTo>
                  <a:pt x="55" y="666"/>
                  <a:pt x="69" y="674"/>
                  <a:pt x="85" y="674"/>
                </a:cubicBezTo>
                <a:cubicBezTo>
                  <a:pt x="89" y="674"/>
                  <a:pt x="94" y="674"/>
                  <a:pt x="99" y="672"/>
                </a:cubicBezTo>
                <a:cubicBezTo>
                  <a:pt x="99" y="675"/>
                  <a:pt x="100" y="677"/>
                  <a:pt x="101" y="680"/>
                </a:cubicBezTo>
                <a:cubicBezTo>
                  <a:pt x="107" y="698"/>
                  <a:pt x="120" y="706"/>
                  <a:pt x="136" y="706"/>
                </a:cubicBezTo>
                <a:cubicBezTo>
                  <a:pt x="149" y="706"/>
                  <a:pt x="163" y="700"/>
                  <a:pt x="175" y="691"/>
                </a:cubicBezTo>
                <a:cubicBezTo>
                  <a:pt x="172" y="699"/>
                  <a:pt x="169" y="707"/>
                  <a:pt x="165" y="714"/>
                </a:cubicBezTo>
                <a:cubicBezTo>
                  <a:pt x="170" y="708"/>
                  <a:pt x="173" y="699"/>
                  <a:pt x="176" y="691"/>
                </a:cubicBezTo>
                <a:cubicBezTo>
                  <a:pt x="185" y="684"/>
                  <a:pt x="193" y="674"/>
                  <a:pt x="199" y="664"/>
                </a:cubicBezTo>
                <a:cubicBezTo>
                  <a:pt x="199" y="664"/>
                  <a:pt x="199" y="664"/>
                  <a:pt x="199" y="664"/>
                </a:cubicBezTo>
                <a:cubicBezTo>
                  <a:pt x="198" y="681"/>
                  <a:pt x="189" y="707"/>
                  <a:pt x="198" y="707"/>
                </a:cubicBezTo>
                <a:cubicBezTo>
                  <a:pt x="198" y="707"/>
                  <a:pt x="199" y="707"/>
                  <a:pt x="199" y="707"/>
                </a:cubicBezTo>
                <a:cubicBezTo>
                  <a:pt x="207" y="705"/>
                  <a:pt x="211" y="692"/>
                  <a:pt x="214" y="677"/>
                </a:cubicBezTo>
                <a:cubicBezTo>
                  <a:pt x="214" y="683"/>
                  <a:pt x="217" y="687"/>
                  <a:pt x="220" y="689"/>
                </a:cubicBezTo>
                <a:cubicBezTo>
                  <a:pt x="220" y="697"/>
                  <a:pt x="219" y="704"/>
                  <a:pt x="219" y="711"/>
                </a:cubicBezTo>
                <a:cubicBezTo>
                  <a:pt x="222" y="707"/>
                  <a:pt x="226" y="704"/>
                  <a:pt x="227" y="698"/>
                </a:cubicBezTo>
                <a:cubicBezTo>
                  <a:pt x="229" y="691"/>
                  <a:pt x="229" y="691"/>
                  <a:pt x="229" y="691"/>
                </a:cubicBezTo>
                <a:cubicBezTo>
                  <a:pt x="230" y="692"/>
                  <a:pt x="232" y="692"/>
                  <a:pt x="234" y="692"/>
                </a:cubicBezTo>
                <a:cubicBezTo>
                  <a:pt x="236" y="692"/>
                  <a:pt x="238" y="692"/>
                  <a:pt x="240" y="691"/>
                </a:cubicBezTo>
                <a:cubicBezTo>
                  <a:pt x="241" y="694"/>
                  <a:pt x="242" y="697"/>
                  <a:pt x="244" y="699"/>
                </a:cubicBezTo>
                <a:cubicBezTo>
                  <a:pt x="247" y="702"/>
                  <a:pt x="250" y="703"/>
                  <a:pt x="254" y="703"/>
                </a:cubicBezTo>
                <a:cubicBezTo>
                  <a:pt x="259" y="703"/>
                  <a:pt x="264" y="700"/>
                  <a:pt x="268" y="693"/>
                </a:cubicBezTo>
                <a:cubicBezTo>
                  <a:pt x="269" y="692"/>
                  <a:pt x="269" y="692"/>
                  <a:pt x="269" y="692"/>
                </a:cubicBezTo>
                <a:cubicBezTo>
                  <a:pt x="270" y="697"/>
                  <a:pt x="272" y="702"/>
                  <a:pt x="276" y="705"/>
                </a:cubicBezTo>
                <a:cubicBezTo>
                  <a:pt x="277" y="705"/>
                  <a:pt x="278" y="705"/>
                  <a:pt x="279" y="705"/>
                </a:cubicBezTo>
                <a:cubicBezTo>
                  <a:pt x="281" y="705"/>
                  <a:pt x="283" y="705"/>
                  <a:pt x="285" y="704"/>
                </a:cubicBezTo>
                <a:cubicBezTo>
                  <a:pt x="285" y="704"/>
                  <a:pt x="285" y="704"/>
                  <a:pt x="285" y="704"/>
                </a:cubicBezTo>
                <a:cubicBezTo>
                  <a:pt x="285" y="704"/>
                  <a:pt x="286" y="704"/>
                  <a:pt x="286" y="704"/>
                </a:cubicBezTo>
                <a:cubicBezTo>
                  <a:pt x="287" y="708"/>
                  <a:pt x="289" y="712"/>
                  <a:pt x="292" y="715"/>
                </a:cubicBezTo>
                <a:cubicBezTo>
                  <a:pt x="294" y="718"/>
                  <a:pt x="298" y="719"/>
                  <a:pt x="301" y="719"/>
                </a:cubicBezTo>
                <a:cubicBezTo>
                  <a:pt x="306" y="719"/>
                  <a:pt x="312" y="716"/>
                  <a:pt x="315" y="709"/>
                </a:cubicBezTo>
                <a:cubicBezTo>
                  <a:pt x="316" y="707"/>
                  <a:pt x="316" y="707"/>
                  <a:pt x="316" y="707"/>
                </a:cubicBezTo>
                <a:cubicBezTo>
                  <a:pt x="317" y="713"/>
                  <a:pt x="319" y="718"/>
                  <a:pt x="324" y="720"/>
                </a:cubicBezTo>
                <a:cubicBezTo>
                  <a:pt x="325" y="721"/>
                  <a:pt x="325" y="721"/>
                  <a:pt x="326" y="721"/>
                </a:cubicBezTo>
                <a:cubicBezTo>
                  <a:pt x="328" y="721"/>
                  <a:pt x="330" y="720"/>
                  <a:pt x="332" y="720"/>
                </a:cubicBezTo>
                <a:cubicBezTo>
                  <a:pt x="332" y="720"/>
                  <a:pt x="332" y="720"/>
                  <a:pt x="333" y="720"/>
                </a:cubicBezTo>
                <a:cubicBezTo>
                  <a:pt x="336" y="720"/>
                  <a:pt x="340" y="716"/>
                  <a:pt x="340" y="711"/>
                </a:cubicBezTo>
                <a:cubicBezTo>
                  <a:pt x="340" y="709"/>
                  <a:pt x="340" y="707"/>
                  <a:pt x="340" y="706"/>
                </a:cubicBezTo>
                <a:cubicBezTo>
                  <a:pt x="342" y="700"/>
                  <a:pt x="343" y="693"/>
                  <a:pt x="345" y="686"/>
                </a:cubicBezTo>
                <a:cubicBezTo>
                  <a:pt x="346" y="686"/>
                  <a:pt x="346" y="685"/>
                  <a:pt x="346" y="685"/>
                </a:cubicBezTo>
                <a:cubicBezTo>
                  <a:pt x="346" y="685"/>
                  <a:pt x="346" y="685"/>
                  <a:pt x="346" y="685"/>
                </a:cubicBezTo>
                <a:cubicBezTo>
                  <a:pt x="346" y="686"/>
                  <a:pt x="347" y="688"/>
                  <a:pt x="347" y="689"/>
                </a:cubicBezTo>
                <a:cubicBezTo>
                  <a:pt x="347" y="690"/>
                  <a:pt x="347" y="690"/>
                  <a:pt x="347" y="690"/>
                </a:cubicBezTo>
                <a:cubicBezTo>
                  <a:pt x="347" y="691"/>
                  <a:pt x="347" y="692"/>
                  <a:pt x="348" y="692"/>
                </a:cubicBezTo>
                <a:cubicBezTo>
                  <a:pt x="347" y="693"/>
                  <a:pt x="347" y="693"/>
                  <a:pt x="346" y="693"/>
                </a:cubicBezTo>
                <a:cubicBezTo>
                  <a:pt x="345" y="698"/>
                  <a:pt x="345" y="698"/>
                  <a:pt x="344" y="703"/>
                </a:cubicBezTo>
                <a:cubicBezTo>
                  <a:pt x="344" y="703"/>
                  <a:pt x="345" y="703"/>
                  <a:pt x="345" y="703"/>
                </a:cubicBezTo>
                <a:cubicBezTo>
                  <a:pt x="346" y="703"/>
                  <a:pt x="346" y="705"/>
                  <a:pt x="346" y="707"/>
                </a:cubicBezTo>
                <a:cubicBezTo>
                  <a:pt x="346" y="709"/>
                  <a:pt x="346" y="709"/>
                  <a:pt x="345" y="714"/>
                </a:cubicBezTo>
                <a:cubicBezTo>
                  <a:pt x="345" y="714"/>
                  <a:pt x="345" y="714"/>
                  <a:pt x="347" y="711"/>
                </a:cubicBezTo>
                <a:cubicBezTo>
                  <a:pt x="347" y="711"/>
                  <a:pt x="347" y="711"/>
                  <a:pt x="345" y="713"/>
                </a:cubicBezTo>
                <a:cubicBezTo>
                  <a:pt x="345" y="713"/>
                  <a:pt x="345" y="713"/>
                  <a:pt x="347" y="713"/>
                </a:cubicBezTo>
                <a:cubicBezTo>
                  <a:pt x="347" y="713"/>
                  <a:pt x="347" y="713"/>
                  <a:pt x="345" y="714"/>
                </a:cubicBezTo>
                <a:cubicBezTo>
                  <a:pt x="345" y="714"/>
                  <a:pt x="345" y="714"/>
                  <a:pt x="347" y="715"/>
                </a:cubicBezTo>
                <a:cubicBezTo>
                  <a:pt x="347" y="715"/>
                  <a:pt x="347" y="715"/>
                  <a:pt x="342" y="719"/>
                </a:cubicBezTo>
                <a:cubicBezTo>
                  <a:pt x="342" y="719"/>
                  <a:pt x="342" y="720"/>
                  <a:pt x="342" y="721"/>
                </a:cubicBezTo>
                <a:cubicBezTo>
                  <a:pt x="342" y="721"/>
                  <a:pt x="343" y="722"/>
                  <a:pt x="343" y="722"/>
                </a:cubicBezTo>
                <a:cubicBezTo>
                  <a:pt x="344" y="722"/>
                  <a:pt x="344" y="722"/>
                  <a:pt x="346" y="724"/>
                </a:cubicBezTo>
                <a:cubicBezTo>
                  <a:pt x="346" y="724"/>
                  <a:pt x="346" y="724"/>
                  <a:pt x="346" y="724"/>
                </a:cubicBezTo>
                <a:cubicBezTo>
                  <a:pt x="347" y="724"/>
                  <a:pt x="347" y="724"/>
                  <a:pt x="348" y="724"/>
                </a:cubicBezTo>
                <a:cubicBezTo>
                  <a:pt x="348" y="723"/>
                  <a:pt x="348" y="723"/>
                  <a:pt x="350" y="723"/>
                </a:cubicBezTo>
                <a:cubicBezTo>
                  <a:pt x="350" y="723"/>
                  <a:pt x="351" y="723"/>
                  <a:pt x="352" y="722"/>
                </a:cubicBezTo>
                <a:cubicBezTo>
                  <a:pt x="352" y="721"/>
                  <a:pt x="352" y="721"/>
                  <a:pt x="353" y="718"/>
                </a:cubicBezTo>
                <a:cubicBezTo>
                  <a:pt x="354" y="719"/>
                  <a:pt x="354" y="719"/>
                  <a:pt x="354" y="719"/>
                </a:cubicBezTo>
                <a:cubicBezTo>
                  <a:pt x="355" y="719"/>
                  <a:pt x="356" y="719"/>
                  <a:pt x="357" y="719"/>
                </a:cubicBezTo>
                <a:cubicBezTo>
                  <a:pt x="359" y="719"/>
                  <a:pt x="360" y="718"/>
                  <a:pt x="366" y="716"/>
                </a:cubicBezTo>
                <a:cubicBezTo>
                  <a:pt x="366" y="716"/>
                  <a:pt x="369" y="714"/>
                  <a:pt x="370" y="711"/>
                </a:cubicBezTo>
                <a:cubicBezTo>
                  <a:pt x="371" y="707"/>
                  <a:pt x="371" y="707"/>
                  <a:pt x="372" y="703"/>
                </a:cubicBezTo>
                <a:cubicBezTo>
                  <a:pt x="372" y="703"/>
                  <a:pt x="373" y="702"/>
                  <a:pt x="373" y="700"/>
                </a:cubicBezTo>
                <a:cubicBezTo>
                  <a:pt x="375" y="699"/>
                  <a:pt x="375" y="699"/>
                  <a:pt x="376" y="698"/>
                </a:cubicBezTo>
                <a:cubicBezTo>
                  <a:pt x="376" y="698"/>
                  <a:pt x="376" y="698"/>
                  <a:pt x="376" y="698"/>
                </a:cubicBezTo>
                <a:cubicBezTo>
                  <a:pt x="376" y="699"/>
                  <a:pt x="376" y="699"/>
                  <a:pt x="377" y="700"/>
                </a:cubicBezTo>
                <a:cubicBezTo>
                  <a:pt x="377" y="701"/>
                  <a:pt x="378" y="702"/>
                  <a:pt x="379" y="702"/>
                </a:cubicBezTo>
                <a:cubicBezTo>
                  <a:pt x="380" y="702"/>
                  <a:pt x="381" y="701"/>
                  <a:pt x="381" y="701"/>
                </a:cubicBezTo>
                <a:cubicBezTo>
                  <a:pt x="383" y="701"/>
                  <a:pt x="385" y="702"/>
                  <a:pt x="387" y="702"/>
                </a:cubicBezTo>
                <a:cubicBezTo>
                  <a:pt x="390" y="702"/>
                  <a:pt x="393" y="701"/>
                  <a:pt x="396" y="699"/>
                </a:cubicBezTo>
                <a:cubicBezTo>
                  <a:pt x="398" y="700"/>
                  <a:pt x="400" y="700"/>
                  <a:pt x="401" y="700"/>
                </a:cubicBezTo>
                <a:cubicBezTo>
                  <a:pt x="402" y="700"/>
                  <a:pt x="402" y="700"/>
                  <a:pt x="402" y="700"/>
                </a:cubicBezTo>
                <a:cubicBezTo>
                  <a:pt x="407" y="703"/>
                  <a:pt x="411" y="705"/>
                  <a:pt x="417" y="706"/>
                </a:cubicBezTo>
                <a:cubicBezTo>
                  <a:pt x="421" y="706"/>
                  <a:pt x="421" y="706"/>
                  <a:pt x="421" y="706"/>
                </a:cubicBezTo>
                <a:cubicBezTo>
                  <a:pt x="425" y="705"/>
                  <a:pt x="429" y="703"/>
                  <a:pt x="432" y="699"/>
                </a:cubicBezTo>
                <a:cubicBezTo>
                  <a:pt x="433" y="698"/>
                  <a:pt x="433" y="698"/>
                  <a:pt x="433" y="698"/>
                </a:cubicBezTo>
                <a:cubicBezTo>
                  <a:pt x="437" y="699"/>
                  <a:pt x="437" y="699"/>
                  <a:pt x="437" y="699"/>
                </a:cubicBezTo>
                <a:cubicBezTo>
                  <a:pt x="447" y="694"/>
                  <a:pt x="456" y="684"/>
                  <a:pt x="466" y="678"/>
                </a:cubicBezTo>
                <a:cubicBezTo>
                  <a:pt x="467" y="676"/>
                  <a:pt x="467" y="676"/>
                  <a:pt x="467" y="676"/>
                </a:cubicBezTo>
                <a:cubicBezTo>
                  <a:pt x="467" y="679"/>
                  <a:pt x="467" y="681"/>
                  <a:pt x="467" y="683"/>
                </a:cubicBezTo>
                <a:cubicBezTo>
                  <a:pt x="468" y="687"/>
                  <a:pt x="470" y="691"/>
                  <a:pt x="472" y="691"/>
                </a:cubicBezTo>
                <a:cubicBezTo>
                  <a:pt x="473" y="691"/>
                  <a:pt x="473" y="691"/>
                  <a:pt x="473" y="691"/>
                </a:cubicBezTo>
                <a:cubicBezTo>
                  <a:pt x="476" y="690"/>
                  <a:pt x="478" y="686"/>
                  <a:pt x="478" y="681"/>
                </a:cubicBezTo>
                <a:cubicBezTo>
                  <a:pt x="478" y="679"/>
                  <a:pt x="478" y="677"/>
                  <a:pt x="478" y="674"/>
                </a:cubicBezTo>
                <a:cubicBezTo>
                  <a:pt x="483" y="674"/>
                  <a:pt x="487" y="674"/>
                  <a:pt x="492" y="672"/>
                </a:cubicBezTo>
                <a:cubicBezTo>
                  <a:pt x="493" y="675"/>
                  <a:pt x="493" y="677"/>
                  <a:pt x="494" y="680"/>
                </a:cubicBezTo>
                <a:cubicBezTo>
                  <a:pt x="500" y="698"/>
                  <a:pt x="514" y="706"/>
                  <a:pt x="530" y="706"/>
                </a:cubicBezTo>
                <a:cubicBezTo>
                  <a:pt x="542" y="706"/>
                  <a:pt x="556" y="700"/>
                  <a:pt x="568" y="691"/>
                </a:cubicBezTo>
                <a:cubicBezTo>
                  <a:pt x="566" y="699"/>
                  <a:pt x="562" y="707"/>
                  <a:pt x="558" y="714"/>
                </a:cubicBezTo>
                <a:cubicBezTo>
                  <a:pt x="563" y="708"/>
                  <a:pt x="566" y="699"/>
                  <a:pt x="569" y="691"/>
                </a:cubicBezTo>
                <a:cubicBezTo>
                  <a:pt x="578" y="684"/>
                  <a:pt x="586" y="674"/>
                  <a:pt x="592" y="664"/>
                </a:cubicBezTo>
                <a:cubicBezTo>
                  <a:pt x="593" y="664"/>
                  <a:pt x="593" y="664"/>
                  <a:pt x="593" y="664"/>
                </a:cubicBezTo>
                <a:cubicBezTo>
                  <a:pt x="591" y="681"/>
                  <a:pt x="583" y="707"/>
                  <a:pt x="591" y="707"/>
                </a:cubicBezTo>
                <a:cubicBezTo>
                  <a:pt x="592" y="707"/>
                  <a:pt x="592" y="707"/>
                  <a:pt x="593" y="707"/>
                </a:cubicBezTo>
                <a:cubicBezTo>
                  <a:pt x="600" y="705"/>
                  <a:pt x="604" y="692"/>
                  <a:pt x="608" y="677"/>
                </a:cubicBezTo>
                <a:cubicBezTo>
                  <a:pt x="608" y="683"/>
                  <a:pt x="610" y="687"/>
                  <a:pt x="614" y="689"/>
                </a:cubicBezTo>
                <a:cubicBezTo>
                  <a:pt x="613" y="697"/>
                  <a:pt x="612" y="704"/>
                  <a:pt x="613" y="711"/>
                </a:cubicBezTo>
                <a:cubicBezTo>
                  <a:pt x="615" y="707"/>
                  <a:pt x="619" y="704"/>
                  <a:pt x="621" y="698"/>
                </a:cubicBezTo>
                <a:cubicBezTo>
                  <a:pt x="622" y="691"/>
                  <a:pt x="622" y="691"/>
                  <a:pt x="622" y="691"/>
                </a:cubicBezTo>
                <a:cubicBezTo>
                  <a:pt x="624" y="692"/>
                  <a:pt x="625" y="692"/>
                  <a:pt x="627" y="692"/>
                </a:cubicBezTo>
                <a:cubicBezTo>
                  <a:pt x="629" y="692"/>
                  <a:pt x="631" y="692"/>
                  <a:pt x="633" y="691"/>
                </a:cubicBezTo>
                <a:cubicBezTo>
                  <a:pt x="634" y="694"/>
                  <a:pt x="636" y="697"/>
                  <a:pt x="638" y="699"/>
                </a:cubicBezTo>
                <a:cubicBezTo>
                  <a:pt x="641" y="702"/>
                  <a:pt x="644" y="703"/>
                  <a:pt x="647" y="703"/>
                </a:cubicBezTo>
                <a:cubicBezTo>
                  <a:pt x="653" y="703"/>
                  <a:pt x="658" y="700"/>
                  <a:pt x="662" y="693"/>
                </a:cubicBezTo>
                <a:cubicBezTo>
                  <a:pt x="662" y="692"/>
                  <a:pt x="662" y="692"/>
                  <a:pt x="662" y="692"/>
                </a:cubicBezTo>
                <a:cubicBezTo>
                  <a:pt x="663" y="697"/>
                  <a:pt x="666" y="702"/>
                  <a:pt x="670" y="705"/>
                </a:cubicBezTo>
                <a:cubicBezTo>
                  <a:pt x="671" y="705"/>
                  <a:pt x="672" y="705"/>
                  <a:pt x="673" y="705"/>
                </a:cubicBezTo>
                <a:cubicBezTo>
                  <a:pt x="674" y="705"/>
                  <a:pt x="676" y="705"/>
                  <a:pt x="678" y="704"/>
                </a:cubicBezTo>
                <a:cubicBezTo>
                  <a:pt x="678" y="704"/>
                  <a:pt x="679" y="704"/>
                  <a:pt x="679" y="704"/>
                </a:cubicBezTo>
                <a:cubicBezTo>
                  <a:pt x="679" y="704"/>
                  <a:pt x="679" y="704"/>
                  <a:pt x="680" y="704"/>
                </a:cubicBezTo>
                <a:cubicBezTo>
                  <a:pt x="681" y="708"/>
                  <a:pt x="682" y="712"/>
                  <a:pt x="685" y="715"/>
                </a:cubicBezTo>
                <a:cubicBezTo>
                  <a:pt x="688" y="718"/>
                  <a:pt x="691" y="719"/>
                  <a:pt x="695" y="719"/>
                </a:cubicBezTo>
                <a:cubicBezTo>
                  <a:pt x="700" y="719"/>
                  <a:pt x="705" y="716"/>
                  <a:pt x="709" y="709"/>
                </a:cubicBezTo>
                <a:cubicBezTo>
                  <a:pt x="710" y="707"/>
                  <a:pt x="710" y="707"/>
                  <a:pt x="710" y="707"/>
                </a:cubicBezTo>
                <a:cubicBezTo>
                  <a:pt x="711" y="713"/>
                  <a:pt x="713" y="718"/>
                  <a:pt x="717" y="720"/>
                </a:cubicBezTo>
                <a:cubicBezTo>
                  <a:pt x="718" y="721"/>
                  <a:pt x="719" y="721"/>
                  <a:pt x="720" y="721"/>
                </a:cubicBezTo>
                <a:cubicBezTo>
                  <a:pt x="722" y="721"/>
                  <a:pt x="724" y="720"/>
                  <a:pt x="725" y="720"/>
                </a:cubicBezTo>
                <a:cubicBezTo>
                  <a:pt x="726" y="720"/>
                  <a:pt x="726" y="720"/>
                  <a:pt x="726" y="720"/>
                </a:cubicBezTo>
                <a:cubicBezTo>
                  <a:pt x="730" y="720"/>
                  <a:pt x="733" y="716"/>
                  <a:pt x="734" y="711"/>
                </a:cubicBezTo>
                <a:cubicBezTo>
                  <a:pt x="734" y="709"/>
                  <a:pt x="734" y="707"/>
                  <a:pt x="734" y="706"/>
                </a:cubicBezTo>
                <a:cubicBezTo>
                  <a:pt x="735" y="700"/>
                  <a:pt x="737" y="693"/>
                  <a:pt x="739" y="686"/>
                </a:cubicBezTo>
                <a:cubicBezTo>
                  <a:pt x="739" y="686"/>
                  <a:pt x="739" y="685"/>
                  <a:pt x="739" y="685"/>
                </a:cubicBezTo>
                <a:cubicBezTo>
                  <a:pt x="739" y="685"/>
                  <a:pt x="739" y="685"/>
                  <a:pt x="739" y="685"/>
                </a:cubicBezTo>
                <a:cubicBezTo>
                  <a:pt x="740" y="686"/>
                  <a:pt x="740" y="688"/>
                  <a:pt x="741" y="689"/>
                </a:cubicBezTo>
                <a:cubicBezTo>
                  <a:pt x="741" y="690"/>
                  <a:pt x="741" y="690"/>
                  <a:pt x="741" y="690"/>
                </a:cubicBezTo>
                <a:cubicBezTo>
                  <a:pt x="741" y="691"/>
                  <a:pt x="741" y="692"/>
                  <a:pt x="741" y="692"/>
                </a:cubicBezTo>
                <a:cubicBezTo>
                  <a:pt x="741" y="693"/>
                  <a:pt x="740" y="693"/>
                  <a:pt x="740" y="693"/>
                </a:cubicBezTo>
                <a:cubicBezTo>
                  <a:pt x="739" y="698"/>
                  <a:pt x="739" y="698"/>
                  <a:pt x="738" y="703"/>
                </a:cubicBezTo>
                <a:cubicBezTo>
                  <a:pt x="738" y="703"/>
                  <a:pt x="738" y="703"/>
                  <a:pt x="739" y="703"/>
                </a:cubicBezTo>
                <a:cubicBezTo>
                  <a:pt x="739" y="703"/>
                  <a:pt x="739" y="705"/>
                  <a:pt x="739" y="707"/>
                </a:cubicBezTo>
                <a:cubicBezTo>
                  <a:pt x="739" y="709"/>
                  <a:pt x="739" y="709"/>
                  <a:pt x="738" y="714"/>
                </a:cubicBezTo>
                <a:cubicBezTo>
                  <a:pt x="738" y="714"/>
                  <a:pt x="738" y="714"/>
                  <a:pt x="740" y="711"/>
                </a:cubicBezTo>
                <a:cubicBezTo>
                  <a:pt x="740" y="711"/>
                  <a:pt x="740" y="711"/>
                  <a:pt x="739" y="713"/>
                </a:cubicBezTo>
                <a:cubicBezTo>
                  <a:pt x="739" y="713"/>
                  <a:pt x="739" y="713"/>
                  <a:pt x="741" y="713"/>
                </a:cubicBezTo>
                <a:cubicBezTo>
                  <a:pt x="741" y="713"/>
                  <a:pt x="741" y="713"/>
                  <a:pt x="739" y="714"/>
                </a:cubicBezTo>
                <a:cubicBezTo>
                  <a:pt x="739" y="714"/>
                  <a:pt x="739" y="714"/>
                  <a:pt x="740" y="715"/>
                </a:cubicBezTo>
                <a:cubicBezTo>
                  <a:pt x="740" y="715"/>
                  <a:pt x="740" y="715"/>
                  <a:pt x="735" y="719"/>
                </a:cubicBezTo>
                <a:cubicBezTo>
                  <a:pt x="735" y="719"/>
                  <a:pt x="735" y="720"/>
                  <a:pt x="736" y="721"/>
                </a:cubicBezTo>
                <a:cubicBezTo>
                  <a:pt x="736" y="721"/>
                  <a:pt x="736" y="722"/>
                  <a:pt x="737" y="722"/>
                </a:cubicBezTo>
                <a:cubicBezTo>
                  <a:pt x="738" y="722"/>
                  <a:pt x="738" y="722"/>
                  <a:pt x="740" y="724"/>
                </a:cubicBezTo>
                <a:cubicBezTo>
                  <a:pt x="740" y="724"/>
                  <a:pt x="740" y="724"/>
                  <a:pt x="740" y="724"/>
                </a:cubicBezTo>
                <a:cubicBezTo>
                  <a:pt x="740" y="724"/>
                  <a:pt x="741" y="724"/>
                  <a:pt x="741" y="724"/>
                </a:cubicBezTo>
                <a:cubicBezTo>
                  <a:pt x="742" y="723"/>
                  <a:pt x="742" y="723"/>
                  <a:pt x="744" y="723"/>
                </a:cubicBezTo>
                <a:cubicBezTo>
                  <a:pt x="744" y="723"/>
                  <a:pt x="744" y="723"/>
                  <a:pt x="745" y="722"/>
                </a:cubicBezTo>
                <a:cubicBezTo>
                  <a:pt x="746" y="721"/>
                  <a:pt x="746" y="721"/>
                  <a:pt x="747" y="718"/>
                </a:cubicBezTo>
                <a:cubicBezTo>
                  <a:pt x="748" y="719"/>
                  <a:pt x="748" y="719"/>
                  <a:pt x="748" y="719"/>
                </a:cubicBezTo>
                <a:cubicBezTo>
                  <a:pt x="749" y="719"/>
                  <a:pt x="750" y="719"/>
                  <a:pt x="750" y="719"/>
                </a:cubicBezTo>
                <a:cubicBezTo>
                  <a:pt x="752" y="719"/>
                  <a:pt x="754" y="718"/>
                  <a:pt x="760" y="716"/>
                </a:cubicBezTo>
                <a:cubicBezTo>
                  <a:pt x="760" y="716"/>
                  <a:pt x="762" y="714"/>
                  <a:pt x="764" y="711"/>
                </a:cubicBezTo>
                <a:cubicBezTo>
                  <a:pt x="765" y="707"/>
                  <a:pt x="765" y="707"/>
                  <a:pt x="766" y="703"/>
                </a:cubicBezTo>
                <a:cubicBezTo>
                  <a:pt x="766" y="703"/>
                  <a:pt x="766" y="702"/>
                  <a:pt x="767" y="700"/>
                </a:cubicBezTo>
                <a:cubicBezTo>
                  <a:pt x="768" y="699"/>
                  <a:pt x="768" y="699"/>
                  <a:pt x="770" y="698"/>
                </a:cubicBezTo>
                <a:cubicBezTo>
                  <a:pt x="770" y="698"/>
                  <a:pt x="770" y="698"/>
                  <a:pt x="770" y="698"/>
                </a:cubicBezTo>
                <a:cubicBezTo>
                  <a:pt x="770" y="699"/>
                  <a:pt x="770" y="699"/>
                  <a:pt x="770" y="700"/>
                </a:cubicBezTo>
                <a:cubicBezTo>
                  <a:pt x="771" y="701"/>
                  <a:pt x="772" y="702"/>
                  <a:pt x="773" y="702"/>
                </a:cubicBezTo>
                <a:cubicBezTo>
                  <a:pt x="773" y="702"/>
                  <a:pt x="774" y="701"/>
                  <a:pt x="775" y="701"/>
                </a:cubicBezTo>
                <a:cubicBezTo>
                  <a:pt x="777" y="701"/>
                  <a:pt x="778" y="702"/>
                  <a:pt x="780" y="702"/>
                </a:cubicBezTo>
                <a:cubicBezTo>
                  <a:pt x="784" y="702"/>
                  <a:pt x="787" y="701"/>
                  <a:pt x="790" y="699"/>
                </a:cubicBezTo>
                <a:cubicBezTo>
                  <a:pt x="792" y="700"/>
                  <a:pt x="793" y="700"/>
                  <a:pt x="795" y="700"/>
                </a:cubicBezTo>
                <a:cubicBezTo>
                  <a:pt x="795" y="700"/>
                  <a:pt x="795" y="700"/>
                  <a:pt x="796" y="700"/>
                </a:cubicBezTo>
                <a:cubicBezTo>
                  <a:pt x="800" y="703"/>
                  <a:pt x="805" y="705"/>
                  <a:pt x="810" y="706"/>
                </a:cubicBezTo>
                <a:cubicBezTo>
                  <a:pt x="815" y="706"/>
                  <a:pt x="815" y="706"/>
                  <a:pt x="815" y="706"/>
                </a:cubicBezTo>
                <a:cubicBezTo>
                  <a:pt x="819" y="705"/>
                  <a:pt x="822" y="703"/>
                  <a:pt x="825" y="699"/>
                </a:cubicBezTo>
                <a:cubicBezTo>
                  <a:pt x="827" y="698"/>
                  <a:pt x="827" y="698"/>
                  <a:pt x="827" y="698"/>
                </a:cubicBezTo>
                <a:cubicBezTo>
                  <a:pt x="830" y="699"/>
                  <a:pt x="830" y="699"/>
                  <a:pt x="830" y="699"/>
                </a:cubicBezTo>
                <a:cubicBezTo>
                  <a:pt x="841" y="694"/>
                  <a:pt x="849" y="684"/>
                  <a:pt x="859" y="678"/>
                </a:cubicBezTo>
                <a:cubicBezTo>
                  <a:pt x="860" y="676"/>
                  <a:pt x="860" y="676"/>
                  <a:pt x="860" y="676"/>
                </a:cubicBezTo>
                <a:cubicBezTo>
                  <a:pt x="861" y="679"/>
                  <a:pt x="861" y="681"/>
                  <a:pt x="861" y="683"/>
                </a:cubicBezTo>
                <a:cubicBezTo>
                  <a:pt x="861" y="687"/>
                  <a:pt x="863" y="691"/>
                  <a:pt x="866" y="691"/>
                </a:cubicBezTo>
                <a:cubicBezTo>
                  <a:pt x="866" y="691"/>
                  <a:pt x="866" y="691"/>
                  <a:pt x="866" y="691"/>
                </a:cubicBezTo>
                <a:cubicBezTo>
                  <a:pt x="869" y="690"/>
                  <a:pt x="872" y="686"/>
                  <a:pt x="871" y="681"/>
                </a:cubicBezTo>
                <a:cubicBezTo>
                  <a:pt x="872" y="675"/>
                  <a:pt x="872" y="669"/>
                  <a:pt x="872" y="663"/>
                </a:cubicBezTo>
                <a:cubicBezTo>
                  <a:pt x="872" y="661"/>
                  <a:pt x="873" y="660"/>
                  <a:pt x="874" y="658"/>
                </a:cubicBezTo>
                <a:cubicBezTo>
                  <a:pt x="875" y="652"/>
                  <a:pt x="875" y="652"/>
                  <a:pt x="875" y="652"/>
                </a:cubicBezTo>
                <a:cubicBezTo>
                  <a:pt x="876" y="647"/>
                  <a:pt x="876" y="647"/>
                  <a:pt x="876" y="647"/>
                </a:cubicBezTo>
                <a:cubicBezTo>
                  <a:pt x="879" y="654"/>
                  <a:pt x="885" y="657"/>
                  <a:pt x="891" y="657"/>
                </a:cubicBezTo>
                <a:cubicBezTo>
                  <a:pt x="892" y="657"/>
                  <a:pt x="893" y="657"/>
                  <a:pt x="894" y="657"/>
                </a:cubicBezTo>
                <a:cubicBezTo>
                  <a:pt x="901" y="656"/>
                  <a:pt x="907" y="650"/>
                  <a:pt x="911" y="642"/>
                </a:cubicBezTo>
                <a:cubicBezTo>
                  <a:pt x="911" y="645"/>
                  <a:pt x="912" y="648"/>
                  <a:pt x="912" y="652"/>
                </a:cubicBezTo>
                <a:cubicBezTo>
                  <a:pt x="912" y="652"/>
                  <a:pt x="912" y="652"/>
                  <a:pt x="912" y="652"/>
                </a:cubicBezTo>
                <a:cubicBezTo>
                  <a:pt x="912" y="652"/>
                  <a:pt x="912" y="652"/>
                  <a:pt x="912" y="652"/>
                </a:cubicBezTo>
                <a:cubicBezTo>
                  <a:pt x="912" y="652"/>
                  <a:pt x="912" y="652"/>
                  <a:pt x="912" y="652"/>
                </a:cubicBezTo>
                <a:cubicBezTo>
                  <a:pt x="911" y="652"/>
                  <a:pt x="911" y="652"/>
                  <a:pt x="910" y="651"/>
                </a:cubicBezTo>
                <a:cubicBezTo>
                  <a:pt x="911" y="656"/>
                  <a:pt x="913" y="662"/>
                  <a:pt x="913" y="668"/>
                </a:cubicBezTo>
                <a:cubicBezTo>
                  <a:pt x="916" y="670"/>
                  <a:pt x="916" y="670"/>
                  <a:pt x="916" y="670"/>
                </a:cubicBezTo>
                <a:cubicBezTo>
                  <a:pt x="915" y="659"/>
                  <a:pt x="915" y="648"/>
                  <a:pt x="912" y="639"/>
                </a:cubicBezTo>
                <a:cubicBezTo>
                  <a:pt x="914" y="634"/>
                  <a:pt x="915" y="628"/>
                  <a:pt x="915" y="622"/>
                </a:cubicBezTo>
                <a:cubicBezTo>
                  <a:pt x="915" y="617"/>
                  <a:pt x="915" y="611"/>
                  <a:pt x="915" y="605"/>
                </a:cubicBezTo>
                <a:cubicBezTo>
                  <a:pt x="916" y="606"/>
                  <a:pt x="917" y="607"/>
                  <a:pt x="918" y="608"/>
                </a:cubicBezTo>
                <a:cubicBezTo>
                  <a:pt x="918" y="618"/>
                  <a:pt x="919" y="628"/>
                  <a:pt x="920" y="639"/>
                </a:cubicBezTo>
                <a:cubicBezTo>
                  <a:pt x="921" y="643"/>
                  <a:pt x="921" y="647"/>
                  <a:pt x="923" y="650"/>
                </a:cubicBezTo>
                <a:cubicBezTo>
                  <a:pt x="926" y="652"/>
                  <a:pt x="928" y="654"/>
                  <a:pt x="931" y="656"/>
                </a:cubicBezTo>
                <a:cubicBezTo>
                  <a:pt x="930" y="650"/>
                  <a:pt x="929" y="644"/>
                  <a:pt x="928" y="639"/>
                </a:cubicBezTo>
                <a:cubicBezTo>
                  <a:pt x="928" y="640"/>
                  <a:pt x="928" y="640"/>
                  <a:pt x="929" y="640"/>
                </a:cubicBezTo>
                <a:cubicBezTo>
                  <a:pt x="929" y="640"/>
                  <a:pt x="929" y="640"/>
                  <a:pt x="929" y="640"/>
                </a:cubicBezTo>
                <a:cubicBezTo>
                  <a:pt x="929" y="632"/>
                  <a:pt x="927" y="627"/>
                  <a:pt x="927" y="619"/>
                </a:cubicBezTo>
                <a:cubicBezTo>
                  <a:pt x="932" y="630"/>
                  <a:pt x="933" y="644"/>
                  <a:pt x="934" y="658"/>
                </a:cubicBezTo>
                <a:cubicBezTo>
                  <a:pt x="937" y="660"/>
                  <a:pt x="937" y="660"/>
                  <a:pt x="937" y="660"/>
                </a:cubicBezTo>
                <a:cubicBezTo>
                  <a:pt x="937" y="658"/>
                  <a:pt x="937" y="656"/>
                  <a:pt x="937" y="654"/>
                </a:cubicBezTo>
                <a:cubicBezTo>
                  <a:pt x="937" y="655"/>
                  <a:pt x="938" y="656"/>
                  <a:pt x="938" y="657"/>
                </a:cubicBezTo>
                <a:cubicBezTo>
                  <a:pt x="945" y="674"/>
                  <a:pt x="959" y="682"/>
                  <a:pt x="974" y="682"/>
                </a:cubicBezTo>
                <a:cubicBezTo>
                  <a:pt x="979" y="682"/>
                  <a:pt x="984" y="681"/>
                  <a:pt x="989" y="680"/>
                </a:cubicBezTo>
                <a:cubicBezTo>
                  <a:pt x="990" y="682"/>
                  <a:pt x="991" y="685"/>
                  <a:pt x="992" y="687"/>
                </a:cubicBezTo>
                <a:cubicBezTo>
                  <a:pt x="999" y="705"/>
                  <a:pt x="1013" y="712"/>
                  <a:pt x="1028" y="712"/>
                </a:cubicBezTo>
                <a:cubicBezTo>
                  <a:pt x="1041" y="712"/>
                  <a:pt x="1055" y="707"/>
                  <a:pt x="1067" y="697"/>
                </a:cubicBezTo>
                <a:cubicBezTo>
                  <a:pt x="1065" y="705"/>
                  <a:pt x="1062" y="713"/>
                  <a:pt x="1058" y="720"/>
                </a:cubicBezTo>
                <a:cubicBezTo>
                  <a:pt x="1063" y="714"/>
                  <a:pt x="1065" y="705"/>
                  <a:pt x="1068" y="696"/>
                </a:cubicBezTo>
                <a:cubicBezTo>
                  <a:pt x="1076" y="689"/>
                  <a:pt x="1084" y="680"/>
                  <a:pt x="1088" y="669"/>
                </a:cubicBezTo>
                <a:cubicBezTo>
                  <a:pt x="1089" y="669"/>
                  <a:pt x="1089" y="669"/>
                  <a:pt x="1089" y="669"/>
                </a:cubicBezTo>
                <a:cubicBezTo>
                  <a:pt x="1089" y="686"/>
                  <a:pt x="1082" y="712"/>
                  <a:pt x="1091" y="712"/>
                </a:cubicBezTo>
                <a:cubicBezTo>
                  <a:pt x="1091" y="712"/>
                  <a:pt x="1092" y="712"/>
                  <a:pt x="1092" y="712"/>
                </a:cubicBezTo>
                <a:cubicBezTo>
                  <a:pt x="1100" y="710"/>
                  <a:pt x="1103" y="697"/>
                  <a:pt x="1105" y="682"/>
                </a:cubicBezTo>
                <a:cubicBezTo>
                  <a:pt x="1106" y="688"/>
                  <a:pt x="1108" y="692"/>
                  <a:pt x="1112" y="694"/>
                </a:cubicBezTo>
                <a:cubicBezTo>
                  <a:pt x="1112" y="701"/>
                  <a:pt x="1112" y="709"/>
                  <a:pt x="1113" y="716"/>
                </a:cubicBezTo>
                <a:cubicBezTo>
                  <a:pt x="1115" y="711"/>
                  <a:pt x="1119" y="709"/>
                  <a:pt x="1120" y="702"/>
                </a:cubicBezTo>
                <a:cubicBezTo>
                  <a:pt x="1121" y="696"/>
                  <a:pt x="1121" y="696"/>
                  <a:pt x="1121" y="696"/>
                </a:cubicBezTo>
                <a:cubicBezTo>
                  <a:pt x="1122" y="696"/>
                  <a:pt x="1123" y="696"/>
                  <a:pt x="1124" y="696"/>
                </a:cubicBezTo>
                <a:cubicBezTo>
                  <a:pt x="1127" y="696"/>
                  <a:pt x="1129" y="696"/>
                  <a:pt x="1132" y="696"/>
                </a:cubicBezTo>
                <a:cubicBezTo>
                  <a:pt x="1133" y="699"/>
                  <a:pt x="1135" y="701"/>
                  <a:pt x="1137" y="703"/>
                </a:cubicBezTo>
                <a:cubicBezTo>
                  <a:pt x="1140" y="706"/>
                  <a:pt x="1143" y="707"/>
                  <a:pt x="1146" y="707"/>
                </a:cubicBezTo>
                <a:cubicBezTo>
                  <a:pt x="1152" y="707"/>
                  <a:pt x="1157" y="704"/>
                  <a:pt x="1160" y="697"/>
                </a:cubicBezTo>
                <a:cubicBezTo>
                  <a:pt x="1161" y="695"/>
                  <a:pt x="1161" y="695"/>
                  <a:pt x="1161" y="695"/>
                </a:cubicBezTo>
                <a:cubicBezTo>
                  <a:pt x="1162" y="701"/>
                  <a:pt x="1165" y="705"/>
                  <a:pt x="1169" y="708"/>
                </a:cubicBezTo>
                <a:cubicBezTo>
                  <a:pt x="1170" y="708"/>
                  <a:pt x="1171" y="709"/>
                  <a:pt x="1172" y="709"/>
                </a:cubicBezTo>
                <a:cubicBezTo>
                  <a:pt x="1174" y="709"/>
                  <a:pt x="1176" y="708"/>
                  <a:pt x="1178" y="708"/>
                </a:cubicBezTo>
                <a:cubicBezTo>
                  <a:pt x="1178" y="708"/>
                  <a:pt x="1178" y="708"/>
                  <a:pt x="1178" y="708"/>
                </a:cubicBezTo>
                <a:cubicBezTo>
                  <a:pt x="1178" y="708"/>
                  <a:pt x="1179" y="708"/>
                  <a:pt x="1179" y="708"/>
                </a:cubicBezTo>
                <a:cubicBezTo>
                  <a:pt x="1180" y="712"/>
                  <a:pt x="1182" y="715"/>
                  <a:pt x="1185" y="718"/>
                </a:cubicBezTo>
                <a:cubicBezTo>
                  <a:pt x="1188" y="721"/>
                  <a:pt x="1192" y="722"/>
                  <a:pt x="1195" y="722"/>
                </a:cubicBezTo>
                <a:cubicBezTo>
                  <a:pt x="1200" y="722"/>
                  <a:pt x="1205" y="718"/>
                  <a:pt x="1209" y="711"/>
                </a:cubicBezTo>
                <a:cubicBezTo>
                  <a:pt x="1209" y="710"/>
                  <a:pt x="1209" y="710"/>
                  <a:pt x="1209" y="710"/>
                </a:cubicBezTo>
                <a:cubicBezTo>
                  <a:pt x="1211" y="715"/>
                  <a:pt x="1213" y="720"/>
                  <a:pt x="1218" y="723"/>
                </a:cubicBezTo>
                <a:cubicBezTo>
                  <a:pt x="1219" y="723"/>
                  <a:pt x="1219" y="723"/>
                  <a:pt x="1220" y="723"/>
                </a:cubicBezTo>
                <a:cubicBezTo>
                  <a:pt x="1222" y="723"/>
                  <a:pt x="1224" y="723"/>
                  <a:pt x="1226" y="722"/>
                </a:cubicBezTo>
                <a:cubicBezTo>
                  <a:pt x="1226" y="722"/>
                  <a:pt x="1226" y="722"/>
                  <a:pt x="1227" y="722"/>
                </a:cubicBezTo>
                <a:cubicBezTo>
                  <a:pt x="1230" y="722"/>
                  <a:pt x="1234" y="718"/>
                  <a:pt x="1234" y="713"/>
                </a:cubicBezTo>
                <a:cubicBezTo>
                  <a:pt x="1234" y="711"/>
                  <a:pt x="1233" y="709"/>
                  <a:pt x="1233" y="708"/>
                </a:cubicBezTo>
                <a:cubicBezTo>
                  <a:pt x="1234" y="701"/>
                  <a:pt x="1235" y="695"/>
                  <a:pt x="1237" y="688"/>
                </a:cubicBezTo>
                <a:cubicBezTo>
                  <a:pt x="1237" y="688"/>
                  <a:pt x="1237" y="687"/>
                  <a:pt x="1237" y="687"/>
                </a:cubicBezTo>
                <a:cubicBezTo>
                  <a:pt x="1237" y="687"/>
                  <a:pt x="1237" y="687"/>
                  <a:pt x="1237" y="687"/>
                </a:cubicBezTo>
                <a:cubicBezTo>
                  <a:pt x="1238" y="688"/>
                  <a:pt x="1239" y="689"/>
                  <a:pt x="1239" y="691"/>
                </a:cubicBezTo>
                <a:cubicBezTo>
                  <a:pt x="1239" y="692"/>
                  <a:pt x="1239" y="692"/>
                  <a:pt x="1239" y="692"/>
                </a:cubicBezTo>
                <a:cubicBezTo>
                  <a:pt x="1239" y="693"/>
                  <a:pt x="1239" y="694"/>
                  <a:pt x="1240" y="694"/>
                </a:cubicBezTo>
                <a:cubicBezTo>
                  <a:pt x="1239" y="694"/>
                  <a:pt x="1239" y="695"/>
                  <a:pt x="1239" y="695"/>
                </a:cubicBezTo>
                <a:cubicBezTo>
                  <a:pt x="1238" y="700"/>
                  <a:pt x="1238" y="700"/>
                  <a:pt x="1237" y="705"/>
                </a:cubicBezTo>
                <a:cubicBezTo>
                  <a:pt x="1237" y="705"/>
                  <a:pt x="1238" y="705"/>
                  <a:pt x="1238" y="705"/>
                </a:cubicBezTo>
                <a:cubicBezTo>
                  <a:pt x="1238" y="705"/>
                  <a:pt x="1239" y="707"/>
                  <a:pt x="1239" y="709"/>
                </a:cubicBezTo>
                <a:cubicBezTo>
                  <a:pt x="1239" y="711"/>
                  <a:pt x="1239" y="711"/>
                  <a:pt x="1238" y="715"/>
                </a:cubicBezTo>
                <a:cubicBezTo>
                  <a:pt x="1238" y="715"/>
                  <a:pt x="1238" y="715"/>
                  <a:pt x="1240" y="713"/>
                </a:cubicBezTo>
                <a:cubicBezTo>
                  <a:pt x="1240" y="713"/>
                  <a:pt x="1240" y="713"/>
                  <a:pt x="1239" y="715"/>
                </a:cubicBezTo>
                <a:cubicBezTo>
                  <a:pt x="1239" y="715"/>
                  <a:pt x="1239" y="715"/>
                  <a:pt x="1241" y="715"/>
                </a:cubicBezTo>
                <a:cubicBezTo>
                  <a:pt x="1241" y="715"/>
                  <a:pt x="1241" y="715"/>
                  <a:pt x="1239" y="716"/>
                </a:cubicBezTo>
                <a:cubicBezTo>
                  <a:pt x="1239" y="716"/>
                  <a:pt x="1239" y="716"/>
                  <a:pt x="1240" y="716"/>
                </a:cubicBezTo>
                <a:cubicBezTo>
                  <a:pt x="1240" y="716"/>
                  <a:pt x="1240" y="716"/>
                  <a:pt x="1236" y="720"/>
                </a:cubicBezTo>
                <a:cubicBezTo>
                  <a:pt x="1236" y="721"/>
                  <a:pt x="1236" y="722"/>
                  <a:pt x="1237" y="723"/>
                </a:cubicBezTo>
                <a:cubicBezTo>
                  <a:pt x="1237" y="723"/>
                  <a:pt x="1237" y="724"/>
                  <a:pt x="1238" y="724"/>
                </a:cubicBezTo>
                <a:cubicBezTo>
                  <a:pt x="1238" y="724"/>
                  <a:pt x="1238" y="724"/>
                  <a:pt x="1240" y="726"/>
                </a:cubicBezTo>
                <a:cubicBezTo>
                  <a:pt x="1240" y="726"/>
                  <a:pt x="1241" y="726"/>
                  <a:pt x="1241" y="726"/>
                </a:cubicBezTo>
                <a:cubicBezTo>
                  <a:pt x="1241" y="726"/>
                  <a:pt x="1241" y="726"/>
                  <a:pt x="1242" y="726"/>
                </a:cubicBezTo>
                <a:cubicBezTo>
                  <a:pt x="1243" y="725"/>
                  <a:pt x="1243" y="725"/>
                  <a:pt x="1244" y="725"/>
                </a:cubicBezTo>
                <a:cubicBezTo>
                  <a:pt x="1244" y="725"/>
                  <a:pt x="1245" y="724"/>
                  <a:pt x="1246" y="724"/>
                </a:cubicBezTo>
                <a:cubicBezTo>
                  <a:pt x="1246" y="723"/>
                  <a:pt x="1246" y="723"/>
                  <a:pt x="1247" y="720"/>
                </a:cubicBezTo>
                <a:cubicBezTo>
                  <a:pt x="1248" y="720"/>
                  <a:pt x="1248" y="720"/>
                  <a:pt x="1248" y="720"/>
                </a:cubicBezTo>
                <a:cubicBezTo>
                  <a:pt x="1249" y="721"/>
                  <a:pt x="1250" y="721"/>
                  <a:pt x="1251" y="721"/>
                </a:cubicBezTo>
                <a:cubicBezTo>
                  <a:pt x="1252" y="721"/>
                  <a:pt x="1254" y="720"/>
                  <a:pt x="1260" y="717"/>
                </a:cubicBezTo>
                <a:cubicBezTo>
                  <a:pt x="1260" y="717"/>
                  <a:pt x="1262" y="715"/>
                  <a:pt x="1264" y="712"/>
                </a:cubicBezTo>
                <a:cubicBezTo>
                  <a:pt x="1264" y="708"/>
                  <a:pt x="1264" y="708"/>
                  <a:pt x="1265" y="704"/>
                </a:cubicBezTo>
                <a:cubicBezTo>
                  <a:pt x="1265" y="704"/>
                  <a:pt x="1265" y="703"/>
                  <a:pt x="1266" y="701"/>
                </a:cubicBezTo>
                <a:cubicBezTo>
                  <a:pt x="1267" y="700"/>
                  <a:pt x="1267" y="700"/>
                  <a:pt x="1269" y="699"/>
                </a:cubicBezTo>
                <a:cubicBezTo>
                  <a:pt x="1269" y="699"/>
                  <a:pt x="1269" y="699"/>
                  <a:pt x="1269" y="699"/>
                </a:cubicBezTo>
                <a:cubicBezTo>
                  <a:pt x="1269" y="700"/>
                  <a:pt x="1269" y="701"/>
                  <a:pt x="1269" y="701"/>
                </a:cubicBezTo>
                <a:cubicBezTo>
                  <a:pt x="1270" y="702"/>
                  <a:pt x="1271" y="703"/>
                  <a:pt x="1272" y="703"/>
                </a:cubicBezTo>
                <a:cubicBezTo>
                  <a:pt x="1273" y="703"/>
                  <a:pt x="1273" y="703"/>
                  <a:pt x="1274" y="702"/>
                </a:cubicBezTo>
                <a:cubicBezTo>
                  <a:pt x="1276" y="702"/>
                  <a:pt x="1277" y="703"/>
                  <a:pt x="1279" y="703"/>
                </a:cubicBezTo>
                <a:cubicBezTo>
                  <a:pt x="1283" y="703"/>
                  <a:pt x="1286" y="701"/>
                  <a:pt x="1289" y="700"/>
                </a:cubicBezTo>
                <a:cubicBezTo>
                  <a:pt x="1290" y="700"/>
                  <a:pt x="1292" y="701"/>
                  <a:pt x="1294" y="701"/>
                </a:cubicBezTo>
                <a:cubicBezTo>
                  <a:pt x="1294" y="701"/>
                  <a:pt x="1294" y="701"/>
                  <a:pt x="1295" y="701"/>
                </a:cubicBezTo>
                <a:cubicBezTo>
                  <a:pt x="1299" y="704"/>
                  <a:pt x="1304" y="705"/>
                  <a:pt x="1310" y="706"/>
                </a:cubicBezTo>
                <a:cubicBezTo>
                  <a:pt x="1314" y="706"/>
                  <a:pt x="1314" y="706"/>
                  <a:pt x="1314" y="706"/>
                </a:cubicBezTo>
                <a:cubicBezTo>
                  <a:pt x="1318" y="705"/>
                  <a:pt x="1322" y="703"/>
                  <a:pt x="1324" y="699"/>
                </a:cubicBezTo>
                <a:cubicBezTo>
                  <a:pt x="1325" y="698"/>
                  <a:pt x="1325" y="698"/>
                  <a:pt x="1325" y="698"/>
                </a:cubicBezTo>
                <a:cubicBezTo>
                  <a:pt x="1329" y="699"/>
                  <a:pt x="1329" y="699"/>
                  <a:pt x="1329" y="699"/>
                </a:cubicBezTo>
                <a:cubicBezTo>
                  <a:pt x="1339" y="693"/>
                  <a:pt x="1347" y="683"/>
                  <a:pt x="1356" y="677"/>
                </a:cubicBezTo>
                <a:cubicBezTo>
                  <a:pt x="1358" y="676"/>
                  <a:pt x="1358" y="676"/>
                  <a:pt x="1358" y="676"/>
                </a:cubicBezTo>
                <a:cubicBezTo>
                  <a:pt x="1358" y="678"/>
                  <a:pt x="1358" y="680"/>
                  <a:pt x="1359" y="682"/>
                </a:cubicBezTo>
                <a:cubicBezTo>
                  <a:pt x="1359" y="687"/>
                  <a:pt x="1362" y="690"/>
                  <a:pt x="1364" y="690"/>
                </a:cubicBezTo>
                <a:cubicBezTo>
                  <a:pt x="1364" y="690"/>
                  <a:pt x="1365" y="690"/>
                  <a:pt x="1365" y="690"/>
                </a:cubicBezTo>
                <a:cubicBezTo>
                  <a:pt x="1368" y="689"/>
                  <a:pt x="1370" y="685"/>
                  <a:pt x="1369" y="680"/>
                </a:cubicBezTo>
                <a:cubicBezTo>
                  <a:pt x="1369" y="678"/>
                  <a:pt x="1369" y="676"/>
                  <a:pt x="1369" y="673"/>
                </a:cubicBezTo>
                <a:cubicBezTo>
                  <a:pt x="1373" y="673"/>
                  <a:pt x="1378" y="672"/>
                  <a:pt x="1383" y="671"/>
                </a:cubicBezTo>
                <a:cubicBezTo>
                  <a:pt x="1384" y="674"/>
                  <a:pt x="1384" y="676"/>
                  <a:pt x="1385" y="679"/>
                </a:cubicBezTo>
                <a:cubicBezTo>
                  <a:pt x="1393" y="696"/>
                  <a:pt x="1406" y="703"/>
                  <a:pt x="1422" y="703"/>
                </a:cubicBezTo>
                <a:cubicBezTo>
                  <a:pt x="1435" y="703"/>
                  <a:pt x="1448" y="698"/>
                  <a:pt x="1460" y="688"/>
                </a:cubicBezTo>
                <a:cubicBezTo>
                  <a:pt x="1458" y="696"/>
                  <a:pt x="1455" y="704"/>
                  <a:pt x="1452" y="711"/>
                </a:cubicBezTo>
                <a:cubicBezTo>
                  <a:pt x="1456" y="705"/>
                  <a:pt x="1459" y="696"/>
                  <a:pt x="1461" y="687"/>
                </a:cubicBezTo>
                <a:cubicBezTo>
                  <a:pt x="1470" y="680"/>
                  <a:pt x="1477" y="671"/>
                  <a:pt x="1482" y="660"/>
                </a:cubicBezTo>
                <a:cubicBezTo>
                  <a:pt x="1483" y="660"/>
                  <a:pt x="1483" y="660"/>
                  <a:pt x="1483" y="660"/>
                </a:cubicBezTo>
                <a:cubicBezTo>
                  <a:pt x="1482" y="677"/>
                  <a:pt x="1476" y="703"/>
                  <a:pt x="1484" y="703"/>
                </a:cubicBezTo>
                <a:cubicBezTo>
                  <a:pt x="1485" y="703"/>
                  <a:pt x="1485" y="703"/>
                  <a:pt x="1486" y="703"/>
                </a:cubicBezTo>
                <a:cubicBezTo>
                  <a:pt x="1493" y="701"/>
                  <a:pt x="1496" y="688"/>
                  <a:pt x="1498" y="673"/>
                </a:cubicBezTo>
                <a:cubicBezTo>
                  <a:pt x="1499" y="679"/>
                  <a:pt x="1502" y="683"/>
                  <a:pt x="1506" y="685"/>
                </a:cubicBezTo>
                <a:cubicBezTo>
                  <a:pt x="1505" y="693"/>
                  <a:pt x="1505" y="700"/>
                  <a:pt x="1506" y="707"/>
                </a:cubicBezTo>
                <a:cubicBezTo>
                  <a:pt x="1508" y="703"/>
                  <a:pt x="1512" y="700"/>
                  <a:pt x="1513" y="693"/>
                </a:cubicBezTo>
                <a:cubicBezTo>
                  <a:pt x="1514" y="687"/>
                  <a:pt x="1514" y="687"/>
                  <a:pt x="1514" y="687"/>
                </a:cubicBezTo>
                <a:cubicBezTo>
                  <a:pt x="1515" y="687"/>
                  <a:pt x="1517" y="687"/>
                  <a:pt x="1518" y="687"/>
                </a:cubicBezTo>
                <a:cubicBezTo>
                  <a:pt x="1520" y="687"/>
                  <a:pt x="1523" y="687"/>
                  <a:pt x="1525" y="687"/>
                </a:cubicBezTo>
                <a:cubicBezTo>
                  <a:pt x="1526" y="690"/>
                  <a:pt x="1528" y="692"/>
                  <a:pt x="1530" y="695"/>
                </a:cubicBezTo>
                <a:cubicBezTo>
                  <a:pt x="1533" y="697"/>
                  <a:pt x="1537" y="699"/>
                  <a:pt x="1540" y="699"/>
                </a:cubicBezTo>
                <a:cubicBezTo>
                  <a:pt x="1545" y="699"/>
                  <a:pt x="1551" y="695"/>
                  <a:pt x="1554" y="688"/>
                </a:cubicBezTo>
                <a:cubicBezTo>
                  <a:pt x="1554" y="687"/>
                  <a:pt x="1554" y="687"/>
                  <a:pt x="1554" y="687"/>
                </a:cubicBezTo>
                <a:cubicBezTo>
                  <a:pt x="1556" y="692"/>
                  <a:pt x="1558" y="697"/>
                  <a:pt x="1563" y="699"/>
                </a:cubicBezTo>
                <a:cubicBezTo>
                  <a:pt x="1564" y="700"/>
                  <a:pt x="1565" y="700"/>
                  <a:pt x="1565" y="700"/>
                </a:cubicBezTo>
                <a:cubicBezTo>
                  <a:pt x="1567" y="700"/>
                  <a:pt x="1569" y="699"/>
                  <a:pt x="1571" y="699"/>
                </a:cubicBezTo>
                <a:cubicBezTo>
                  <a:pt x="1571" y="699"/>
                  <a:pt x="1571" y="699"/>
                  <a:pt x="1572" y="699"/>
                </a:cubicBezTo>
                <a:cubicBezTo>
                  <a:pt x="1572" y="699"/>
                  <a:pt x="1572" y="699"/>
                  <a:pt x="1573" y="699"/>
                </a:cubicBezTo>
                <a:cubicBezTo>
                  <a:pt x="1574" y="703"/>
                  <a:pt x="1576" y="707"/>
                  <a:pt x="1579" y="709"/>
                </a:cubicBezTo>
                <a:cubicBezTo>
                  <a:pt x="1582" y="712"/>
                  <a:pt x="1585" y="713"/>
                  <a:pt x="1588" y="713"/>
                </a:cubicBezTo>
                <a:cubicBezTo>
                  <a:pt x="1594" y="713"/>
                  <a:pt x="1599" y="710"/>
                  <a:pt x="1602" y="703"/>
                </a:cubicBezTo>
                <a:cubicBezTo>
                  <a:pt x="1603" y="701"/>
                  <a:pt x="1603" y="701"/>
                  <a:pt x="1603" y="701"/>
                </a:cubicBezTo>
                <a:cubicBezTo>
                  <a:pt x="1604" y="707"/>
                  <a:pt x="1607" y="711"/>
                  <a:pt x="1611" y="714"/>
                </a:cubicBezTo>
                <a:cubicBezTo>
                  <a:pt x="1612" y="714"/>
                  <a:pt x="1613" y="715"/>
                  <a:pt x="1614" y="715"/>
                </a:cubicBezTo>
                <a:cubicBezTo>
                  <a:pt x="1616" y="715"/>
                  <a:pt x="1618" y="714"/>
                  <a:pt x="1620" y="714"/>
                </a:cubicBezTo>
                <a:cubicBezTo>
                  <a:pt x="1620" y="714"/>
                  <a:pt x="1620" y="714"/>
                  <a:pt x="1620" y="714"/>
                </a:cubicBezTo>
                <a:cubicBezTo>
                  <a:pt x="1624" y="714"/>
                  <a:pt x="1627" y="709"/>
                  <a:pt x="1627" y="704"/>
                </a:cubicBezTo>
                <a:cubicBezTo>
                  <a:pt x="1627" y="702"/>
                  <a:pt x="1627" y="701"/>
                  <a:pt x="1627" y="699"/>
                </a:cubicBezTo>
                <a:cubicBezTo>
                  <a:pt x="1628" y="693"/>
                  <a:pt x="1629" y="686"/>
                  <a:pt x="1631" y="680"/>
                </a:cubicBezTo>
                <a:cubicBezTo>
                  <a:pt x="1631" y="679"/>
                  <a:pt x="1631" y="679"/>
                  <a:pt x="1631" y="678"/>
                </a:cubicBezTo>
                <a:cubicBezTo>
                  <a:pt x="1631" y="678"/>
                  <a:pt x="1631" y="678"/>
                  <a:pt x="1631" y="678"/>
                </a:cubicBezTo>
                <a:cubicBezTo>
                  <a:pt x="1631" y="679"/>
                  <a:pt x="1632" y="681"/>
                  <a:pt x="1633" y="682"/>
                </a:cubicBezTo>
                <a:cubicBezTo>
                  <a:pt x="1633" y="683"/>
                  <a:pt x="1633" y="683"/>
                  <a:pt x="1633" y="683"/>
                </a:cubicBezTo>
                <a:cubicBezTo>
                  <a:pt x="1633" y="684"/>
                  <a:pt x="1633" y="685"/>
                  <a:pt x="1634" y="685"/>
                </a:cubicBezTo>
                <a:cubicBezTo>
                  <a:pt x="1633" y="686"/>
                  <a:pt x="1633" y="686"/>
                  <a:pt x="1632" y="687"/>
                </a:cubicBezTo>
                <a:cubicBezTo>
                  <a:pt x="1631" y="691"/>
                  <a:pt x="1631" y="691"/>
                  <a:pt x="1631" y="697"/>
                </a:cubicBezTo>
                <a:cubicBezTo>
                  <a:pt x="1631" y="697"/>
                  <a:pt x="1631" y="697"/>
                  <a:pt x="1632" y="696"/>
                </a:cubicBezTo>
                <a:cubicBezTo>
                  <a:pt x="1632" y="697"/>
                  <a:pt x="1632" y="698"/>
                  <a:pt x="1632" y="700"/>
                </a:cubicBezTo>
                <a:cubicBezTo>
                  <a:pt x="1632" y="702"/>
                  <a:pt x="1632" y="707"/>
                  <a:pt x="1634" y="708"/>
                </a:cubicBezTo>
                <a:cubicBezTo>
                  <a:pt x="1634" y="708"/>
                  <a:pt x="1634" y="708"/>
                  <a:pt x="1629" y="712"/>
                </a:cubicBezTo>
                <a:cubicBezTo>
                  <a:pt x="1629" y="712"/>
                  <a:pt x="1629" y="713"/>
                  <a:pt x="1630" y="715"/>
                </a:cubicBezTo>
                <a:cubicBezTo>
                  <a:pt x="1630" y="715"/>
                  <a:pt x="1631" y="715"/>
                  <a:pt x="1631" y="715"/>
                </a:cubicBezTo>
                <a:cubicBezTo>
                  <a:pt x="1632" y="716"/>
                  <a:pt x="1632" y="716"/>
                  <a:pt x="1634" y="717"/>
                </a:cubicBezTo>
                <a:cubicBezTo>
                  <a:pt x="1634" y="717"/>
                  <a:pt x="1634" y="717"/>
                  <a:pt x="1634" y="717"/>
                </a:cubicBezTo>
                <a:cubicBezTo>
                  <a:pt x="1634" y="717"/>
                  <a:pt x="1635" y="717"/>
                  <a:pt x="1635" y="717"/>
                </a:cubicBezTo>
                <a:cubicBezTo>
                  <a:pt x="1636" y="716"/>
                  <a:pt x="1636" y="716"/>
                  <a:pt x="1638" y="716"/>
                </a:cubicBezTo>
                <a:cubicBezTo>
                  <a:pt x="1638" y="716"/>
                  <a:pt x="1639" y="716"/>
                  <a:pt x="1639" y="715"/>
                </a:cubicBezTo>
                <a:cubicBezTo>
                  <a:pt x="1640" y="714"/>
                  <a:pt x="1640" y="714"/>
                  <a:pt x="1641" y="711"/>
                </a:cubicBezTo>
                <a:cubicBezTo>
                  <a:pt x="1642" y="712"/>
                  <a:pt x="1642" y="712"/>
                  <a:pt x="1642" y="712"/>
                </a:cubicBezTo>
                <a:cubicBezTo>
                  <a:pt x="1643" y="712"/>
                  <a:pt x="1644" y="712"/>
                  <a:pt x="1644" y="712"/>
                </a:cubicBezTo>
                <a:cubicBezTo>
                  <a:pt x="1646" y="712"/>
                  <a:pt x="1648" y="711"/>
                  <a:pt x="1654" y="708"/>
                </a:cubicBezTo>
                <a:cubicBezTo>
                  <a:pt x="1654" y="708"/>
                  <a:pt x="1656" y="706"/>
                  <a:pt x="1657" y="703"/>
                </a:cubicBezTo>
                <a:cubicBezTo>
                  <a:pt x="1658" y="700"/>
                  <a:pt x="1658" y="700"/>
                  <a:pt x="1659" y="695"/>
                </a:cubicBezTo>
                <a:cubicBezTo>
                  <a:pt x="1659" y="695"/>
                  <a:pt x="1659" y="694"/>
                  <a:pt x="1659" y="693"/>
                </a:cubicBezTo>
                <a:cubicBezTo>
                  <a:pt x="1661" y="692"/>
                  <a:pt x="1661" y="691"/>
                  <a:pt x="1662" y="690"/>
                </a:cubicBezTo>
                <a:cubicBezTo>
                  <a:pt x="1662" y="690"/>
                  <a:pt x="1662" y="690"/>
                  <a:pt x="1662" y="690"/>
                </a:cubicBezTo>
                <a:cubicBezTo>
                  <a:pt x="1662" y="691"/>
                  <a:pt x="1663" y="692"/>
                  <a:pt x="1663" y="693"/>
                </a:cubicBezTo>
                <a:cubicBezTo>
                  <a:pt x="1664" y="694"/>
                  <a:pt x="1665" y="694"/>
                  <a:pt x="1665" y="694"/>
                </a:cubicBezTo>
                <a:cubicBezTo>
                  <a:pt x="1666" y="694"/>
                  <a:pt x="1667" y="694"/>
                  <a:pt x="1667" y="693"/>
                </a:cubicBezTo>
                <a:cubicBezTo>
                  <a:pt x="1669" y="694"/>
                  <a:pt x="1671" y="694"/>
                  <a:pt x="1673" y="694"/>
                </a:cubicBezTo>
                <a:cubicBezTo>
                  <a:pt x="1676" y="694"/>
                  <a:pt x="1679" y="693"/>
                  <a:pt x="1683" y="691"/>
                </a:cubicBezTo>
                <a:cubicBezTo>
                  <a:pt x="1684" y="692"/>
                  <a:pt x="1686" y="692"/>
                  <a:pt x="1687" y="692"/>
                </a:cubicBezTo>
                <a:cubicBezTo>
                  <a:pt x="1688" y="692"/>
                  <a:pt x="1688" y="692"/>
                  <a:pt x="1688" y="692"/>
                </a:cubicBezTo>
                <a:cubicBezTo>
                  <a:pt x="1693" y="695"/>
                  <a:pt x="1698" y="697"/>
                  <a:pt x="1703" y="697"/>
                </a:cubicBezTo>
                <a:cubicBezTo>
                  <a:pt x="1708" y="698"/>
                  <a:pt x="1708" y="698"/>
                  <a:pt x="1708" y="698"/>
                </a:cubicBezTo>
                <a:cubicBezTo>
                  <a:pt x="1712" y="697"/>
                  <a:pt x="1715" y="694"/>
                  <a:pt x="1718" y="690"/>
                </a:cubicBezTo>
                <a:cubicBezTo>
                  <a:pt x="1719" y="689"/>
                  <a:pt x="1719" y="689"/>
                  <a:pt x="1719" y="689"/>
                </a:cubicBezTo>
                <a:cubicBezTo>
                  <a:pt x="1723" y="690"/>
                  <a:pt x="1723" y="690"/>
                  <a:pt x="1723" y="690"/>
                </a:cubicBezTo>
                <a:cubicBezTo>
                  <a:pt x="1733" y="685"/>
                  <a:pt x="1741" y="675"/>
                  <a:pt x="1750" y="668"/>
                </a:cubicBezTo>
                <a:cubicBezTo>
                  <a:pt x="1751" y="667"/>
                  <a:pt x="1751" y="667"/>
                  <a:pt x="1751" y="667"/>
                </a:cubicBezTo>
                <a:cubicBezTo>
                  <a:pt x="1752" y="669"/>
                  <a:pt x="1752" y="671"/>
                  <a:pt x="1752" y="674"/>
                </a:cubicBezTo>
                <a:cubicBezTo>
                  <a:pt x="1753" y="678"/>
                  <a:pt x="1755" y="681"/>
                  <a:pt x="1758" y="681"/>
                </a:cubicBezTo>
                <a:cubicBezTo>
                  <a:pt x="1758" y="681"/>
                  <a:pt x="1758" y="681"/>
                  <a:pt x="1758" y="681"/>
                </a:cubicBezTo>
                <a:cubicBezTo>
                  <a:pt x="1761" y="680"/>
                  <a:pt x="1763" y="676"/>
                  <a:pt x="1763" y="671"/>
                </a:cubicBezTo>
                <a:cubicBezTo>
                  <a:pt x="1763" y="665"/>
                  <a:pt x="1762" y="659"/>
                  <a:pt x="1762" y="653"/>
                </a:cubicBezTo>
                <a:cubicBezTo>
                  <a:pt x="1762" y="652"/>
                  <a:pt x="1763" y="650"/>
                  <a:pt x="1763" y="648"/>
                </a:cubicBezTo>
                <a:cubicBezTo>
                  <a:pt x="1764" y="642"/>
                  <a:pt x="1764" y="642"/>
                  <a:pt x="1764" y="642"/>
                </a:cubicBezTo>
                <a:cubicBezTo>
                  <a:pt x="1764" y="638"/>
                  <a:pt x="1764" y="638"/>
                  <a:pt x="1764" y="638"/>
                </a:cubicBezTo>
                <a:cubicBezTo>
                  <a:pt x="1769" y="644"/>
                  <a:pt x="1774" y="647"/>
                  <a:pt x="1780" y="647"/>
                </a:cubicBezTo>
                <a:cubicBezTo>
                  <a:pt x="1782" y="647"/>
                  <a:pt x="1783" y="647"/>
                  <a:pt x="1784" y="647"/>
                </a:cubicBezTo>
                <a:cubicBezTo>
                  <a:pt x="1796" y="644"/>
                  <a:pt x="1804" y="629"/>
                  <a:pt x="1802" y="612"/>
                </a:cubicBezTo>
                <a:cubicBezTo>
                  <a:pt x="1800" y="566"/>
                  <a:pt x="1797" y="523"/>
                  <a:pt x="1791" y="476"/>
                </a:cubicBezTo>
                <a:cubicBezTo>
                  <a:pt x="1786" y="442"/>
                  <a:pt x="1780" y="411"/>
                  <a:pt x="1779" y="378"/>
                </a:cubicBezTo>
                <a:cubicBezTo>
                  <a:pt x="1773" y="346"/>
                  <a:pt x="1765" y="315"/>
                  <a:pt x="1756" y="284"/>
                </a:cubicBezTo>
                <a:cubicBezTo>
                  <a:pt x="1755" y="281"/>
                  <a:pt x="1755" y="278"/>
                  <a:pt x="1754" y="276"/>
                </a:cubicBezTo>
                <a:cubicBezTo>
                  <a:pt x="1756" y="267"/>
                  <a:pt x="1757" y="258"/>
                  <a:pt x="1757" y="250"/>
                </a:cubicBezTo>
                <a:cubicBezTo>
                  <a:pt x="1757" y="243"/>
                  <a:pt x="1755" y="237"/>
                  <a:pt x="1754" y="230"/>
                </a:cubicBezTo>
                <a:cubicBezTo>
                  <a:pt x="1753" y="239"/>
                  <a:pt x="1753" y="239"/>
                  <a:pt x="1753" y="239"/>
                </a:cubicBezTo>
                <a:cubicBezTo>
                  <a:pt x="1752" y="230"/>
                  <a:pt x="1749" y="223"/>
                  <a:pt x="1746" y="216"/>
                </a:cubicBezTo>
                <a:cubicBezTo>
                  <a:pt x="1747" y="214"/>
                  <a:pt x="1747" y="214"/>
                  <a:pt x="1747" y="214"/>
                </a:cubicBezTo>
                <a:cubicBezTo>
                  <a:pt x="1752" y="196"/>
                  <a:pt x="1750" y="176"/>
                  <a:pt x="1752" y="157"/>
                </a:cubicBezTo>
                <a:cubicBezTo>
                  <a:pt x="1748" y="159"/>
                  <a:pt x="1748" y="159"/>
                  <a:pt x="1748" y="159"/>
                </a:cubicBezTo>
                <a:cubicBezTo>
                  <a:pt x="1749" y="155"/>
                  <a:pt x="1751" y="153"/>
                  <a:pt x="1751" y="149"/>
                </a:cubicBezTo>
                <a:cubicBezTo>
                  <a:pt x="1749" y="152"/>
                  <a:pt x="1749" y="152"/>
                  <a:pt x="1749" y="152"/>
                </a:cubicBezTo>
                <a:cubicBezTo>
                  <a:pt x="1749" y="152"/>
                  <a:pt x="1749" y="152"/>
                  <a:pt x="1749" y="152"/>
                </a:cubicBezTo>
                <a:cubicBezTo>
                  <a:pt x="1751" y="148"/>
                  <a:pt x="1752" y="143"/>
                  <a:pt x="1751" y="138"/>
                </a:cubicBezTo>
                <a:cubicBezTo>
                  <a:pt x="1757" y="127"/>
                  <a:pt x="1760" y="113"/>
                  <a:pt x="1761" y="98"/>
                </a:cubicBezTo>
                <a:cubicBezTo>
                  <a:pt x="1763" y="96"/>
                  <a:pt x="1764" y="93"/>
                  <a:pt x="1764" y="90"/>
                </a:cubicBezTo>
                <a:cubicBezTo>
                  <a:pt x="1764" y="88"/>
                  <a:pt x="1764" y="87"/>
                  <a:pt x="1765" y="86"/>
                </a:cubicBezTo>
                <a:cubicBezTo>
                  <a:pt x="1771" y="76"/>
                  <a:pt x="1775" y="65"/>
                  <a:pt x="1778" y="53"/>
                </a:cubicBezTo>
                <a:cubicBezTo>
                  <a:pt x="1774" y="60"/>
                  <a:pt x="1774" y="60"/>
                  <a:pt x="1774" y="60"/>
                </a:cubicBezTo>
                <a:cubicBezTo>
                  <a:pt x="1775" y="56"/>
                  <a:pt x="1776" y="53"/>
                  <a:pt x="1776" y="49"/>
                </a:cubicBezTo>
                <a:cubicBezTo>
                  <a:pt x="1774" y="50"/>
                  <a:pt x="1774" y="50"/>
                  <a:pt x="1774" y="50"/>
                </a:cubicBezTo>
                <a:cubicBezTo>
                  <a:pt x="1778" y="40"/>
                  <a:pt x="1759" y="17"/>
                  <a:pt x="1749" y="17"/>
                </a:cubicBezTo>
                <a:cubicBezTo>
                  <a:pt x="1747" y="17"/>
                  <a:pt x="1746" y="18"/>
                  <a:pt x="1745" y="20"/>
                </a:cubicBezTo>
                <a:cubicBezTo>
                  <a:pt x="1744" y="22"/>
                  <a:pt x="1744" y="22"/>
                  <a:pt x="1744" y="22"/>
                </a:cubicBezTo>
                <a:cubicBezTo>
                  <a:pt x="1743" y="16"/>
                  <a:pt x="1740" y="10"/>
                  <a:pt x="1736" y="7"/>
                </a:cubicBezTo>
                <a:cubicBezTo>
                  <a:pt x="1735" y="7"/>
                  <a:pt x="1734" y="7"/>
                  <a:pt x="1733" y="7"/>
                </a:cubicBezTo>
                <a:cubicBezTo>
                  <a:pt x="1731" y="7"/>
                  <a:pt x="1729" y="7"/>
                  <a:pt x="1728" y="8"/>
                </a:cubicBezTo>
                <a:cubicBezTo>
                  <a:pt x="1727" y="8"/>
                  <a:pt x="1727" y="8"/>
                  <a:pt x="1727" y="8"/>
                </a:cubicBezTo>
                <a:cubicBezTo>
                  <a:pt x="1723" y="8"/>
                  <a:pt x="1720" y="12"/>
                  <a:pt x="1720" y="19"/>
                </a:cubicBezTo>
                <a:cubicBezTo>
                  <a:pt x="1720" y="21"/>
                  <a:pt x="1720" y="22"/>
                  <a:pt x="1721" y="24"/>
                </a:cubicBezTo>
                <a:cubicBezTo>
                  <a:pt x="1719" y="31"/>
                  <a:pt x="1718" y="39"/>
                  <a:pt x="1717" y="47"/>
                </a:cubicBezTo>
                <a:cubicBezTo>
                  <a:pt x="1716" y="48"/>
                  <a:pt x="1717" y="50"/>
                  <a:pt x="1718" y="50"/>
                </a:cubicBezTo>
                <a:cubicBezTo>
                  <a:pt x="1718" y="51"/>
                  <a:pt x="1718" y="51"/>
                  <a:pt x="1719" y="51"/>
                </a:cubicBezTo>
                <a:cubicBezTo>
                  <a:pt x="1719" y="51"/>
                  <a:pt x="1720" y="50"/>
                  <a:pt x="1720" y="49"/>
                </a:cubicBezTo>
                <a:cubicBezTo>
                  <a:pt x="1722" y="44"/>
                  <a:pt x="1724" y="38"/>
                  <a:pt x="1726" y="33"/>
                </a:cubicBezTo>
                <a:cubicBezTo>
                  <a:pt x="1725" y="32"/>
                  <a:pt x="1725" y="32"/>
                  <a:pt x="1725" y="32"/>
                </a:cubicBezTo>
                <a:cubicBezTo>
                  <a:pt x="1726" y="33"/>
                  <a:pt x="1726" y="33"/>
                  <a:pt x="1726" y="33"/>
                </a:cubicBezTo>
                <a:cubicBezTo>
                  <a:pt x="1726" y="33"/>
                  <a:pt x="1726" y="33"/>
                  <a:pt x="1726" y="33"/>
                </a:cubicBezTo>
                <a:cubicBezTo>
                  <a:pt x="1727" y="35"/>
                  <a:pt x="1727" y="35"/>
                  <a:pt x="1727" y="35"/>
                </a:cubicBezTo>
                <a:cubicBezTo>
                  <a:pt x="1727" y="34"/>
                  <a:pt x="1727" y="34"/>
                  <a:pt x="1727" y="34"/>
                </a:cubicBezTo>
                <a:cubicBezTo>
                  <a:pt x="1726" y="33"/>
                  <a:pt x="1726" y="33"/>
                  <a:pt x="1726" y="33"/>
                </a:cubicBezTo>
                <a:cubicBezTo>
                  <a:pt x="1726" y="32"/>
                  <a:pt x="1726" y="32"/>
                  <a:pt x="1726" y="31"/>
                </a:cubicBezTo>
                <a:cubicBezTo>
                  <a:pt x="1727" y="32"/>
                  <a:pt x="1727" y="32"/>
                  <a:pt x="1727" y="32"/>
                </a:cubicBezTo>
                <a:cubicBezTo>
                  <a:pt x="1727" y="34"/>
                  <a:pt x="1727" y="34"/>
                  <a:pt x="1727" y="34"/>
                </a:cubicBezTo>
                <a:cubicBezTo>
                  <a:pt x="1727" y="34"/>
                  <a:pt x="1728" y="35"/>
                  <a:pt x="1728" y="36"/>
                </a:cubicBezTo>
                <a:cubicBezTo>
                  <a:pt x="1727" y="45"/>
                  <a:pt x="1726" y="54"/>
                  <a:pt x="1723" y="63"/>
                </a:cubicBezTo>
                <a:cubicBezTo>
                  <a:pt x="1723" y="63"/>
                  <a:pt x="1723" y="63"/>
                  <a:pt x="1723" y="63"/>
                </a:cubicBezTo>
                <a:cubicBezTo>
                  <a:pt x="1723" y="63"/>
                  <a:pt x="1723" y="63"/>
                  <a:pt x="1723" y="63"/>
                </a:cubicBezTo>
                <a:cubicBezTo>
                  <a:pt x="1722" y="63"/>
                  <a:pt x="1722" y="63"/>
                  <a:pt x="1722" y="63"/>
                </a:cubicBezTo>
                <a:cubicBezTo>
                  <a:pt x="1722" y="63"/>
                  <a:pt x="1721" y="63"/>
                  <a:pt x="1721" y="63"/>
                </a:cubicBezTo>
                <a:cubicBezTo>
                  <a:pt x="1720" y="65"/>
                  <a:pt x="1720" y="65"/>
                  <a:pt x="1720" y="65"/>
                </a:cubicBezTo>
                <a:cubicBezTo>
                  <a:pt x="1720" y="63"/>
                  <a:pt x="1721" y="62"/>
                  <a:pt x="1721" y="60"/>
                </a:cubicBezTo>
                <a:cubicBezTo>
                  <a:pt x="1718" y="53"/>
                  <a:pt x="1717" y="51"/>
                  <a:pt x="1716" y="49"/>
                </a:cubicBezTo>
                <a:cubicBezTo>
                  <a:pt x="1716" y="49"/>
                  <a:pt x="1716" y="49"/>
                  <a:pt x="1716" y="49"/>
                </a:cubicBezTo>
                <a:cubicBezTo>
                  <a:pt x="1716" y="49"/>
                  <a:pt x="1716" y="49"/>
                  <a:pt x="1716" y="49"/>
                </a:cubicBezTo>
                <a:cubicBezTo>
                  <a:pt x="1716" y="48"/>
                  <a:pt x="1715" y="47"/>
                  <a:pt x="1715" y="46"/>
                </a:cubicBezTo>
                <a:cubicBezTo>
                  <a:pt x="1715" y="46"/>
                  <a:pt x="1715" y="46"/>
                  <a:pt x="1715" y="46"/>
                </a:cubicBezTo>
                <a:cubicBezTo>
                  <a:pt x="1714" y="46"/>
                  <a:pt x="1714" y="46"/>
                  <a:pt x="1714" y="46"/>
                </a:cubicBezTo>
                <a:cubicBezTo>
                  <a:pt x="1715" y="43"/>
                  <a:pt x="1715" y="43"/>
                  <a:pt x="1715" y="43"/>
                </a:cubicBezTo>
                <a:cubicBezTo>
                  <a:pt x="1715" y="41"/>
                  <a:pt x="1714" y="40"/>
                  <a:pt x="1714" y="40"/>
                </a:cubicBezTo>
                <a:cubicBezTo>
                  <a:pt x="1714" y="39"/>
                  <a:pt x="1715" y="39"/>
                  <a:pt x="1715" y="39"/>
                </a:cubicBezTo>
                <a:cubicBezTo>
                  <a:pt x="1716" y="33"/>
                  <a:pt x="1716" y="33"/>
                  <a:pt x="1717" y="27"/>
                </a:cubicBezTo>
                <a:cubicBezTo>
                  <a:pt x="1717" y="27"/>
                  <a:pt x="1716" y="27"/>
                  <a:pt x="1715" y="27"/>
                </a:cubicBezTo>
                <a:cubicBezTo>
                  <a:pt x="1715" y="27"/>
                  <a:pt x="1715" y="25"/>
                  <a:pt x="1715" y="23"/>
                </a:cubicBezTo>
                <a:cubicBezTo>
                  <a:pt x="1715" y="21"/>
                  <a:pt x="1715" y="21"/>
                  <a:pt x="1715" y="15"/>
                </a:cubicBezTo>
                <a:cubicBezTo>
                  <a:pt x="1715" y="15"/>
                  <a:pt x="1715" y="15"/>
                  <a:pt x="1714" y="18"/>
                </a:cubicBezTo>
                <a:cubicBezTo>
                  <a:pt x="1714" y="18"/>
                  <a:pt x="1714" y="18"/>
                  <a:pt x="1715" y="16"/>
                </a:cubicBezTo>
                <a:cubicBezTo>
                  <a:pt x="1715" y="16"/>
                  <a:pt x="1715" y="16"/>
                  <a:pt x="1713" y="16"/>
                </a:cubicBezTo>
                <a:cubicBezTo>
                  <a:pt x="1713" y="16"/>
                  <a:pt x="1713" y="16"/>
                  <a:pt x="1715" y="15"/>
                </a:cubicBezTo>
                <a:cubicBezTo>
                  <a:pt x="1715" y="15"/>
                  <a:pt x="1715" y="15"/>
                  <a:pt x="1713" y="14"/>
                </a:cubicBezTo>
                <a:cubicBezTo>
                  <a:pt x="1713" y="14"/>
                  <a:pt x="1713" y="14"/>
                  <a:pt x="1718" y="10"/>
                </a:cubicBezTo>
                <a:cubicBezTo>
                  <a:pt x="1718" y="9"/>
                  <a:pt x="1718" y="9"/>
                  <a:pt x="1717" y="6"/>
                </a:cubicBezTo>
                <a:cubicBezTo>
                  <a:pt x="1717" y="6"/>
                  <a:pt x="1717" y="6"/>
                  <a:pt x="1716" y="5"/>
                </a:cubicBezTo>
                <a:cubicBezTo>
                  <a:pt x="1715" y="5"/>
                  <a:pt x="1715" y="5"/>
                  <a:pt x="1713" y="4"/>
                </a:cubicBezTo>
                <a:cubicBezTo>
                  <a:pt x="1713" y="4"/>
                  <a:pt x="1713" y="4"/>
                  <a:pt x="1713" y="4"/>
                </a:cubicBezTo>
                <a:cubicBezTo>
                  <a:pt x="1713" y="4"/>
                  <a:pt x="1712" y="4"/>
                  <a:pt x="1712" y="4"/>
                </a:cubicBezTo>
                <a:cubicBezTo>
                  <a:pt x="1711" y="4"/>
                  <a:pt x="1711" y="4"/>
                  <a:pt x="1709" y="5"/>
                </a:cubicBezTo>
                <a:cubicBezTo>
                  <a:pt x="1709" y="5"/>
                  <a:pt x="1708" y="5"/>
                  <a:pt x="1708" y="6"/>
                </a:cubicBezTo>
                <a:cubicBezTo>
                  <a:pt x="1707" y="7"/>
                  <a:pt x="1707" y="7"/>
                  <a:pt x="1706" y="11"/>
                </a:cubicBezTo>
                <a:cubicBezTo>
                  <a:pt x="1705" y="10"/>
                  <a:pt x="1705" y="10"/>
                  <a:pt x="1705" y="10"/>
                </a:cubicBezTo>
                <a:cubicBezTo>
                  <a:pt x="1704" y="10"/>
                  <a:pt x="1704" y="10"/>
                  <a:pt x="1703" y="9"/>
                </a:cubicBezTo>
                <a:cubicBezTo>
                  <a:pt x="1701" y="9"/>
                  <a:pt x="1700" y="10"/>
                  <a:pt x="1694" y="13"/>
                </a:cubicBezTo>
                <a:cubicBezTo>
                  <a:pt x="1694" y="13"/>
                  <a:pt x="1691" y="16"/>
                  <a:pt x="1690" y="19"/>
                </a:cubicBezTo>
                <a:cubicBezTo>
                  <a:pt x="1689" y="24"/>
                  <a:pt x="1689" y="24"/>
                  <a:pt x="1689" y="28"/>
                </a:cubicBezTo>
                <a:cubicBezTo>
                  <a:pt x="1689" y="28"/>
                  <a:pt x="1688" y="30"/>
                  <a:pt x="1688" y="31"/>
                </a:cubicBezTo>
                <a:cubicBezTo>
                  <a:pt x="1687" y="33"/>
                  <a:pt x="1686" y="33"/>
                  <a:pt x="1685" y="34"/>
                </a:cubicBezTo>
                <a:cubicBezTo>
                  <a:pt x="1685" y="34"/>
                  <a:pt x="1685" y="34"/>
                  <a:pt x="1685" y="34"/>
                </a:cubicBezTo>
                <a:cubicBezTo>
                  <a:pt x="1685" y="33"/>
                  <a:pt x="1685" y="32"/>
                  <a:pt x="1684" y="32"/>
                </a:cubicBezTo>
                <a:cubicBezTo>
                  <a:pt x="1684" y="30"/>
                  <a:pt x="1683" y="30"/>
                  <a:pt x="1682" y="30"/>
                </a:cubicBezTo>
                <a:cubicBezTo>
                  <a:pt x="1681" y="30"/>
                  <a:pt x="1680" y="30"/>
                  <a:pt x="1680" y="31"/>
                </a:cubicBezTo>
                <a:cubicBezTo>
                  <a:pt x="1678" y="30"/>
                  <a:pt x="1676" y="30"/>
                  <a:pt x="1675" y="30"/>
                </a:cubicBezTo>
                <a:cubicBezTo>
                  <a:pt x="1671" y="30"/>
                  <a:pt x="1668" y="31"/>
                  <a:pt x="1665" y="33"/>
                </a:cubicBezTo>
                <a:cubicBezTo>
                  <a:pt x="1663" y="33"/>
                  <a:pt x="1662" y="32"/>
                  <a:pt x="1660" y="32"/>
                </a:cubicBezTo>
                <a:cubicBezTo>
                  <a:pt x="1660" y="32"/>
                  <a:pt x="1659" y="32"/>
                  <a:pt x="1659" y="32"/>
                </a:cubicBezTo>
                <a:cubicBezTo>
                  <a:pt x="1654" y="29"/>
                  <a:pt x="1649" y="27"/>
                  <a:pt x="1644" y="26"/>
                </a:cubicBezTo>
                <a:cubicBezTo>
                  <a:pt x="1639" y="26"/>
                  <a:pt x="1639" y="26"/>
                  <a:pt x="1639" y="26"/>
                </a:cubicBezTo>
                <a:cubicBezTo>
                  <a:pt x="1638" y="26"/>
                  <a:pt x="1636" y="27"/>
                  <a:pt x="1635" y="28"/>
                </a:cubicBezTo>
                <a:cubicBezTo>
                  <a:pt x="1634" y="28"/>
                  <a:pt x="1634" y="28"/>
                  <a:pt x="1633" y="28"/>
                </a:cubicBezTo>
                <a:cubicBezTo>
                  <a:pt x="1631" y="28"/>
                  <a:pt x="1629" y="28"/>
                  <a:pt x="1627" y="26"/>
                </a:cubicBezTo>
                <a:cubicBezTo>
                  <a:pt x="1627" y="29"/>
                  <a:pt x="1629" y="33"/>
                  <a:pt x="1628" y="36"/>
                </a:cubicBezTo>
                <a:cubicBezTo>
                  <a:pt x="1624" y="34"/>
                  <a:pt x="1624" y="34"/>
                  <a:pt x="1624" y="34"/>
                </a:cubicBezTo>
                <a:cubicBezTo>
                  <a:pt x="1623" y="35"/>
                  <a:pt x="1622" y="36"/>
                  <a:pt x="1621" y="37"/>
                </a:cubicBezTo>
                <a:cubicBezTo>
                  <a:pt x="1619" y="34"/>
                  <a:pt x="1623" y="29"/>
                  <a:pt x="1621" y="26"/>
                </a:cubicBezTo>
                <a:cubicBezTo>
                  <a:pt x="1616" y="27"/>
                  <a:pt x="1616" y="27"/>
                  <a:pt x="1616" y="27"/>
                </a:cubicBezTo>
                <a:cubicBezTo>
                  <a:pt x="1616" y="27"/>
                  <a:pt x="1616" y="27"/>
                  <a:pt x="1616" y="27"/>
                </a:cubicBezTo>
                <a:cubicBezTo>
                  <a:pt x="1615" y="20"/>
                  <a:pt x="1613" y="19"/>
                  <a:pt x="1611" y="19"/>
                </a:cubicBezTo>
                <a:cubicBezTo>
                  <a:pt x="1609" y="19"/>
                  <a:pt x="1607" y="21"/>
                  <a:pt x="1605" y="21"/>
                </a:cubicBezTo>
                <a:cubicBezTo>
                  <a:pt x="1605" y="24"/>
                  <a:pt x="1605" y="27"/>
                  <a:pt x="1605" y="30"/>
                </a:cubicBezTo>
                <a:cubicBezTo>
                  <a:pt x="1602" y="30"/>
                  <a:pt x="1602" y="30"/>
                  <a:pt x="1602" y="30"/>
                </a:cubicBezTo>
                <a:cubicBezTo>
                  <a:pt x="1602" y="30"/>
                  <a:pt x="1602" y="30"/>
                  <a:pt x="1602" y="30"/>
                </a:cubicBezTo>
                <a:cubicBezTo>
                  <a:pt x="1600" y="30"/>
                  <a:pt x="1600" y="28"/>
                  <a:pt x="1600" y="27"/>
                </a:cubicBezTo>
                <a:cubicBezTo>
                  <a:pt x="1599" y="27"/>
                  <a:pt x="1599" y="27"/>
                  <a:pt x="1599" y="27"/>
                </a:cubicBezTo>
                <a:cubicBezTo>
                  <a:pt x="1598" y="27"/>
                  <a:pt x="1597" y="27"/>
                  <a:pt x="1595" y="27"/>
                </a:cubicBezTo>
                <a:cubicBezTo>
                  <a:pt x="1594" y="27"/>
                  <a:pt x="1593" y="26"/>
                  <a:pt x="1592" y="26"/>
                </a:cubicBezTo>
                <a:cubicBezTo>
                  <a:pt x="1591" y="26"/>
                  <a:pt x="1590" y="27"/>
                  <a:pt x="1589" y="27"/>
                </a:cubicBezTo>
                <a:cubicBezTo>
                  <a:pt x="1589" y="32"/>
                  <a:pt x="1589" y="32"/>
                  <a:pt x="1589" y="32"/>
                </a:cubicBezTo>
                <a:cubicBezTo>
                  <a:pt x="1587" y="26"/>
                  <a:pt x="1576" y="23"/>
                  <a:pt x="1570" y="23"/>
                </a:cubicBezTo>
                <a:cubicBezTo>
                  <a:pt x="1570" y="23"/>
                  <a:pt x="1570" y="23"/>
                  <a:pt x="1570" y="23"/>
                </a:cubicBezTo>
                <a:cubicBezTo>
                  <a:pt x="1572" y="24"/>
                  <a:pt x="1565" y="25"/>
                  <a:pt x="1568" y="26"/>
                </a:cubicBezTo>
                <a:cubicBezTo>
                  <a:pt x="1563" y="23"/>
                  <a:pt x="1558" y="20"/>
                  <a:pt x="1555" y="20"/>
                </a:cubicBezTo>
                <a:cubicBezTo>
                  <a:pt x="1553" y="20"/>
                  <a:pt x="1551" y="21"/>
                  <a:pt x="1550" y="23"/>
                </a:cubicBezTo>
                <a:cubicBezTo>
                  <a:pt x="1550" y="31"/>
                  <a:pt x="1549" y="38"/>
                  <a:pt x="1549" y="46"/>
                </a:cubicBezTo>
                <a:cubicBezTo>
                  <a:pt x="1549" y="44"/>
                  <a:pt x="1549" y="41"/>
                  <a:pt x="1549" y="37"/>
                </a:cubicBezTo>
                <a:cubicBezTo>
                  <a:pt x="1549" y="37"/>
                  <a:pt x="1549" y="37"/>
                  <a:pt x="1549" y="37"/>
                </a:cubicBezTo>
                <a:cubicBezTo>
                  <a:pt x="1547" y="37"/>
                  <a:pt x="1546" y="37"/>
                  <a:pt x="1544" y="36"/>
                </a:cubicBezTo>
                <a:cubicBezTo>
                  <a:pt x="1543" y="36"/>
                  <a:pt x="1542" y="35"/>
                  <a:pt x="1541" y="35"/>
                </a:cubicBezTo>
                <a:cubicBezTo>
                  <a:pt x="1540" y="35"/>
                  <a:pt x="1539" y="36"/>
                  <a:pt x="1538" y="38"/>
                </a:cubicBezTo>
                <a:cubicBezTo>
                  <a:pt x="1539" y="57"/>
                  <a:pt x="1539" y="57"/>
                  <a:pt x="1539" y="57"/>
                </a:cubicBezTo>
                <a:cubicBezTo>
                  <a:pt x="1536" y="32"/>
                  <a:pt x="1525" y="19"/>
                  <a:pt x="1518" y="19"/>
                </a:cubicBezTo>
                <a:cubicBezTo>
                  <a:pt x="1518" y="19"/>
                  <a:pt x="1518" y="19"/>
                  <a:pt x="1518" y="19"/>
                </a:cubicBezTo>
                <a:cubicBezTo>
                  <a:pt x="1521" y="26"/>
                  <a:pt x="1514" y="26"/>
                  <a:pt x="1516" y="32"/>
                </a:cubicBezTo>
                <a:cubicBezTo>
                  <a:pt x="1512" y="20"/>
                  <a:pt x="1506" y="8"/>
                  <a:pt x="1503" y="8"/>
                </a:cubicBezTo>
                <a:cubicBezTo>
                  <a:pt x="1501" y="8"/>
                  <a:pt x="1499" y="11"/>
                  <a:pt x="1499" y="20"/>
                </a:cubicBezTo>
                <a:cubicBezTo>
                  <a:pt x="1499" y="26"/>
                  <a:pt x="1499" y="32"/>
                  <a:pt x="1499" y="38"/>
                </a:cubicBezTo>
                <a:cubicBezTo>
                  <a:pt x="1498" y="38"/>
                  <a:pt x="1496" y="38"/>
                  <a:pt x="1495" y="38"/>
                </a:cubicBezTo>
                <a:cubicBezTo>
                  <a:pt x="1490" y="38"/>
                  <a:pt x="1485" y="39"/>
                  <a:pt x="1480" y="40"/>
                </a:cubicBezTo>
                <a:cubicBezTo>
                  <a:pt x="1479" y="38"/>
                  <a:pt x="1479" y="35"/>
                  <a:pt x="1478" y="33"/>
                </a:cubicBezTo>
                <a:cubicBezTo>
                  <a:pt x="1470" y="15"/>
                  <a:pt x="1457" y="8"/>
                  <a:pt x="1441" y="8"/>
                </a:cubicBezTo>
                <a:cubicBezTo>
                  <a:pt x="1428" y="8"/>
                  <a:pt x="1415" y="13"/>
                  <a:pt x="1403" y="23"/>
                </a:cubicBezTo>
                <a:cubicBezTo>
                  <a:pt x="1405" y="15"/>
                  <a:pt x="1408" y="7"/>
                  <a:pt x="1411" y="0"/>
                </a:cubicBezTo>
              </a:path>
            </a:pathLst>
          </a:custGeom>
          <a:solidFill>
            <a:schemeClr val="accent5">
              <a:lumMod val="75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cxnSp>
        <p:nvCxnSpPr>
          <p:cNvPr id="108" name="直接连接符 107"/>
          <p:cNvCxnSpPr/>
          <p:nvPr/>
        </p:nvCxnSpPr>
        <p:spPr>
          <a:xfrm>
            <a:off x="2092367" y="2348855"/>
            <a:ext cx="4959266" cy="0"/>
          </a:xfrm>
          <a:prstGeom prst="line">
            <a:avLst/>
          </a:prstGeom>
          <a:ln>
            <a:solidFill>
              <a:srgbClr val="EAD50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TextBox 113"/>
          <p:cNvSpPr txBox="1"/>
          <p:nvPr/>
        </p:nvSpPr>
        <p:spPr>
          <a:xfrm>
            <a:off x="922534" y="2358901"/>
            <a:ext cx="71846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5000">
                <a:solidFill>
                  <a:srgbClr val="F4DF29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defRPr>
            </a:lvl1pPr>
          </a:lstStyle>
          <a:p>
            <a:pPr algn="ctr"/>
            <a:r>
              <a:rPr lang="zh-CN" altLang="en-US" sz="5400" dirty="0"/>
              <a:t>你好，他好</a:t>
            </a:r>
            <a:r>
              <a:rPr lang="zh-CN" altLang="en-US" sz="5400" dirty="0" smtClean="0"/>
              <a:t>，全都好</a:t>
            </a:r>
            <a:endParaRPr lang="zh-CN" altLang="en-US" sz="5400" dirty="0"/>
          </a:p>
        </p:txBody>
      </p:sp>
      <p:sp>
        <p:nvSpPr>
          <p:cNvPr id="20" name="TextBox 19"/>
          <p:cNvSpPr txBox="1"/>
          <p:nvPr/>
        </p:nvSpPr>
        <p:spPr>
          <a:xfrm>
            <a:off x="1909746" y="1389906"/>
            <a:ext cx="52102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 smtClean="0">
                <a:solidFill>
                  <a:srgbClr val="F4DF29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安全用药需谨记</a:t>
            </a:r>
            <a:endParaRPr lang="en-US" altLang="zh-CN" sz="5400" kern="100" dirty="0">
              <a:solidFill>
                <a:srgbClr val="F4DF29"/>
              </a:solidFill>
              <a:latin typeface="迷你简菱心" panose="02010609000101010101" pitchFamily="49" charset="-122"/>
              <a:ea typeface="迷你简菱心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44916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4" grpId="0"/>
      <p:bldP spid="2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 noEditPoints="1"/>
          </p:cNvSpPr>
          <p:nvPr/>
        </p:nvSpPr>
        <p:spPr bwMode="auto">
          <a:xfrm>
            <a:off x="899592" y="987574"/>
            <a:ext cx="7484418" cy="2722563"/>
          </a:xfrm>
          <a:custGeom>
            <a:avLst/>
            <a:gdLst>
              <a:gd name="T0" fmla="*/ 9 w 1804"/>
              <a:gd name="T1" fmla="*/ 396 h 726"/>
              <a:gd name="T2" fmla="*/ 1629 w 1804"/>
              <a:gd name="T3" fmla="*/ 711 h 726"/>
              <a:gd name="T4" fmla="*/ 48 w 1804"/>
              <a:gd name="T5" fmla="*/ 488 h 726"/>
              <a:gd name="T6" fmla="*/ 39 w 1804"/>
              <a:gd name="T7" fmla="*/ 452 h 726"/>
              <a:gd name="T8" fmla="*/ 13 w 1804"/>
              <a:gd name="T9" fmla="*/ 195 h 726"/>
              <a:gd name="T10" fmla="*/ 35 w 1804"/>
              <a:gd name="T11" fmla="*/ 126 h 726"/>
              <a:gd name="T12" fmla="*/ 1710 w 1804"/>
              <a:gd name="T13" fmla="*/ 121 h 726"/>
              <a:gd name="T14" fmla="*/ 1411 w 1804"/>
              <a:gd name="T15" fmla="*/ 0 h 726"/>
              <a:gd name="T16" fmla="*/ 1334 w 1804"/>
              <a:gd name="T17" fmla="*/ 16 h 726"/>
              <a:gd name="T18" fmla="*/ 1316 w 1804"/>
              <a:gd name="T19" fmla="*/ 13 h 726"/>
              <a:gd name="T20" fmla="*/ 1266 w 1804"/>
              <a:gd name="T21" fmla="*/ 41 h 726"/>
              <a:gd name="T22" fmla="*/ 1208 w 1804"/>
              <a:gd name="T23" fmla="*/ 39 h 726"/>
              <a:gd name="T24" fmla="*/ 1151 w 1804"/>
              <a:gd name="T25" fmla="*/ 45 h 726"/>
              <a:gd name="T26" fmla="*/ 1008 w 1804"/>
              <a:gd name="T27" fmla="*/ 32 h 726"/>
              <a:gd name="T28" fmla="*/ 894 w 1804"/>
              <a:gd name="T29" fmla="*/ 16 h 726"/>
              <a:gd name="T30" fmla="*/ 882 w 1804"/>
              <a:gd name="T31" fmla="*/ 42 h 726"/>
              <a:gd name="T32" fmla="*/ 872 w 1804"/>
              <a:gd name="T33" fmla="*/ 32 h 726"/>
              <a:gd name="T34" fmla="*/ 863 w 1804"/>
              <a:gd name="T35" fmla="*/ 18 h 726"/>
              <a:gd name="T36" fmla="*/ 796 w 1804"/>
              <a:gd name="T37" fmla="*/ 32 h 726"/>
              <a:gd name="T38" fmla="*/ 746 w 1804"/>
              <a:gd name="T39" fmla="*/ 38 h 726"/>
              <a:gd name="T40" fmla="*/ 636 w 1804"/>
              <a:gd name="T41" fmla="*/ 44 h 726"/>
              <a:gd name="T42" fmla="*/ 506 w 1804"/>
              <a:gd name="T43" fmla="*/ 24 h 726"/>
              <a:gd name="T44" fmla="*/ 481 w 1804"/>
              <a:gd name="T45" fmla="*/ 14 h 726"/>
              <a:gd name="T46" fmla="*/ 445 w 1804"/>
              <a:gd name="T47" fmla="*/ 38 h 726"/>
              <a:gd name="T48" fmla="*/ 375 w 1804"/>
              <a:gd name="T49" fmla="*/ 25 h 726"/>
              <a:gd name="T50" fmla="*/ 300 w 1804"/>
              <a:gd name="T51" fmla="*/ 61 h 726"/>
              <a:gd name="T52" fmla="*/ 142 w 1804"/>
              <a:gd name="T53" fmla="*/ 9 h 726"/>
              <a:gd name="T54" fmla="*/ 50 w 1804"/>
              <a:gd name="T55" fmla="*/ 66 h 726"/>
              <a:gd name="T56" fmla="*/ 4 w 1804"/>
              <a:gd name="T57" fmla="*/ 224 h 726"/>
              <a:gd name="T58" fmla="*/ 17 w 1804"/>
              <a:gd name="T59" fmla="*/ 451 h 726"/>
              <a:gd name="T60" fmla="*/ 49 w 1804"/>
              <a:gd name="T61" fmla="*/ 649 h 726"/>
              <a:gd name="T62" fmla="*/ 229 w 1804"/>
              <a:gd name="T63" fmla="*/ 691 h 726"/>
              <a:gd name="T64" fmla="*/ 324 w 1804"/>
              <a:gd name="T65" fmla="*/ 720 h 726"/>
              <a:gd name="T66" fmla="*/ 345 w 1804"/>
              <a:gd name="T67" fmla="*/ 714 h 726"/>
              <a:gd name="T68" fmla="*/ 357 w 1804"/>
              <a:gd name="T69" fmla="*/ 719 h 726"/>
              <a:gd name="T70" fmla="*/ 432 w 1804"/>
              <a:gd name="T71" fmla="*/ 699 h 726"/>
              <a:gd name="T72" fmla="*/ 592 w 1804"/>
              <a:gd name="T73" fmla="*/ 664 h 726"/>
              <a:gd name="T74" fmla="*/ 673 w 1804"/>
              <a:gd name="T75" fmla="*/ 705 h 726"/>
              <a:gd name="T76" fmla="*/ 739 w 1804"/>
              <a:gd name="T77" fmla="*/ 685 h 726"/>
              <a:gd name="T78" fmla="*/ 737 w 1804"/>
              <a:gd name="T79" fmla="*/ 722 h 726"/>
              <a:gd name="T80" fmla="*/ 773 w 1804"/>
              <a:gd name="T81" fmla="*/ 702 h 726"/>
              <a:gd name="T82" fmla="*/ 871 w 1804"/>
              <a:gd name="T83" fmla="*/ 681 h 726"/>
              <a:gd name="T84" fmla="*/ 915 w 1804"/>
              <a:gd name="T85" fmla="*/ 622 h 726"/>
              <a:gd name="T86" fmla="*/ 992 w 1804"/>
              <a:gd name="T87" fmla="*/ 687 h 726"/>
              <a:gd name="T88" fmla="*/ 1137 w 1804"/>
              <a:gd name="T89" fmla="*/ 703 h 726"/>
              <a:gd name="T90" fmla="*/ 1227 w 1804"/>
              <a:gd name="T91" fmla="*/ 722 h 726"/>
              <a:gd name="T92" fmla="*/ 1241 w 1804"/>
              <a:gd name="T93" fmla="*/ 715 h 726"/>
              <a:gd name="T94" fmla="*/ 1265 w 1804"/>
              <a:gd name="T95" fmla="*/ 704 h 726"/>
              <a:gd name="T96" fmla="*/ 1356 w 1804"/>
              <a:gd name="T97" fmla="*/ 677 h 726"/>
              <a:gd name="T98" fmla="*/ 1486 w 1804"/>
              <a:gd name="T99" fmla="*/ 703 h 726"/>
              <a:gd name="T100" fmla="*/ 1573 w 1804"/>
              <a:gd name="T101" fmla="*/ 699 h 726"/>
              <a:gd name="T102" fmla="*/ 1634 w 1804"/>
              <a:gd name="T103" fmla="*/ 685 h 726"/>
              <a:gd name="T104" fmla="*/ 1644 w 1804"/>
              <a:gd name="T105" fmla="*/ 712 h 726"/>
              <a:gd name="T106" fmla="*/ 1718 w 1804"/>
              <a:gd name="T107" fmla="*/ 690 h 726"/>
              <a:gd name="T108" fmla="*/ 1791 w 1804"/>
              <a:gd name="T109" fmla="*/ 476 h 726"/>
              <a:gd name="T110" fmla="*/ 1764 w 1804"/>
              <a:gd name="T111" fmla="*/ 90 h 726"/>
              <a:gd name="T112" fmla="*/ 1718 w 1804"/>
              <a:gd name="T113" fmla="*/ 50 h 726"/>
              <a:gd name="T114" fmla="*/ 1723 w 1804"/>
              <a:gd name="T115" fmla="*/ 63 h 726"/>
              <a:gd name="T116" fmla="*/ 1715 w 1804"/>
              <a:gd name="T117" fmla="*/ 23 h 726"/>
              <a:gd name="T118" fmla="*/ 1705 w 1804"/>
              <a:gd name="T119" fmla="*/ 10 h 726"/>
              <a:gd name="T120" fmla="*/ 1639 w 1804"/>
              <a:gd name="T121" fmla="*/ 26 h 726"/>
              <a:gd name="T122" fmla="*/ 1599 w 1804"/>
              <a:gd name="T123" fmla="*/ 27 h 726"/>
              <a:gd name="T124" fmla="*/ 1539 w 1804"/>
              <a:gd name="T125" fmla="*/ 57 h 7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804" h="726">
                <a:moveTo>
                  <a:pt x="1719" y="9"/>
                </a:moveTo>
                <a:cubicBezTo>
                  <a:pt x="1719" y="9"/>
                  <a:pt x="1719" y="9"/>
                  <a:pt x="1719" y="9"/>
                </a:cubicBezTo>
                <a:moveTo>
                  <a:pt x="1719" y="9"/>
                </a:moveTo>
                <a:cubicBezTo>
                  <a:pt x="1718" y="10"/>
                  <a:pt x="1718" y="10"/>
                  <a:pt x="1718" y="10"/>
                </a:cubicBezTo>
                <a:cubicBezTo>
                  <a:pt x="1718" y="10"/>
                  <a:pt x="1718" y="10"/>
                  <a:pt x="1718" y="10"/>
                </a:cubicBezTo>
                <a:cubicBezTo>
                  <a:pt x="1718" y="10"/>
                  <a:pt x="1718" y="10"/>
                  <a:pt x="1718" y="10"/>
                </a:cubicBezTo>
                <a:cubicBezTo>
                  <a:pt x="1719" y="9"/>
                  <a:pt x="1719" y="9"/>
                  <a:pt x="1719" y="9"/>
                </a:cubicBezTo>
                <a:moveTo>
                  <a:pt x="1325" y="18"/>
                </a:moveTo>
                <a:cubicBezTo>
                  <a:pt x="1325" y="18"/>
                  <a:pt x="1325" y="18"/>
                  <a:pt x="1325" y="18"/>
                </a:cubicBezTo>
                <a:moveTo>
                  <a:pt x="1325" y="18"/>
                </a:moveTo>
                <a:cubicBezTo>
                  <a:pt x="1325" y="18"/>
                  <a:pt x="1325" y="18"/>
                  <a:pt x="1325" y="18"/>
                </a:cubicBezTo>
                <a:cubicBezTo>
                  <a:pt x="1325" y="19"/>
                  <a:pt x="1325" y="19"/>
                  <a:pt x="1325" y="19"/>
                </a:cubicBezTo>
                <a:cubicBezTo>
                  <a:pt x="1325" y="19"/>
                  <a:pt x="1325" y="19"/>
                  <a:pt x="1325" y="19"/>
                </a:cubicBezTo>
                <a:cubicBezTo>
                  <a:pt x="1325" y="18"/>
                  <a:pt x="1325" y="18"/>
                  <a:pt x="1325" y="18"/>
                </a:cubicBezTo>
                <a:moveTo>
                  <a:pt x="8" y="379"/>
                </a:moveTo>
                <a:cubicBezTo>
                  <a:pt x="9" y="396"/>
                  <a:pt x="9" y="396"/>
                  <a:pt x="9" y="396"/>
                </a:cubicBezTo>
                <a:cubicBezTo>
                  <a:pt x="10" y="412"/>
                  <a:pt x="12" y="425"/>
                  <a:pt x="15" y="440"/>
                </a:cubicBezTo>
                <a:cubicBezTo>
                  <a:pt x="15" y="429"/>
                  <a:pt x="15" y="419"/>
                  <a:pt x="16" y="408"/>
                </a:cubicBezTo>
                <a:cubicBezTo>
                  <a:pt x="15" y="397"/>
                  <a:pt x="11" y="388"/>
                  <a:pt x="8" y="379"/>
                </a:cubicBezTo>
                <a:moveTo>
                  <a:pt x="16" y="389"/>
                </a:moveTo>
                <a:cubicBezTo>
                  <a:pt x="18" y="405"/>
                  <a:pt x="18" y="422"/>
                  <a:pt x="21" y="434"/>
                </a:cubicBezTo>
                <a:cubicBezTo>
                  <a:pt x="22" y="413"/>
                  <a:pt x="22" y="413"/>
                  <a:pt x="22" y="413"/>
                </a:cubicBezTo>
                <a:cubicBezTo>
                  <a:pt x="21" y="404"/>
                  <a:pt x="19" y="397"/>
                  <a:pt x="16" y="389"/>
                </a:cubicBezTo>
                <a:moveTo>
                  <a:pt x="23" y="621"/>
                </a:moveTo>
                <a:cubicBezTo>
                  <a:pt x="22" y="629"/>
                  <a:pt x="24" y="635"/>
                  <a:pt x="24" y="643"/>
                </a:cubicBezTo>
                <a:cubicBezTo>
                  <a:pt x="24" y="643"/>
                  <a:pt x="24" y="643"/>
                  <a:pt x="24" y="644"/>
                </a:cubicBezTo>
                <a:cubicBezTo>
                  <a:pt x="24" y="643"/>
                  <a:pt x="24" y="643"/>
                  <a:pt x="24" y="643"/>
                </a:cubicBezTo>
                <a:cubicBezTo>
                  <a:pt x="23" y="643"/>
                  <a:pt x="22" y="643"/>
                  <a:pt x="22" y="642"/>
                </a:cubicBezTo>
                <a:cubicBezTo>
                  <a:pt x="23" y="647"/>
                  <a:pt x="24" y="653"/>
                  <a:pt x="24" y="659"/>
                </a:cubicBezTo>
                <a:cubicBezTo>
                  <a:pt x="26" y="661"/>
                  <a:pt x="26" y="661"/>
                  <a:pt x="26" y="661"/>
                </a:cubicBezTo>
                <a:cubicBezTo>
                  <a:pt x="26" y="647"/>
                  <a:pt x="27" y="633"/>
                  <a:pt x="23" y="621"/>
                </a:cubicBezTo>
                <a:moveTo>
                  <a:pt x="1629" y="711"/>
                </a:moveTo>
                <a:cubicBezTo>
                  <a:pt x="1628" y="712"/>
                  <a:pt x="1628" y="713"/>
                  <a:pt x="1628" y="713"/>
                </a:cubicBezTo>
                <a:cubicBezTo>
                  <a:pt x="1629" y="712"/>
                  <a:pt x="1629" y="712"/>
                  <a:pt x="1629" y="712"/>
                </a:cubicBezTo>
                <a:cubicBezTo>
                  <a:pt x="1629" y="712"/>
                  <a:pt x="1629" y="712"/>
                  <a:pt x="1629" y="712"/>
                </a:cubicBezTo>
                <a:cubicBezTo>
                  <a:pt x="1629" y="711"/>
                  <a:pt x="1629" y="711"/>
                  <a:pt x="1629" y="711"/>
                </a:cubicBezTo>
                <a:moveTo>
                  <a:pt x="1235" y="720"/>
                </a:moveTo>
                <a:cubicBezTo>
                  <a:pt x="1235" y="721"/>
                  <a:pt x="1235" y="721"/>
                  <a:pt x="1235" y="721"/>
                </a:cubicBezTo>
                <a:cubicBezTo>
                  <a:pt x="1236" y="720"/>
                  <a:pt x="1236" y="720"/>
                  <a:pt x="1236" y="720"/>
                </a:cubicBezTo>
                <a:cubicBezTo>
                  <a:pt x="1235" y="720"/>
                  <a:pt x="1235" y="720"/>
                  <a:pt x="1235" y="720"/>
                </a:cubicBezTo>
                <a:cubicBezTo>
                  <a:pt x="1235" y="720"/>
                  <a:pt x="1235" y="720"/>
                  <a:pt x="1235" y="720"/>
                </a:cubicBezTo>
                <a:moveTo>
                  <a:pt x="912" y="652"/>
                </a:moveTo>
                <a:cubicBezTo>
                  <a:pt x="912" y="652"/>
                  <a:pt x="912" y="652"/>
                  <a:pt x="912" y="652"/>
                </a:cubicBezTo>
                <a:cubicBezTo>
                  <a:pt x="912" y="652"/>
                  <a:pt x="913" y="652"/>
                  <a:pt x="912" y="653"/>
                </a:cubicBezTo>
                <a:cubicBezTo>
                  <a:pt x="912" y="652"/>
                  <a:pt x="912" y="652"/>
                  <a:pt x="912" y="652"/>
                </a:cubicBezTo>
                <a:moveTo>
                  <a:pt x="47" y="488"/>
                </a:moveTo>
                <a:cubicBezTo>
                  <a:pt x="47" y="487"/>
                  <a:pt x="47" y="486"/>
                  <a:pt x="47" y="485"/>
                </a:cubicBezTo>
                <a:cubicBezTo>
                  <a:pt x="47" y="486"/>
                  <a:pt x="47" y="487"/>
                  <a:pt x="48" y="488"/>
                </a:cubicBezTo>
                <a:cubicBezTo>
                  <a:pt x="47" y="488"/>
                  <a:pt x="47" y="488"/>
                  <a:pt x="47" y="488"/>
                </a:cubicBezTo>
                <a:moveTo>
                  <a:pt x="44" y="488"/>
                </a:moveTo>
                <a:cubicBezTo>
                  <a:pt x="42" y="480"/>
                  <a:pt x="41" y="470"/>
                  <a:pt x="39" y="461"/>
                </a:cubicBezTo>
                <a:cubicBezTo>
                  <a:pt x="39" y="461"/>
                  <a:pt x="39" y="461"/>
                  <a:pt x="39" y="461"/>
                </a:cubicBezTo>
                <a:cubicBezTo>
                  <a:pt x="39" y="460"/>
                  <a:pt x="39" y="460"/>
                  <a:pt x="39" y="460"/>
                </a:cubicBezTo>
                <a:cubicBezTo>
                  <a:pt x="39" y="461"/>
                  <a:pt x="39" y="461"/>
                  <a:pt x="39" y="461"/>
                </a:cubicBezTo>
                <a:cubicBezTo>
                  <a:pt x="39" y="461"/>
                  <a:pt x="39" y="461"/>
                  <a:pt x="39" y="461"/>
                </a:cubicBezTo>
                <a:cubicBezTo>
                  <a:pt x="45" y="465"/>
                  <a:pt x="44" y="474"/>
                  <a:pt x="44" y="482"/>
                </a:cubicBezTo>
                <a:cubicBezTo>
                  <a:pt x="44" y="482"/>
                  <a:pt x="44" y="482"/>
                  <a:pt x="45" y="482"/>
                </a:cubicBezTo>
                <a:cubicBezTo>
                  <a:pt x="46" y="482"/>
                  <a:pt x="45" y="485"/>
                  <a:pt x="47" y="485"/>
                </a:cubicBezTo>
                <a:cubicBezTo>
                  <a:pt x="47" y="486"/>
                  <a:pt x="46" y="487"/>
                  <a:pt x="46" y="488"/>
                </a:cubicBezTo>
                <a:cubicBezTo>
                  <a:pt x="44" y="488"/>
                  <a:pt x="44" y="488"/>
                  <a:pt x="44" y="488"/>
                </a:cubicBezTo>
                <a:moveTo>
                  <a:pt x="38" y="458"/>
                </a:moveTo>
                <a:cubicBezTo>
                  <a:pt x="38" y="457"/>
                  <a:pt x="37" y="456"/>
                  <a:pt x="37" y="455"/>
                </a:cubicBezTo>
                <a:cubicBezTo>
                  <a:pt x="35" y="445"/>
                  <a:pt x="33" y="434"/>
                  <a:pt x="33" y="423"/>
                </a:cubicBezTo>
                <a:cubicBezTo>
                  <a:pt x="35" y="433"/>
                  <a:pt x="39" y="442"/>
                  <a:pt x="39" y="452"/>
                </a:cubicBezTo>
                <a:cubicBezTo>
                  <a:pt x="39" y="454"/>
                  <a:pt x="39" y="456"/>
                  <a:pt x="38" y="458"/>
                </a:cubicBezTo>
                <a:moveTo>
                  <a:pt x="33" y="423"/>
                </a:moveTo>
                <a:cubicBezTo>
                  <a:pt x="32" y="421"/>
                  <a:pt x="32" y="421"/>
                  <a:pt x="32" y="421"/>
                </a:cubicBezTo>
                <a:cubicBezTo>
                  <a:pt x="31" y="418"/>
                  <a:pt x="32" y="413"/>
                  <a:pt x="32" y="411"/>
                </a:cubicBezTo>
                <a:cubicBezTo>
                  <a:pt x="32" y="415"/>
                  <a:pt x="32" y="419"/>
                  <a:pt x="33" y="423"/>
                </a:cubicBezTo>
                <a:moveTo>
                  <a:pt x="1737" y="348"/>
                </a:moveTo>
                <a:cubicBezTo>
                  <a:pt x="1736" y="346"/>
                  <a:pt x="1736" y="344"/>
                  <a:pt x="1735" y="342"/>
                </a:cubicBezTo>
                <a:cubicBezTo>
                  <a:pt x="1735" y="338"/>
                  <a:pt x="1736" y="334"/>
                  <a:pt x="1736" y="330"/>
                </a:cubicBezTo>
                <a:cubicBezTo>
                  <a:pt x="1736" y="336"/>
                  <a:pt x="1737" y="342"/>
                  <a:pt x="1738" y="348"/>
                </a:cubicBezTo>
                <a:cubicBezTo>
                  <a:pt x="1737" y="348"/>
                  <a:pt x="1737" y="348"/>
                  <a:pt x="1737" y="348"/>
                </a:cubicBezTo>
                <a:moveTo>
                  <a:pt x="36" y="339"/>
                </a:moveTo>
                <a:cubicBezTo>
                  <a:pt x="34" y="338"/>
                  <a:pt x="35" y="335"/>
                  <a:pt x="34" y="333"/>
                </a:cubicBezTo>
                <a:cubicBezTo>
                  <a:pt x="28" y="325"/>
                  <a:pt x="29" y="309"/>
                  <a:pt x="26" y="296"/>
                </a:cubicBezTo>
                <a:cubicBezTo>
                  <a:pt x="25" y="292"/>
                  <a:pt x="24" y="288"/>
                  <a:pt x="23" y="284"/>
                </a:cubicBezTo>
                <a:cubicBezTo>
                  <a:pt x="20" y="264"/>
                  <a:pt x="17" y="244"/>
                  <a:pt x="16" y="222"/>
                </a:cubicBezTo>
                <a:cubicBezTo>
                  <a:pt x="16" y="214"/>
                  <a:pt x="14" y="204"/>
                  <a:pt x="13" y="195"/>
                </a:cubicBezTo>
                <a:cubicBezTo>
                  <a:pt x="13" y="192"/>
                  <a:pt x="13" y="189"/>
                  <a:pt x="13" y="186"/>
                </a:cubicBezTo>
                <a:cubicBezTo>
                  <a:pt x="13" y="186"/>
                  <a:pt x="13" y="186"/>
                  <a:pt x="13" y="186"/>
                </a:cubicBezTo>
                <a:cubicBezTo>
                  <a:pt x="14" y="196"/>
                  <a:pt x="14" y="196"/>
                  <a:pt x="14" y="196"/>
                </a:cubicBezTo>
                <a:cubicBezTo>
                  <a:pt x="15" y="199"/>
                  <a:pt x="17" y="202"/>
                  <a:pt x="17" y="204"/>
                </a:cubicBezTo>
                <a:cubicBezTo>
                  <a:pt x="19" y="209"/>
                  <a:pt x="19" y="216"/>
                  <a:pt x="19" y="224"/>
                </a:cubicBezTo>
                <a:cubicBezTo>
                  <a:pt x="21" y="229"/>
                  <a:pt x="19" y="236"/>
                  <a:pt x="19" y="244"/>
                </a:cubicBezTo>
                <a:cubicBezTo>
                  <a:pt x="19" y="245"/>
                  <a:pt x="21" y="246"/>
                  <a:pt x="22" y="246"/>
                </a:cubicBezTo>
                <a:cubicBezTo>
                  <a:pt x="20" y="256"/>
                  <a:pt x="25" y="262"/>
                  <a:pt x="23" y="272"/>
                </a:cubicBezTo>
                <a:cubicBezTo>
                  <a:pt x="26" y="268"/>
                  <a:pt x="26" y="268"/>
                  <a:pt x="26" y="268"/>
                </a:cubicBezTo>
                <a:cubicBezTo>
                  <a:pt x="26" y="274"/>
                  <a:pt x="28" y="278"/>
                  <a:pt x="28" y="285"/>
                </a:cubicBezTo>
                <a:cubicBezTo>
                  <a:pt x="28" y="291"/>
                  <a:pt x="32" y="295"/>
                  <a:pt x="32" y="299"/>
                </a:cubicBezTo>
                <a:cubicBezTo>
                  <a:pt x="33" y="314"/>
                  <a:pt x="32" y="328"/>
                  <a:pt x="36" y="339"/>
                </a:cubicBezTo>
                <a:moveTo>
                  <a:pt x="35" y="126"/>
                </a:moveTo>
                <a:cubicBezTo>
                  <a:pt x="34" y="114"/>
                  <a:pt x="33" y="101"/>
                  <a:pt x="34" y="91"/>
                </a:cubicBezTo>
                <a:cubicBezTo>
                  <a:pt x="35" y="91"/>
                  <a:pt x="35" y="91"/>
                  <a:pt x="35" y="91"/>
                </a:cubicBezTo>
                <a:cubicBezTo>
                  <a:pt x="36" y="103"/>
                  <a:pt x="37" y="116"/>
                  <a:pt x="35" y="126"/>
                </a:cubicBezTo>
                <a:moveTo>
                  <a:pt x="1737" y="131"/>
                </a:moveTo>
                <a:cubicBezTo>
                  <a:pt x="1739" y="109"/>
                  <a:pt x="1739" y="109"/>
                  <a:pt x="1739" y="109"/>
                </a:cubicBezTo>
                <a:cubicBezTo>
                  <a:pt x="1741" y="99"/>
                  <a:pt x="1743" y="88"/>
                  <a:pt x="1743" y="76"/>
                </a:cubicBezTo>
                <a:cubicBezTo>
                  <a:pt x="1745" y="80"/>
                  <a:pt x="1746" y="83"/>
                  <a:pt x="1748" y="86"/>
                </a:cubicBezTo>
                <a:cubicBezTo>
                  <a:pt x="1745" y="100"/>
                  <a:pt x="1741" y="114"/>
                  <a:pt x="1740" y="129"/>
                </a:cubicBezTo>
                <a:cubicBezTo>
                  <a:pt x="1739" y="132"/>
                  <a:pt x="1739" y="132"/>
                  <a:pt x="1739" y="132"/>
                </a:cubicBezTo>
                <a:cubicBezTo>
                  <a:pt x="1736" y="137"/>
                  <a:pt x="1736" y="137"/>
                  <a:pt x="1736" y="137"/>
                </a:cubicBezTo>
                <a:cubicBezTo>
                  <a:pt x="1736" y="136"/>
                  <a:pt x="1736" y="136"/>
                  <a:pt x="1736" y="136"/>
                </a:cubicBezTo>
                <a:cubicBezTo>
                  <a:pt x="1738" y="130"/>
                  <a:pt x="1738" y="130"/>
                  <a:pt x="1738" y="130"/>
                </a:cubicBezTo>
                <a:cubicBezTo>
                  <a:pt x="1737" y="131"/>
                  <a:pt x="1737" y="131"/>
                  <a:pt x="1737" y="131"/>
                </a:cubicBezTo>
                <a:moveTo>
                  <a:pt x="1708" y="116"/>
                </a:moveTo>
                <a:cubicBezTo>
                  <a:pt x="1709" y="109"/>
                  <a:pt x="1709" y="101"/>
                  <a:pt x="1709" y="94"/>
                </a:cubicBezTo>
                <a:cubicBezTo>
                  <a:pt x="1709" y="91"/>
                  <a:pt x="1709" y="88"/>
                  <a:pt x="1708" y="85"/>
                </a:cubicBezTo>
                <a:cubicBezTo>
                  <a:pt x="1711" y="82"/>
                  <a:pt x="1714" y="79"/>
                  <a:pt x="1716" y="75"/>
                </a:cubicBezTo>
                <a:cubicBezTo>
                  <a:pt x="1715" y="81"/>
                  <a:pt x="1714" y="89"/>
                  <a:pt x="1713" y="97"/>
                </a:cubicBezTo>
                <a:cubicBezTo>
                  <a:pt x="1712" y="105"/>
                  <a:pt x="1711" y="113"/>
                  <a:pt x="1710" y="121"/>
                </a:cubicBezTo>
                <a:cubicBezTo>
                  <a:pt x="1710" y="118"/>
                  <a:pt x="1710" y="118"/>
                  <a:pt x="1710" y="118"/>
                </a:cubicBezTo>
                <a:cubicBezTo>
                  <a:pt x="1710" y="117"/>
                  <a:pt x="1710" y="116"/>
                  <a:pt x="1709" y="116"/>
                </a:cubicBezTo>
                <a:cubicBezTo>
                  <a:pt x="1709" y="116"/>
                  <a:pt x="1708" y="116"/>
                  <a:pt x="1708" y="116"/>
                </a:cubicBezTo>
                <a:moveTo>
                  <a:pt x="876" y="67"/>
                </a:moveTo>
                <a:cubicBezTo>
                  <a:pt x="877" y="67"/>
                  <a:pt x="878" y="66"/>
                  <a:pt x="880" y="64"/>
                </a:cubicBezTo>
                <a:cubicBezTo>
                  <a:pt x="879" y="66"/>
                  <a:pt x="878" y="69"/>
                  <a:pt x="877" y="71"/>
                </a:cubicBezTo>
                <a:cubicBezTo>
                  <a:pt x="877" y="72"/>
                  <a:pt x="877" y="72"/>
                  <a:pt x="877" y="72"/>
                </a:cubicBezTo>
                <a:cubicBezTo>
                  <a:pt x="877" y="72"/>
                  <a:pt x="877" y="72"/>
                  <a:pt x="876" y="72"/>
                </a:cubicBezTo>
                <a:cubicBezTo>
                  <a:pt x="876" y="72"/>
                  <a:pt x="876" y="72"/>
                  <a:pt x="876" y="72"/>
                </a:cubicBezTo>
                <a:cubicBezTo>
                  <a:pt x="875" y="72"/>
                  <a:pt x="875" y="72"/>
                  <a:pt x="875" y="72"/>
                </a:cubicBezTo>
                <a:cubicBezTo>
                  <a:pt x="874" y="73"/>
                  <a:pt x="874" y="73"/>
                  <a:pt x="874" y="73"/>
                </a:cubicBezTo>
                <a:cubicBezTo>
                  <a:pt x="874" y="73"/>
                  <a:pt x="874" y="73"/>
                  <a:pt x="874" y="73"/>
                </a:cubicBezTo>
                <a:cubicBezTo>
                  <a:pt x="874" y="72"/>
                  <a:pt x="875" y="70"/>
                  <a:pt x="875" y="69"/>
                </a:cubicBezTo>
                <a:cubicBezTo>
                  <a:pt x="875" y="68"/>
                  <a:pt x="874" y="67"/>
                  <a:pt x="874" y="66"/>
                </a:cubicBezTo>
                <a:cubicBezTo>
                  <a:pt x="875" y="67"/>
                  <a:pt x="875" y="67"/>
                  <a:pt x="876" y="67"/>
                </a:cubicBezTo>
                <a:moveTo>
                  <a:pt x="1411" y="0"/>
                </a:moveTo>
                <a:cubicBezTo>
                  <a:pt x="1407" y="6"/>
                  <a:pt x="1404" y="15"/>
                  <a:pt x="1402" y="24"/>
                </a:cubicBezTo>
                <a:cubicBezTo>
                  <a:pt x="1394" y="30"/>
                  <a:pt x="1388" y="38"/>
                  <a:pt x="1383" y="47"/>
                </a:cubicBezTo>
                <a:cubicBezTo>
                  <a:pt x="1383" y="43"/>
                  <a:pt x="1383" y="39"/>
                  <a:pt x="1382" y="35"/>
                </a:cubicBezTo>
                <a:cubicBezTo>
                  <a:pt x="1383" y="21"/>
                  <a:pt x="1385" y="8"/>
                  <a:pt x="1379" y="8"/>
                </a:cubicBezTo>
                <a:cubicBezTo>
                  <a:pt x="1378" y="8"/>
                  <a:pt x="1378" y="8"/>
                  <a:pt x="1377" y="8"/>
                </a:cubicBezTo>
                <a:cubicBezTo>
                  <a:pt x="1374" y="9"/>
                  <a:pt x="1371" y="13"/>
                  <a:pt x="1369" y="18"/>
                </a:cubicBezTo>
                <a:cubicBezTo>
                  <a:pt x="1368" y="17"/>
                  <a:pt x="1367" y="17"/>
                  <a:pt x="1365" y="17"/>
                </a:cubicBezTo>
                <a:cubicBezTo>
                  <a:pt x="1363" y="17"/>
                  <a:pt x="1360" y="18"/>
                  <a:pt x="1357" y="20"/>
                </a:cubicBezTo>
                <a:cubicBezTo>
                  <a:pt x="1358" y="15"/>
                  <a:pt x="1358" y="9"/>
                  <a:pt x="1357" y="4"/>
                </a:cubicBezTo>
                <a:cubicBezTo>
                  <a:pt x="1355" y="8"/>
                  <a:pt x="1351" y="11"/>
                  <a:pt x="1350" y="18"/>
                </a:cubicBezTo>
                <a:cubicBezTo>
                  <a:pt x="1349" y="24"/>
                  <a:pt x="1349" y="24"/>
                  <a:pt x="1349" y="24"/>
                </a:cubicBezTo>
                <a:cubicBezTo>
                  <a:pt x="1349" y="24"/>
                  <a:pt x="1349" y="24"/>
                  <a:pt x="1349" y="24"/>
                </a:cubicBezTo>
                <a:cubicBezTo>
                  <a:pt x="1347" y="21"/>
                  <a:pt x="1345" y="18"/>
                  <a:pt x="1342" y="16"/>
                </a:cubicBezTo>
                <a:cubicBezTo>
                  <a:pt x="1341" y="15"/>
                  <a:pt x="1341" y="15"/>
                  <a:pt x="1340" y="15"/>
                </a:cubicBezTo>
                <a:cubicBezTo>
                  <a:pt x="1338" y="15"/>
                  <a:pt x="1336" y="16"/>
                  <a:pt x="1334" y="16"/>
                </a:cubicBezTo>
                <a:cubicBezTo>
                  <a:pt x="1334" y="16"/>
                  <a:pt x="1334" y="16"/>
                  <a:pt x="1334" y="16"/>
                </a:cubicBezTo>
                <a:cubicBezTo>
                  <a:pt x="1330" y="16"/>
                  <a:pt x="1327" y="20"/>
                  <a:pt x="1327" y="25"/>
                </a:cubicBezTo>
                <a:cubicBezTo>
                  <a:pt x="1325" y="26"/>
                  <a:pt x="1323" y="26"/>
                  <a:pt x="1322" y="26"/>
                </a:cubicBezTo>
                <a:cubicBezTo>
                  <a:pt x="1322" y="25"/>
                  <a:pt x="1322" y="25"/>
                  <a:pt x="1322" y="24"/>
                </a:cubicBezTo>
                <a:cubicBezTo>
                  <a:pt x="1322" y="24"/>
                  <a:pt x="1322" y="24"/>
                  <a:pt x="1321" y="26"/>
                </a:cubicBezTo>
                <a:cubicBezTo>
                  <a:pt x="1321" y="26"/>
                  <a:pt x="1321" y="26"/>
                  <a:pt x="1321" y="26"/>
                </a:cubicBezTo>
                <a:cubicBezTo>
                  <a:pt x="1321" y="26"/>
                  <a:pt x="1321" y="25"/>
                  <a:pt x="1321" y="24"/>
                </a:cubicBezTo>
                <a:cubicBezTo>
                  <a:pt x="1321" y="24"/>
                  <a:pt x="1321" y="24"/>
                  <a:pt x="1319" y="25"/>
                </a:cubicBezTo>
                <a:cubicBezTo>
                  <a:pt x="1319" y="25"/>
                  <a:pt x="1319" y="25"/>
                  <a:pt x="1321" y="24"/>
                </a:cubicBezTo>
                <a:cubicBezTo>
                  <a:pt x="1321" y="24"/>
                  <a:pt x="1321" y="24"/>
                  <a:pt x="1320" y="23"/>
                </a:cubicBezTo>
                <a:cubicBezTo>
                  <a:pt x="1320" y="23"/>
                  <a:pt x="1320" y="23"/>
                  <a:pt x="1325" y="18"/>
                </a:cubicBezTo>
                <a:cubicBezTo>
                  <a:pt x="1324" y="18"/>
                  <a:pt x="1324" y="17"/>
                  <a:pt x="1323" y="15"/>
                </a:cubicBezTo>
                <a:cubicBezTo>
                  <a:pt x="1323" y="15"/>
                  <a:pt x="1323" y="15"/>
                  <a:pt x="1322" y="14"/>
                </a:cubicBezTo>
                <a:cubicBezTo>
                  <a:pt x="1322" y="14"/>
                  <a:pt x="1322" y="14"/>
                  <a:pt x="1320" y="12"/>
                </a:cubicBezTo>
                <a:cubicBezTo>
                  <a:pt x="1320" y="12"/>
                  <a:pt x="1320" y="12"/>
                  <a:pt x="1320" y="12"/>
                </a:cubicBezTo>
                <a:cubicBezTo>
                  <a:pt x="1319" y="12"/>
                  <a:pt x="1319" y="12"/>
                  <a:pt x="1318" y="13"/>
                </a:cubicBezTo>
                <a:cubicBezTo>
                  <a:pt x="1317" y="13"/>
                  <a:pt x="1317" y="13"/>
                  <a:pt x="1316" y="13"/>
                </a:cubicBezTo>
                <a:cubicBezTo>
                  <a:pt x="1316" y="13"/>
                  <a:pt x="1315" y="14"/>
                  <a:pt x="1314" y="15"/>
                </a:cubicBezTo>
                <a:cubicBezTo>
                  <a:pt x="1314" y="16"/>
                  <a:pt x="1314" y="16"/>
                  <a:pt x="1313" y="19"/>
                </a:cubicBezTo>
                <a:cubicBezTo>
                  <a:pt x="1312" y="18"/>
                  <a:pt x="1312" y="18"/>
                  <a:pt x="1312" y="18"/>
                </a:cubicBezTo>
                <a:cubicBezTo>
                  <a:pt x="1311" y="18"/>
                  <a:pt x="1310" y="18"/>
                  <a:pt x="1309" y="18"/>
                </a:cubicBezTo>
                <a:cubicBezTo>
                  <a:pt x="1308" y="18"/>
                  <a:pt x="1306" y="19"/>
                  <a:pt x="1300" y="22"/>
                </a:cubicBezTo>
                <a:cubicBezTo>
                  <a:pt x="1300" y="22"/>
                  <a:pt x="1298" y="24"/>
                  <a:pt x="1296" y="28"/>
                </a:cubicBezTo>
                <a:cubicBezTo>
                  <a:pt x="1296" y="32"/>
                  <a:pt x="1296" y="32"/>
                  <a:pt x="1295" y="37"/>
                </a:cubicBezTo>
                <a:cubicBezTo>
                  <a:pt x="1295" y="37"/>
                  <a:pt x="1295" y="38"/>
                  <a:pt x="1294" y="40"/>
                </a:cubicBezTo>
                <a:cubicBezTo>
                  <a:pt x="1293" y="41"/>
                  <a:pt x="1293" y="42"/>
                  <a:pt x="1292" y="43"/>
                </a:cubicBezTo>
                <a:cubicBezTo>
                  <a:pt x="1292" y="43"/>
                  <a:pt x="1292" y="43"/>
                  <a:pt x="1292" y="43"/>
                </a:cubicBezTo>
                <a:cubicBezTo>
                  <a:pt x="1292" y="42"/>
                  <a:pt x="1291" y="41"/>
                  <a:pt x="1291" y="40"/>
                </a:cubicBezTo>
                <a:cubicBezTo>
                  <a:pt x="1290" y="39"/>
                  <a:pt x="1289" y="38"/>
                  <a:pt x="1288" y="38"/>
                </a:cubicBezTo>
                <a:cubicBezTo>
                  <a:pt x="1288" y="38"/>
                  <a:pt x="1287" y="39"/>
                  <a:pt x="1286" y="40"/>
                </a:cubicBezTo>
                <a:cubicBezTo>
                  <a:pt x="1284" y="39"/>
                  <a:pt x="1283" y="39"/>
                  <a:pt x="1281" y="39"/>
                </a:cubicBezTo>
                <a:cubicBezTo>
                  <a:pt x="1278" y="39"/>
                  <a:pt x="1274" y="40"/>
                  <a:pt x="1271" y="42"/>
                </a:cubicBezTo>
                <a:cubicBezTo>
                  <a:pt x="1270" y="41"/>
                  <a:pt x="1268" y="41"/>
                  <a:pt x="1266" y="41"/>
                </a:cubicBezTo>
                <a:cubicBezTo>
                  <a:pt x="1266" y="41"/>
                  <a:pt x="1266" y="41"/>
                  <a:pt x="1266" y="41"/>
                </a:cubicBezTo>
                <a:cubicBezTo>
                  <a:pt x="1261" y="38"/>
                  <a:pt x="1256" y="35"/>
                  <a:pt x="1250" y="35"/>
                </a:cubicBezTo>
                <a:cubicBezTo>
                  <a:pt x="1246" y="34"/>
                  <a:pt x="1246" y="34"/>
                  <a:pt x="1246" y="34"/>
                </a:cubicBezTo>
                <a:cubicBezTo>
                  <a:pt x="1244" y="35"/>
                  <a:pt x="1243" y="35"/>
                  <a:pt x="1242" y="36"/>
                </a:cubicBezTo>
                <a:cubicBezTo>
                  <a:pt x="1241" y="36"/>
                  <a:pt x="1240" y="36"/>
                  <a:pt x="1240" y="36"/>
                </a:cubicBezTo>
                <a:cubicBezTo>
                  <a:pt x="1237" y="36"/>
                  <a:pt x="1235" y="36"/>
                  <a:pt x="1234" y="35"/>
                </a:cubicBezTo>
                <a:cubicBezTo>
                  <a:pt x="1234" y="38"/>
                  <a:pt x="1235" y="41"/>
                  <a:pt x="1235" y="44"/>
                </a:cubicBezTo>
                <a:cubicBezTo>
                  <a:pt x="1231" y="43"/>
                  <a:pt x="1231" y="43"/>
                  <a:pt x="1231" y="43"/>
                </a:cubicBezTo>
                <a:cubicBezTo>
                  <a:pt x="1230" y="44"/>
                  <a:pt x="1229" y="45"/>
                  <a:pt x="1227" y="45"/>
                </a:cubicBezTo>
                <a:cubicBezTo>
                  <a:pt x="1226" y="42"/>
                  <a:pt x="1229" y="38"/>
                  <a:pt x="1227" y="35"/>
                </a:cubicBezTo>
                <a:cubicBezTo>
                  <a:pt x="1222" y="35"/>
                  <a:pt x="1222" y="35"/>
                  <a:pt x="1222" y="35"/>
                </a:cubicBezTo>
                <a:cubicBezTo>
                  <a:pt x="1222" y="35"/>
                  <a:pt x="1222" y="35"/>
                  <a:pt x="1222" y="35"/>
                </a:cubicBezTo>
                <a:cubicBezTo>
                  <a:pt x="1221" y="29"/>
                  <a:pt x="1219" y="28"/>
                  <a:pt x="1218" y="28"/>
                </a:cubicBezTo>
                <a:cubicBezTo>
                  <a:pt x="1216" y="28"/>
                  <a:pt x="1214" y="29"/>
                  <a:pt x="1211" y="29"/>
                </a:cubicBezTo>
                <a:cubicBezTo>
                  <a:pt x="1212" y="32"/>
                  <a:pt x="1212" y="36"/>
                  <a:pt x="1212" y="39"/>
                </a:cubicBezTo>
                <a:cubicBezTo>
                  <a:pt x="1208" y="39"/>
                  <a:pt x="1208" y="39"/>
                  <a:pt x="1208" y="39"/>
                </a:cubicBezTo>
                <a:cubicBezTo>
                  <a:pt x="1208" y="39"/>
                  <a:pt x="1208" y="39"/>
                  <a:pt x="1208" y="39"/>
                </a:cubicBezTo>
                <a:cubicBezTo>
                  <a:pt x="1206" y="39"/>
                  <a:pt x="1206" y="37"/>
                  <a:pt x="1206" y="36"/>
                </a:cubicBezTo>
                <a:cubicBezTo>
                  <a:pt x="1206" y="36"/>
                  <a:pt x="1206" y="36"/>
                  <a:pt x="1206" y="36"/>
                </a:cubicBezTo>
                <a:cubicBezTo>
                  <a:pt x="1204" y="36"/>
                  <a:pt x="1203" y="36"/>
                  <a:pt x="1202" y="35"/>
                </a:cubicBezTo>
                <a:cubicBezTo>
                  <a:pt x="1201" y="35"/>
                  <a:pt x="1199" y="35"/>
                  <a:pt x="1198" y="35"/>
                </a:cubicBezTo>
                <a:cubicBezTo>
                  <a:pt x="1197" y="35"/>
                  <a:pt x="1196" y="35"/>
                  <a:pt x="1195" y="36"/>
                </a:cubicBezTo>
                <a:cubicBezTo>
                  <a:pt x="1195" y="41"/>
                  <a:pt x="1195" y="41"/>
                  <a:pt x="1195" y="41"/>
                </a:cubicBezTo>
                <a:cubicBezTo>
                  <a:pt x="1193" y="35"/>
                  <a:pt x="1183" y="32"/>
                  <a:pt x="1176" y="32"/>
                </a:cubicBezTo>
                <a:cubicBezTo>
                  <a:pt x="1176" y="32"/>
                  <a:pt x="1176" y="32"/>
                  <a:pt x="1176" y="32"/>
                </a:cubicBezTo>
                <a:cubicBezTo>
                  <a:pt x="1178" y="33"/>
                  <a:pt x="1172" y="33"/>
                  <a:pt x="1174" y="35"/>
                </a:cubicBezTo>
                <a:cubicBezTo>
                  <a:pt x="1170" y="32"/>
                  <a:pt x="1165" y="29"/>
                  <a:pt x="1161" y="29"/>
                </a:cubicBezTo>
                <a:cubicBezTo>
                  <a:pt x="1159" y="29"/>
                  <a:pt x="1157" y="30"/>
                  <a:pt x="1157" y="32"/>
                </a:cubicBezTo>
                <a:cubicBezTo>
                  <a:pt x="1156" y="40"/>
                  <a:pt x="1156" y="47"/>
                  <a:pt x="1156" y="55"/>
                </a:cubicBezTo>
                <a:cubicBezTo>
                  <a:pt x="1155" y="52"/>
                  <a:pt x="1155" y="49"/>
                  <a:pt x="1155" y="46"/>
                </a:cubicBezTo>
                <a:cubicBezTo>
                  <a:pt x="1155" y="46"/>
                  <a:pt x="1155" y="46"/>
                  <a:pt x="1155" y="46"/>
                </a:cubicBezTo>
                <a:cubicBezTo>
                  <a:pt x="1154" y="46"/>
                  <a:pt x="1152" y="46"/>
                  <a:pt x="1151" y="45"/>
                </a:cubicBezTo>
                <a:cubicBezTo>
                  <a:pt x="1150" y="44"/>
                  <a:pt x="1148" y="44"/>
                  <a:pt x="1147" y="44"/>
                </a:cubicBezTo>
                <a:cubicBezTo>
                  <a:pt x="1146" y="44"/>
                  <a:pt x="1145" y="44"/>
                  <a:pt x="1144" y="46"/>
                </a:cubicBezTo>
                <a:cubicBezTo>
                  <a:pt x="1145" y="65"/>
                  <a:pt x="1145" y="65"/>
                  <a:pt x="1145" y="65"/>
                </a:cubicBezTo>
                <a:cubicBezTo>
                  <a:pt x="1142" y="40"/>
                  <a:pt x="1131" y="28"/>
                  <a:pt x="1125" y="28"/>
                </a:cubicBezTo>
                <a:cubicBezTo>
                  <a:pt x="1125" y="28"/>
                  <a:pt x="1125" y="28"/>
                  <a:pt x="1125" y="28"/>
                </a:cubicBezTo>
                <a:cubicBezTo>
                  <a:pt x="1127" y="34"/>
                  <a:pt x="1121" y="34"/>
                  <a:pt x="1123" y="41"/>
                </a:cubicBezTo>
                <a:cubicBezTo>
                  <a:pt x="1118" y="28"/>
                  <a:pt x="1113" y="16"/>
                  <a:pt x="1109" y="16"/>
                </a:cubicBezTo>
                <a:cubicBezTo>
                  <a:pt x="1107" y="16"/>
                  <a:pt x="1106" y="20"/>
                  <a:pt x="1105" y="28"/>
                </a:cubicBezTo>
                <a:cubicBezTo>
                  <a:pt x="1105" y="35"/>
                  <a:pt x="1106" y="41"/>
                  <a:pt x="1106" y="47"/>
                </a:cubicBezTo>
                <a:cubicBezTo>
                  <a:pt x="1104" y="47"/>
                  <a:pt x="1103" y="47"/>
                  <a:pt x="1102" y="47"/>
                </a:cubicBezTo>
                <a:cubicBezTo>
                  <a:pt x="1097" y="47"/>
                  <a:pt x="1092" y="47"/>
                  <a:pt x="1087" y="49"/>
                </a:cubicBezTo>
                <a:cubicBezTo>
                  <a:pt x="1086" y="46"/>
                  <a:pt x="1085" y="44"/>
                  <a:pt x="1084" y="41"/>
                </a:cubicBezTo>
                <a:cubicBezTo>
                  <a:pt x="1077" y="24"/>
                  <a:pt x="1063" y="16"/>
                  <a:pt x="1048" y="16"/>
                </a:cubicBezTo>
                <a:cubicBezTo>
                  <a:pt x="1035" y="16"/>
                  <a:pt x="1021" y="22"/>
                  <a:pt x="1009" y="31"/>
                </a:cubicBezTo>
                <a:cubicBezTo>
                  <a:pt x="1011" y="23"/>
                  <a:pt x="1014" y="16"/>
                  <a:pt x="1017" y="8"/>
                </a:cubicBezTo>
                <a:cubicBezTo>
                  <a:pt x="1013" y="15"/>
                  <a:pt x="1011" y="23"/>
                  <a:pt x="1008" y="32"/>
                </a:cubicBezTo>
                <a:cubicBezTo>
                  <a:pt x="1000" y="39"/>
                  <a:pt x="992" y="49"/>
                  <a:pt x="987" y="60"/>
                </a:cubicBezTo>
                <a:cubicBezTo>
                  <a:pt x="987" y="60"/>
                  <a:pt x="987" y="60"/>
                  <a:pt x="987" y="60"/>
                </a:cubicBezTo>
                <a:cubicBezTo>
                  <a:pt x="987" y="42"/>
                  <a:pt x="993" y="16"/>
                  <a:pt x="985" y="16"/>
                </a:cubicBezTo>
                <a:cubicBezTo>
                  <a:pt x="985" y="16"/>
                  <a:pt x="984" y="17"/>
                  <a:pt x="983" y="17"/>
                </a:cubicBezTo>
                <a:cubicBezTo>
                  <a:pt x="976" y="19"/>
                  <a:pt x="973" y="32"/>
                  <a:pt x="971" y="47"/>
                </a:cubicBezTo>
                <a:cubicBezTo>
                  <a:pt x="970" y="41"/>
                  <a:pt x="967" y="37"/>
                  <a:pt x="964" y="35"/>
                </a:cubicBezTo>
                <a:cubicBezTo>
                  <a:pt x="964" y="27"/>
                  <a:pt x="964" y="20"/>
                  <a:pt x="963" y="12"/>
                </a:cubicBezTo>
                <a:cubicBezTo>
                  <a:pt x="961" y="17"/>
                  <a:pt x="957" y="20"/>
                  <a:pt x="956" y="26"/>
                </a:cubicBezTo>
                <a:cubicBezTo>
                  <a:pt x="955" y="33"/>
                  <a:pt x="955" y="33"/>
                  <a:pt x="955" y="33"/>
                </a:cubicBezTo>
                <a:cubicBezTo>
                  <a:pt x="954" y="33"/>
                  <a:pt x="953" y="33"/>
                  <a:pt x="951" y="33"/>
                </a:cubicBezTo>
                <a:cubicBezTo>
                  <a:pt x="945" y="33"/>
                  <a:pt x="938" y="34"/>
                  <a:pt x="931" y="34"/>
                </a:cubicBezTo>
                <a:cubicBezTo>
                  <a:pt x="930" y="30"/>
                  <a:pt x="929" y="26"/>
                  <a:pt x="926" y="23"/>
                </a:cubicBezTo>
                <a:cubicBezTo>
                  <a:pt x="923" y="19"/>
                  <a:pt x="920" y="18"/>
                  <a:pt x="917" y="18"/>
                </a:cubicBezTo>
                <a:cubicBezTo>
                  <a:pt x="911" y="18"/>
                  <a:pt x="906" y="22"/>
                  <a:pt x="902" y="29"/>
                </a:cubicBezTo>
                <a:cubicBezTo>
                  <a:pt x="901" y="31"/>
                  <a:pt x="901" y="31"/>
                  <a:pt x="901" y="31"/>
                </a:cubicBezTo>
                <a:cubicBezTo>
                  <a:pt x="900" y="25"/>
                  <a:pt x="898" y="19"/>
                  <a:pt x="894" y="16"/>
                </a:cubicBezTo>
                <a:cubicBezTo>
                  <a:pt x="893" y="16"/>
                  <a:pt x="892" y="16"/>
                  <a:pt x="891" y="16"/>
                </a:cubicBezTo>
                <a:cubicBezTo>
                  <a:pt x="889" y="16"/>
                  <a:pt x="887" y="16"/>
                  <a:pt x="886" y="16"/>
                </a:cubicBezTo>
                <a:cubicBezTo>
                  <a:pt x="885" y="16"/>
                  <a:pt x="885" y="16"/>
                  <a:pt x="885" y="16"/>
                </a:cubicBezTo>
                <a:cubicBezTo>
                  <a:pt x="881" y="16"/>
                  <a:pt x="878" y="21"/>
                  <a:pt x="877" y="27"/>
                </a:cubicBezTo>
                <a:cubicBezTo>
                  <a:pt x="877" y="29"/>
                  <a:pt x="877" y="31"/>
                  <a:pt x="877" y="33"/>
                </a:cubicBezTo>
                <a:cubicBezTo>
                  <a:pt x="876" y="40"/>
                  <a:pt x="874" y="48"/>
                  <a:pt x="872" y="55"/>
                </a:cubicBezTo>
                <a:cubicBezTo>
                  <a:pt x="871" y="57"/>
                  <a:pt x="872" y="58"/>
                  <a:pt x="873" y="59"/>
                </a:cubicBezTo>
                <a:cubicBezTo>
                  <a:pt x="873" y="59"/>
                  <a:pt x="873" y="59"/>
                  <a:pt x="873" y="59"/>
                </a:cubicBezTo>
                <a:cubicBezTo>
                  <a:pt x="874" y="59"/>
                  <a:pt x="875" y="59"/>
                  <a:pt x="875" y="58"/>
                </a:cubicBezTo>
                <a:cubicBezTo>
                  <a:pt x="877" y="52"/>
                  <a:pt x="880" y="47"/>
                  <a:pt x="882" y="42"/>
                </a:cubicBezTo>
                <a:cubicBezTo>
                  <a:pt x="881" y="41"/>
                  <a:pt x="881" y="41"/>
                  <a:pt x="881" y="41"/>
                </a:cubicBezTo>
                <a:cubicBezTo>
                  <a:pt x="882" y="42"/>
                  <a:pt x="882" y="42"/>
                  <a:pt x="882" y="42"/>
                </a:cubicBezTo>
                <a:cubicBezTo>
                  <a:pt x="882" y="42"/>
                  <a:pt x="882" y="42"/>
                  <a:pt x="882" y="42"/>
                </a:cubicBezTo>
                <a:cubicBezTo>
                  <a:pt x="883" y="43"/>
                  <a:pt x="883" y="43"/>
                  <a:pt x="883" y="43"/>
                </a:cubicBezTo>
                <a:cubicBezTo>
                  <a:pt x="883" y="42"/>
                  <a:pt x="883" y="42"/>
                  <a:pt x="883" y="42"/>
                </a:cubicBezTo>
                <a:cubicBezTo>
                  <a:pt x="882" y="42"/>
                  <a:pt x="882" y="42"/>
                  <a:pt x="882" y="42"/>
                </a:cubicBezTo>
                <a:cubicBezTo>
                  <a:pt x="882" y="41"/>
                  <a:pt x="883" y="41"/>
                  <a:pt x="883" y="40"/>
                </a:cubicBezTo>
                <a:cubicBezTo>
                  <a:pt x="883" y="40"/>
                  <a:pt x="883" y="41"/>
                  <a:pt x="883" y="41"/>
                </a:cubicBezTo>
                <a:cubicBezTo>
                  <a:pt x="883" y="42"/>
                  <a:pt x="883" y="42"/>
                  <a:pt x="883" y="42"/>
                </a:cubicBezTo>
                <a:cubicBezTo>
                  <a:pt x="883" y="43"/>
                  <a:pt x="884" y="44"/>
                  <a:pt x="884" y="45"/>
                </a:cubicBezTo>
                <a:cubicBezTo>
                  <a:pt x="883" y="50"/>
                  <a:pt x="882" y="55"/>
                  <a:pt x="881" y="59"/>
                </a:cubicBezTo>
                <a:cubicBezTo>
                  <a:pt x="879" y="60"/>
                  <a:pt x="877" y="60"/>
                  <a:pt x="875" y="60"/>
                </a:cubicBezTo>
                <a:cubicBezTo>
                  <a:pt x="874" y="60"/>
                  <a:pt x="873" y="60"/>
                  <a:pt x="872" y="60"/>
                </a:cubicBezTo>
                <a:cubicBezTo>
                  <a:pt x="872" y="54"/>
                  <a:pt x="872" y="54"/>
                  <a:pt x="872" y="54"/>
                </a:cubicBezTo>
                <a:cubicBezTo>
                  <a:pt x="871" y="53"/>
                  <a:pt x="870" y="53"/>
                  <a:pt x="870" y="53"/>
                </a:cubicBezTo>
                <a:cubicBezTo>
                  <a:pt x="870" y="53"/>
                  <a:pt x="870" y="53"/>
                  <a:pt x="870" y="53"/>
                </a:cubicBezTo>
                <a:cubicBezTo>
                  <a:pt x="870" y="51"/>
                  <a:pt x="870" y="51"/>
                  <a:pt x="870" y="51"/>
                </a:cubicBezTo>
                <a:cubicBezTo>
                  <a:pt x="870" y="50"/>
                  <a:pt x="870" y="49"/>
                  <a:pt x="870" y="48"/>
                </a:cubicBezTo>
                <a:cubicBezTo>
                  <a:pt x="870" y="48"/>
                  <a:pt x="870" y="48"/>
                  <a:pt x="871" y="47"/>
                </a:cubicBezTo>
                <a:cubicBezTo>
                  <a:pt x="872" y="41"/>
                  <a:pt x="872" y="41"/>
                  <a:pt x="873" y="36"/>
                </a:cubicBezTo>
                <a:cubicBezTo>
                  <a:pt x="873" y="36"/>
                  <a:pt x="873" y="36"/>
                  <a:pt x="872" y="36"/>
                </a:cubicBezTo>
                <a:cubicBezTo>
                  <a:pt x="872" y="36"/>
                  <a:pt x="872" y="34"/>
                  <a:pt x="872" y="32"/>
                </a:cubicBezTo>
                <a:cubicBezTo>
                  <a:pt x="872" y="29"/>
                  <a:pt x="872" y="29"/>
                  <a:pt x="873" y="24"/>
                </a:cubicBezTo>
                <a:cubicBezTo>
                  <a:pt x="873" y="24"/>
                  <a:pt x="873" y="24"/>
                  <a:pt x="871" y="27"/>
                </a:cubicBezTo>
                <a:cubicBezTo>
                  <a:pt x="871" y="27"/>
                  <a:pt x="871" y="27"/>
                  <a:pt x="872" y="24"/>
                </a:cubicBezTo>
                <a:cubicBezTo>
                  <a:pt x="872" y="24"/>
                  <a:pt x="872" y="24"/>
                  <a:pt x="870" y="25"/>
                </a:cubicBezTo>
                <a:cubicBezTo>
                  <a:pt x="870" y="25"/>
                  <a:pt x="870" y="25"/>
                  <a:pt x="873" y="24"/>
                </a:cubicBezTo>
                <a:cubicBezTo>
                  <a:pt x="873" y="24"/>
                  <a:pt x="873" y="24"/>
                  <a:pt x="871" y="23"/>
                </a:cubicBezTo>
                <a:cubicBezTo>
                  <a:pt x="871" y="23"/>
                  <a:pt x="871" y="23"/>
                  <a:pt x="876" y="18"/>
                </a:cubicBezTo>
                <a:cubicBezTo>
                  <a:pt x="876" y="18"/>
                  <a:pt x="876" y="17"/>
                  <a:pt x="875" y="15"/>
                </a:cubicBezTo>
                <a:cubicBezTo>
                  <a:pt x="875" y="15"/>
                  <a:pt x="875" y="14"/>
                  <a:pt x="874" y="14"/>
                </a:cubicBezTo>
                <a:cubicBezTo>
                  <a:pt x="874" y="14"/>
                  <a:pt x="874" y="14"/>
                  <a:pt x="872" y="12"/>
                </a:cubicBezTo>
                <a:cubicBezTo>
                  <a:pt x="872" y="12"/>
                  <a:pt x="871" y="12"/>
                  <a:pt x="871" y="12"/>
                </a:cubicBezTo>
                <a:cubicBezTo>
                  <a:pt x="871" y="12"/>
                  <a:pt x="871" y="12"/>
                  <a:pt x="870" y="12"/>
                </a:cubicBezTo>
                <a:cubicBezTo>
                  <a:pt x="869" y="13"/>
                  <a:pt x="869" y="13"/>
                  <a:pt x="867" y="13"/>
                </a:cubicBezTo>
                <a:cubicBezTo>
                  <a:pt x="867" y="13"/>
                  <a:pt x="867" y="14"/>
                  <a:pt x="866" y="15"/>
                </a:cubicBezTo>
                <a:cubicBezTo>
                  <a:pt x="866" y="15"/>
                  <a:pt x="866" y="16"/>
                  <a:pt x="864" y="19"/>
                </a:cubicBezTo>
                <a:cubicBezTo>
                  <a:pt x="863" y="18"/>
                  <a:pt x="863" y="18"/>
                  <a:pt x="863" y="18"/>
                </a:cubicBezTo>
                <a:cubicBezTo>
                  <a:pt x="862" y="18"/>
                  <a:pt x="862" y="18"/>
                  <a:pt x="861" y="18"/>
                </a:cubicBezTo>
                <a:cubicBezTo>
                  <a:pt x="859" y="18"/>
                  <a:pt x="857" y="19"/>
                  <a:pt x="851" y="21"/>
                </a:cubicBezTo>
                <a:cubicBezTo>
                  <a:pt x="851" y="21"/>
                  <a:pt x="849" y="24"/>
                  <a:pt x="847" y="27"/>
                </a:cubicBezTo>
                <a:cubicBezTo>
                  <a:pt x="846" y="32"/>
                  <a:pt x="846" y="32"/>
                  <a:pt x="845" y="36"/>
                </a:cubicBezTo>
                <a:cubicBezTo>
                  <a:pt x="845" y="36"/>
                  <a:pt x="845" y="37"/>
                  <a:pt x="844" y="39"/>
                </a:cubicBezTo>
                <a:cubicBezTo>
                  <a:pt x="843" y="41"/>
                  <a:pt x="843" y="41"/>
                  <a:pt x="841" y="42"/>
                </a:cubicBezTo>
                <a:cubicBezTo>
                  <a:pt x="841" y="42"/>
                  <a:pt x="841" y="42"/>
                  <a:pt x="841" y="42"/>
                </a:cubicBezTo>
                <a:cubicBezTo>
                  <a:pt x="841" y="41"/>
                  <a:pt x="841" y="40"/>
                  <a:pt x="841" y="39"/>
                </a:cubicBezTo>
                <a:cubicBezTo>
                  <a:pt x="840" y="38"/>
                  <a:pt x="839" y="38"/>
                  <a:pt x="838" y="38"/>
                </a:cubicBezTo>
                <a:cubicBezTo>
                  <a:pt x="838" y="38"/>
                  <a:pt x="837" y="38"/>
                  <a:pt x="836" y="39"/>
                </a:cubicBezTo>
                <a:cubicBezTo>
                  <a:pt x="834" y="38"/>
                  <a:pt x="833" y="38"/>
                  <a:pt x="831" y="38"/>
                </a:cubicBezTo>
                <a:cubicBezTo>
                  <a:pt x="827" y="38"/>
                  <a:pt x="824" y="39"/>
                  <a:pt x="821" y="41"/>
                </a:cubicBezTo>
                <a:cubicBezTo>
                  <a:pt x="819" y="40"/>
                  <a:pt x="818" y="40"/>
                  <a:pt x="816" y="40"/>
                </a:cubicBezTo>
                <a:cubicBezTo>
                  <a:pt x="816" y="40"/>
                  <a:pt x="816" y="40"/>
                  <a:pt x="815" y="40"/>
                </a:cubicBezTo>
                <a:cubicBezTo>
                  <a:pt x="811" y="36"/>
                  <a:pt x="806" y="34"/>
                  <a:pt x="801" y="33"/>
                </a:cubicBezTo>
                <a:cubicBezTo>
                  <a:pt x="796" y="32"/>
                  <a:pt x="796" y="32"/>
                  <a:pt x="796" y="32"/>
                </a:cubicBezTo>
                <a:cubicBezTo>
                  <a:pt x="795" y="33"/>
                  <a:pt x="793" y="34"/>
                  <a:pt x="792" y="35"/>
                </a:cubicBezTo>
                <a:cubicBezTo>
                  <a:pt x="788" y="34"/>
                  <a:pt x="786" y="34"/>
                  <a:pt x="784" y="33"/>
                </a:cubicBezTo>
                <a:cubicBezTo>
                  <a:pt x="784" y="36"/>
                  <a:pt x="785" y="39"/>
                  <a:pt x="784" y="42"/>
                </a:cubicBezTo>
                <a:cubicBezTo>
                  <a:pt x="781" y="41"/>
                  <a:pt x="781" y="41"/>
                  <a:pt x="781" y="41"/>
                </a:cubicBezTo>
                <a:cubicBezTo>
                  <a:pt x="779" y="42"/>
                  <a:pt x="778" y="42"/>
                  <a:pt x="777" y="43"/>
                </a:cubicBezTo>
                <a:cubicBezTo>
                  <a:pt x="776" y="40"/>
                  <a:pt x="780" y="36"/>
                  <a:pt x="778" y="33"/>
                </a:cubicBezTo>
                <a:cubicBezTo>
                  <a:pt x="773" y="33"/>
                  <a:pt x="773" y="33"/>
                  <a:pt x="773" y="33"/>
                </a:cubicBezTo>
                <a:cubicBezTo>
                  <a:pt x="773" y="33"/>
                  <a:pt x="773" y="33"/>
                  <a:pt x="773" y="33"/>
                </a:cubicBezTo>
                <a:cubicBezTo>
                  <a:pt x="772" y="27"/>
                  <a:pt x="770" y="25"/>
                  <a:pt x="768" y="25"/>
                </a:cubicBezTo>
                <a:cubicBezTo>
                  <a:pt x="767" y="25"/>
                  <a:pt x="764" y="27"/>
                  <a:pt x="762" y="27"/>
                </a:cubicBezTo>
                <a:cubicBezTo>
                  <a:pt x="762" y="30"/>
                  <a:pt x="762" y="33"/>
                  <a:pt x="762" y="36"/>
                </a:cubicBezTo>
                <a:cubicBezTo>
                  <a:pt x="758" y="36"/>
                  <a:pt x="758" y="36"/>
                  <a:pt x="758" y="36"/>
                </a:cubicBezTo>
                <a:cubicBezTo>
                  <a:pt x="756" y="36"/>
                  <a:pt x="756" y="35"/>
                  <a:pt x="756" y="33"/>
                </a:cubicBezTo>
                <a:cubicBezTo>
                  <a:pt x="754" y="33"/>
                  <a:pt x="751" y="32"/>
                  <a:pt x="749" y="32"/>
                </a:cubicBezTo>
                <a:cubicBezTo>
                  <a:pt x="747" y="32"/>
                  <a:pt x="746" y="32"/>
                  <a:pt x="746" y="33"/>
                </a:cubicBezTo>
                <a:cubicBezTo>
                  <a:pt x="746" y="38"/>
                  <a:pt x="746" y="38"/>
                  <a:pt x="746" y="38"/>
                </a:cubicBezTo>
                <a:cubicBezTo>
                  <a:pt x="744" y="31"/>
                  <a:pt x="733" y="28"/>
                  <a:pt x="727" y="28"/>
                </a:cubicBezTo>
                <a:cubicBezTo>
                  <a:pt x="729" y="30"/>
                  <a:pt x="722" y="30"/>
                  <a:pt x="724" y="31"/>
                </a:cubicBezTo>
                <a:cubicBezTo>
                  <a:pt x="720" y="28"/>
                  <a:pt x="715" y="25"/>
                  <a:pt x="712" y="25"/>
                </a:cubicBezTo>
                <a:cubicBezTo>
                  <a:pt x="710" y="25"/>
                  <a:pt x="708" y="26"/>
                  <a:pt x="708" y="28"/>
                </a:cubicBezTo>
                <a:cubicBezTo>
                  <a:pt x="706" y="36"/>
                  <a:pt x="705" y="43"/>
                  <a:pt x="705" y="51"/>
                </a:cubicBezTo>
                <a:cubicBezTo>
                  <a:pt x="705" y="49"/>
                  <a:pt x="705" y="45"/>
                  <a:pt x="705" y="42"/>
                </a:cubicBezTo>
                <a:cubicBezTo>
                  <a:pt x="702" y="42"/>
                  <a:pt x="699" y="40"/>
                  <a:pt x="697" y="40"/>
                </a:cubicBezTo>
                <a:cubicBezTo>
                  <a:pt x="696" y="40"/>
                  <a:pt x="695" y="40"/>
                  <a:pt x="694" y="42"/>
                </a:cubicBezTo>
                <a:cubicBezTo>
                  <a:pt x="693" y="61"/>
                  <a:pt x="693" y="61"/>
                  <a:pt x="693" y="61"/>
                </a:cubicBezTo>
                <a:cubicBezTo>
                  <a:pt x="692" y="36"/>
                  <a:pt x="682" y="24"/>
                  <a:pt x="676" y="24"/>
                </a:cubicBezTo>
                <a:cubicBezTo>
                  <a:pt x="678" y="30"/>
                  <a:pt x="671" y="30"/>
                  <a:pt x="673" y="36"/>
                </a:cubicBezTo>
                <a:cubicBezTo>
                  <a:pt x="669" y="24"/>
                  <a:pt x="665" y="11"/>
                  <a:pt x="661" y="11"/>
                </a:cubicBezTo>
                <a:cubicBezTo>
                  <a:pt x="659" y="11"/>
                  <a:pt x="658" y="15"/>
                  <a:pt x="657" y="24"/>
                </a:cubicBezTo>
                <a:cubicBezTo>
                  <a:pt x="656" y="30"/>
                  <a:pt x="656" y="36"/>
                  <a:pt x="655" y="42"/>
                </a:cubicBezTo>
                <a:cubicBezTo>
                  <a:pt x="654" y="42"/>
                  <a:pt x="652" y="42"/>
                  <a:pt x="650" y="42"/>
                </a:cubicBezTo>
                <a:cubicBezTo>
                  <a:pt x="646" y="42"/>
                  <a:pt x="641" y="42"/>
                  <a:pt x="636" y="44"/>
                </a:cubicBezTo>
                <a:cubicBezTo>
                  <a:pt x="636" y="41"/>
                  <a:pt x="635" y="38"/>
                  <a:pt x="634" y="36"/>
                </a:cubicBezTo>
                <a:cubicBezTo>
                  <a:pt x="628" y="18"/>
                  <a:pt x="614" y="10"/>
                  <a:pt x="599" y="10"/>
                </a:cubicBezTo>
                <a:cubicBezTo>
                  <a:pt x="586" y="10"/>
                  <a:pt x="572" y="15"/>
                  <a:pt x="560" y="24"/>
                </a:cubicBezTo>
                <a:cubicBezTo>
                  <a:pt x="563" y="16"/>
                  <a:pt x="566" y="9"/>
                  <a:pt x="570" y="1"/>
                </a:cubicBezTo>
                <a:cubicBezTo>
                  <a:pt x="565" y="8"/>
                  <a:pt x="562" y="16"/>
                  <a:pt x="559" y="25"/>
                </a:cubicBezTo>
                <a:cubicBezTo>
                  <a:pt x="551" y="31"/>
                  <a:pt x="544" y="39"/>
                  <a:pt x="538" y="49"/>
                </a:cubicBezTo>
                <a:cubicBezTo>
                  <a:pt x="539" y="44"/>
                  <a:pt x="539" y="40"/>
                  <a:pt x="538" y="36"/>
                </a:cubicBezTo>
                <a:cubicBezTo>
                  <a:pt x="541" y="22"/>
                  <a:pt x="543" y="9"/>
                  <a:pt x="537" y="9"/>
                </a:cubicBezTo>
                <a:cubicBezTo>
                  <a:pt x="537" y="9"/>
                  <a:pt x="536" y="9"/>
                  <a:pt x="536" y="9"/>
                </a:cubicBezTo>
                <a:cubicBezTo>
                  <a:pt x="532" y="10"/>
                  <a:pt x="529" y="14"/>
                  <a:pt x="527" y="19"/>
                </a:cubicBezTo>
                <a:cubicBezTo>
                  <a:pt x="526" y="18"/>
                  <a:pt x="524" y="18"/>
                  <a:pt x="523" y="18"/>
                </a:cubicBezTo>
                <a:cubicBezTo>
                  <a:pt x="520" y="18"/>
                  <a:pt x="518" y="19"/>
                  <a:pt x="515" y="21"/>
                </a:cubicBezTo>
                <a:cubicBezTo>
                  <a:pt x="516" y="15"/>
                  <a:pt x="516" y="10"/>
                  <a:pt x="516" y="4"/>
                </a:cubicBezTo>
                <a:cubicBezTo>
                  <a:pt x="513" y="9"/>
                  <a:pt x="509" y="12"/>
                  <a:pt x="508" y="18"/>
                </a:cubicBezTo>
                <a:cubicBezTo>
                  <a:pt x="506" y="24"/>
                  <a:pt x="506" y="24"/>
                  <a:pt x="506" y="24"/>
                </a:cubicBezTo>
                <a:cubicBezTo>
                  <a:pt x="506" y="24"/>
                  <a:pt x="506" y="24"/>
                  <a:pt x="506" y="24"/>
                </a:cubicBezTo>
                <a:cubicBezTo>
                  <a:pt x="505" y="21"/>
                  <a:pt x="503" y="18"/>
                  <a:pt x="500" y="16"/>
                </a:cubicBezTo>
                <a:cubicBezTo>
                  <a:pt x="500" y="16"/>
                  <a:pt x="499" y="16"/>
                  <a:pt x="498" y="16"/>
                </a:cubicBezTo>
                <a:cubicBezTo>
                  <a:pt x="496" y="16"/>
                  <a:pt x="494" y="16"/>
                  <a:pt x="492" y="16"/>
                </a:cubicBezTo>
                <a:cubicBezTo>
                  <a:pt x="492" y="16"/>
                  <a:pt x="492" y="16"/>
                  <a:pt x="492" y="16"/>
                </a:cubicBezTo>
                <a:cubicBezTo>
                  <a:pt x="488" y="16"/>
                  <a:pt x="485" y="20"/>
                  <a:pt x="484" y="25"/>
                </a:cubicBezTo>
                <a:cubicBezTo>
                  <a:pt x="482" y="26"/>
                  <a:pt x="481" y="26"/>
                  <a:pt x="479" y="26"/>
                </a:cubicBezTo>
                <a:cubicBezTo>
                  <a:pt x="479" y="25"/>
                  <a:pt x="479" y="25"/>
                  <a:pt x="479" y="24"/>
                </a:cubicBezTo>
                <a:cubicBezTo>
                  <a:pt x="479" y="24"/>
                  <a:pt x="479" y="24"/>
                  <a:pt x="478" y="26"/>
                </a:cubicBezTo>
                <a:cubicBezTo>
                  <a:pt x="478" y="26"/>
                  <a:pt x="478" y="26"/>
                  <a:pt x="478" y="26"/>
                </a:cubicBezTo>
                <a:cubicBezTo>
                  <a:pt x="478" y="25"/>
                  <a:pt x="478" y="25"/>
                  <a:pt x="479" y="24"/>
                </a:cubicBezTo>
                <a:cubicBezTo>
                  <a:pt x="479" y="24"/>
                  <a:pt x="479" y="24"/>
                  <a:pt x="477" y="25"/>
                </a:cubicBezTo>
                <a:cubicBezTo>
                  <a:pt x="477" y="25"/>
                  <a:pt x="477" y="25"/>
                  <a:pt x="479" y="24"/>
                </a:cubicBezTo>
                <a:cubicBezTo>
                  <a:pt x="479" y="24"/>
                  <a:pt x="479" y="24"/>
                  <a:pt x="477" y="23"/>
                </a:cubicBezTo>
                <a:cubicBezTo>
                  <a:pt x="477" y="23"/>
                  <a:pt x="477" y="23"/>
                  <a:pt x="482" y="18"/>
                </a:cubicBezTo>
                <a:cubicBezTo>
                  <a:pt x="482" y="18"/>
                  <a:pt x="482" y="17"/>
                  <a:pt x="482" y="15"/>
                </a:cubicBezTo>
                <a:cubicBezTo>
                  <a:pt x="482" y="15"/>
                  <a:pt x="481" y="14"/>
                  <a:pt x="481" y="14"/>
                </a:cubicBezTo>
                <a:cubicBezTo>
                  <a:pt x="480" y="14"/>
                  <a:pt x="480" y="14"/>
                  <a:pt x="478" y="12"/>
                </a:cubicBezTo>
                <a:cubicBezTo>
                  <a:pt x="478" y="12"/>
                  <a:pt x="478" y="12"/>
                  <a:pt x="478" y="12"/>
                </a:cubicBezTo>
                <a:cubicBezTo>
                  <a:pt x="478" y="12"/>
                  <a:pt x="477" y="12"/>
                  <a:pt x="477" y="12"/>
                </a:cubicBezTo>
                <a:cubicBezTo>
                  <a:pt x="476" y="13"/>
                  <a:pt x="476" y="13"/>
                  <a:pt x="474" y="13"/>
                </a:cubicBezTo>
                <a:cubicBezTo>
                  <a:pt x="474" y="13"/>
                  <a:pt x="473" y="14"/>
                  <a:pt x="472" y="15"/>
                </a:cubicBezTo>
                <a:cubicBezTo>
                  <a:pt x="472" y="15"/>
                  <a:pt x="472" y="16"/>
                  <a:pt x="471" y="19"/>
                </a:cubicBezTo>
                <a:cubicBezTo>
                  <a:pt x="470" y="18"/>
                  <a:pt x="470" y="18"/>
                  <a:pt x="470" y="18"/>
                </a:cubicBezTo>
                <a:cubicBezTo>
                  <a:pt x="469" y="18"/>
                  <a:pt x="468" y="18"/>
                  <a:pt x="467" y="18"/>
                </a:cubicBezTo>
                <a:cubicBezTo>
                  <a:pt x="466" y="18"/>
                  <a:pt x="464" y="19"/>
                  <a:pt x="458" y="21"/>
                </a:cubicBezTo>
                <a:cubicBezTo>
                  <a:pt x="458" y="21"/>
                  <a:pt x="455" y="24"/>
                  <a:pt x="454" y="27"/>
                </a:cubicBezTo>
                <a:cubicBezTo>
                  <a:pt x="453" y="32"/>
                  <a:pt x="453" y="32"/>
                  <a:pt x="452" y="36"/>
                </a:cubicBezTo>
                <a:cubicBezTo>
                  <a:pt x="452" y="36"/>
                  <a:pt x="451" y="37"/>
                  <a:pt x="451" y="39"/>
                </a:cubicBezTo>
                <a:cubicBezTo>
                  <a:pt x="449" y="41"/>
                  <a:pt x="449" y="41"/>
                  <a:pt x="448" y="42"/>
                </a:cubicBezTo>
                <a:cubicBezTo>
                  <a:pt x="448" y="42"/>
                  <a:pt x="448" y="42"/>
                  <a:pt x="448" y="42"/>
                </a:cubicBezTo>
                <a:cubicBezTo>
                  <a:pt x="448" y="41"/>
                  <a:pt x="448" y="40"/>
                  <a:pt x="447" y="39"/>
                </a:cubicBezTo>
                <a:cubicBezTo>
                  <a:pt x="447" y="38"/>
                  <a:pt x="446" y="38"/>
                  <a:pt x="445" y="38"/>
                </a:cubicBezTo>
                <a:cubicBezTo>
                  <a:pt x="444" y="38"/>
                  <a:pt x="443" y="38"/>
                  <a:pt x="443" y="39"/>
                </a:cubicBezTo>
                <a:cubicBezTo>
                  <a:pt x="441" y="38"/>
                  <a:pt x="439" y="38"/>
                  <a:pt x="437" y="38"/>
                </a:cubicBezTo>
                <a:cubicBezTo>
                  <a:pt x="434" y="38"/>
                  <a:pt x="431" y="39"/>
                  <a:pt x="428" y="41"/>
                </a:cubicBezTo>
                <a:cubicBezTo>
                  <a:pt x="426" y="40"/>
                  <a:pt x="424" y="40"/>
                  <a:pt x="423" y="40"/>
                </a:cubicBezTo>
                <a:cubicBezTo>
                  <a:pt x="422" y="40"/>
                  <a:pt x="422" y="40"/>
                  <a:pt x="422" y="40"/>
                </a:cubicBezTo>
                <a:cubicBezTo>
                  <a:pt x="417" y="36"/>
                  <a:pt x="413" y="34"/>
                  <a:pt x="407" y="33"/>
                </a:cubicBezTo>
                <a:cubicBezTo>
                  <a:pt x="403" y="32"/>
                  <a:pt x="403" y="32"/>
                  <a:pt x="403" y="32"/>
                </a:cubicBezTo>
                <a:cubicBezTo>
                  <a:pt x="401" y="33"/>
                  <a:pt x="400" y="34"/>
                  <a:pt x="398" y="35"/>
                </a:cubicBezTo>
                <a:cubicBezTo>
                  <a:pt x="395" y="34"/>
                  <a:pt x="393" y="34"/>
                  <a:pt x="391" y="33"/>
                </a:cubicBezTo>
                <a:cubicBezTo>
                  <a:pt x="390" y="36"/>
                  <a:pt x="392" y="39"/>
                  <a:pt x="391" y="42"/>
                </a:cubicBezTo>
                <a:cubicBezTo>
                  <a:pt x="387" y="41"/>
                  <a:pt x="387" y="41"/>
                  <a:pt x="387" y="41"/>
                </a:cubicBezTo>
                <a:cubicBezTo>
                  <a:pt x="386" y="42"/>
                  <a:pt x="385" y="42"/>
                  <a:pt x="384" y="43"/>
                </a:cubicBezTo>
                <a:cubicBezTo>
                  <a:pt x="382" y="40"/>
                  <a:pt x="386" y="36"/>
                  <a:pt x="384" y="33"/>
                </a:cubicBezTo>
                <a:cubicBezTo>
                  <a:pt x="379" y="33"/>
                  <a:pt x="379" y="33"/>
                  <a:pt x="379" y="33"/>
                </a:cubicBezTo>
                <a:cubicBezTo>
                  <a:pt x="379" y="33"/>
                  <a:pt x="379" y="33"/>
                  <a:pt x="379" y="33"/>
                </a:cubicBezTo>
                <a:cubicBezTo>
                  <a:pt x="378" y="27"/>
                  <a:pt x="377" y="25"/>
                  <a:pt x="375" y="25"/>
                </a:cubicBezTo>
                <a:cubicBezTo>
                  <a:pt x="373" y="25"/>
                  <a:pt x="371" y="27"/>
                  <a:pt x="369" y="27"/>
                </a:cubicBezTo>
                <a:cubicBezTo>
                  <a:pt x="369" y="30"/>
                  <a:pt x="369" y="33"/>
                  <a:pt x="368" y="36"/>
                </a:cubicBezTo>
                <a:cubicBezTo>
                  <a:pt x="365" y="36"/>
                  <a:pt x="365" y="36"/>
                  <a:pt x="365" y="36"/>
                </a:cubicBezTo>
                <a:cubicBezTo>
                  <a:pt x="363" y="36"/>
                  <a:pt x="363" y="35"/>
                  <a:pt x="363" y="33"/>
                </a:cubicBezTo>
                <a:cubicBezTo>
                  <a:pt x="360" y="33"/>
                  <a:pt x="357" y="32"/>
                  <a:pt x="355" y="32"/>
                </a:cubicBezTo>
                <a:cubicBezTo>
                  <a:pt x="354" y="32"/>
                  <a:pt x="353" y="32"/>
                  <a:pt x="352" y="33"/>
                </a:cubicBezTo>
                <a:cubicBezTo>
                  <a:pt x="352" y="38"/>
                  <a:pt x="352" y="38"/>
                  <a:pt x="352" y="38"/>
                </a:cubicBezTo>
                <a:cubicBezTo>
                  <a:pt x="350" y="31"/>
                  <a:pt x="340" y="28"/>
                  <a:pt x="333" y="28"/>
                </a:cubicBezTo>
                <a:cubicBezTo>
                  <a:pt x="335" y="30"/>
                  <a:pt x="329" y="30"/>
                  <a:pt x="331" y="31"/>
                </a:cubicBezTo>
                <a:cubicBezTo>
                  <a:pt x="327" y="28"/>
                  <a:pt x="322" y="25"/>
                  <a:pt x="318" y="25"/>
                </a:cubicBezTo>
                <a:cubicBezTo>
                  <a:pt x="316" y="25"/>
                  <a:pt x="315" y="26"/>
                  <a:pt x="314" y="28"/>
                </a:cubicBezTo>
                <a:cubicBezTo>
                  <a:pt x="313" y="36"/>
                  <a:pt x="312" y="43"/>
                  <a:pt x="311" y="51"/>
                </a:cubicBezTo>
                <a:cubicBezTo>
                  <a:pt x="311" y="49"/>
                  <a:pt x="311" y="45"/>
                  <a:pt x="311" y="42"/>
                </a:cubicBezTo>
                <a:cubicBezTo>
                  <a:pt x="308" y="42"/>
                  <a:pt x="306" y="40"/>
                  <a:pt x="304" y="40"/>
                </a:cubicBezTo>
                <a:cubicBezTo>
                  <a:pt x="302" y="40"/>
                  <a:pt x="301" y="40"/>
                  <a:pt x="301" y="42"/>
                </a:cubicBezTo>
                <a:cubicBezTo>
                  <a:pt x="300" y="61"/>
                  <a:pt x="300" y="61"/>
                  <a:pt x="300" y="61"/>
                </a:cubicBezTo>
                <a:cubicBezTo>
                  <a:pt x="299" y="36"/>
                  <a:pt x="289" y="24"/>
                  <a:pt x="282" y="24"/>
                </a:cubicBezTo>
                <a:cubicBezTo>
                  <a:pt x="284" y="30"/>
                  <a:pt x="278" y="30"/>
                  <a:pt x="280" y="36"/>
                </a:cubicBezTo>
                <a:cubicBezTo>
                  <a:pt x="276" y="24"/>
                  <a:pt x="271" y="11"/>
                  <a:pt x="268" y="11"/>
                </a:cubicBezTo>
                <a:cubicBezTo>
                  <a:pt x="266" y="11"/>
                  <a:pt x="264" y="15"/>
                  <a:pt x="263" y="24"/>
                </a:cubicBezTo>
                <a:cubicBezTo>
                  <a:pt x="263" y="30"/>
                  <a:pt x="262" y="36"/>
                  <a:pt x="262" y="42"/>
                </a:cubicBezTo>
                <a:cubicBezTo>
                  <a:pt x="260" y="42"/>
                  <a:pt x="258" y="42"/>
                  <a:pt x="257" y="42"/>
                </a:cubicBezTo>
                <a:cubicBezTo>
                  <a:pt x="252" y="42"/>
                  <a:pt x="248" y="42"/>
                  <a:pt x="243" y="44"/>
                </a:cubicBezTo>
                <a:cubicBezTo>
                  <a:pt x="242" y="41"/>
                  <a:pt x="242" y="38"/>
                  <a:pt x="241" y="36"/>
                </a:cubicBezTo>
                <a:cubicBezTo>
                  <a:pt x="235" y="18"/>
                  <a:pt x="221" y="10"/>
                  <a:pt x="205" y="10"/>
                </a:cubicBezTo>
                <a:cubicBezTo>
                  <a:pt x="193" y="10"/>
                  <a:pt x="179" y="15"/>
                  <a:pt x="167" y="24"/>
                </a:cubicBezTo>
                <a:cubicBezTo>
                  <a:pt x="169" y="16"/>
                  <a:pt x="173" y="9"/>
                  <a:pt x="177" y="1"/>
                </a:cubicBezTo>
                <a:cubicBezTo>
                  <a:pt x="172" y="8"/>
                  <a:pt x="169" y="16"/>
                  <a:pt x="166" y="25"/>
                </a:cubicBezTo>
                <a:cubicBezTo>
                  <a:pt x="157" y="32"/>
                  <a:pt x="149" y="41"/>
                  <a:pt x="143" y="52"/>
                </a:cubicBezTo>
                <a:cubicBezTo>
                  <a:pt x="142" y="52"/>
                  <a:pt x="142" y="52"/>
                  <a:pt x="142" y="52"/>
                </a:cubicBezTo>
                <a:cubicBezTo>
                  <a:pt x="144" y="35"/>
                  <a:pt x="152" y="9"/>
                  <a:pt x="144" y="9"/>
                </a:cubicBezTo>
                <a:cubicBezTo>
                  <a:pt x="143" y="9"/>
                  <a:pt x="143" y="9"/>
                  <a:pt x="142" y="9"/>
                </a:cubicBezTo>
                <a:cubicBezTo>
                  <a:pt x="135" y="11"/>
                  <a:pt x="131" y="24"/>
                  <a:pt x="127" y="39"/>
                </a:cubicBezTo>
                <a:cubicBezTo>
                  <a:pt x="127" y="33"/>
                  <a:pt x="125" y="29"/>
                  <a:pt x="121" y="27"/>
                </a:cubicBezTo>
                <a:cubicBezTo>
                  <a:pt x="122" y="19"/>
                  <a:pt x="123" y="12"/>
                  <a:pt x="122" y="4"/>
                </a:cubicBezTo>
                <a:cubicBezTo>
                  <a:pt x="120" y="9"/>
                  <a:pt x="116" y="12"/>
                  <a:pt x="114" y="18"/>
                </a:cubicBezTo>
                <a:cubicBezTo>
                  <a:pt x="113" y="24"/>
                  <a:pt x="113" y="24"/>
                  <a:pt x="113" y="24"/>
                </a:cubicBezTo>
                <a:cubicBezTo>
                  <a:pt x="111" y="24"/>
                  <a:pt x="110" y="24"/>
                  <a:pt x="108" y="24"/>
                </a:cubicBezTo>
                <a:cubicBezTo>
                  <a:pt x="104" y="24"/>
                  <a:pt x="99" y="25"/>
                  <a:pt x="94" y="25"/>
                </a:cubicBezTo>
                <a:cubicBezTo>
                  <a:pt x="90" y="25"/>
                  <a:pt x="85" y="26"/>
                  <a:pt x="81" y="26"/>
                </a:cubicBezTo>
                <a:cubicBezTo>
                  <a:pt x="78" y="26"/>
                  <a:pt x="75" y="26"/>
                  <a:pt x="72" y="25"/>
                </a:cubicBezTo>
                <a:cubicBezTo>
                  <a:pt x="71" y="42"/>
                  <a:pt x="68" y="60"/>
                  <a:pt x="59" y="77"/>
                </a:cubicBezTo>
                <a:cubicBezTo>
                  <a:pt x="59" y="75"/>
                  <a:pt x="58" y="72"/>
                  <a:pt x="56" y="70"/>
                </a:cubicBezTo>
                <a:cubicBezTo>
                  <a:pt x="56" y="70"/>
                  <a:pt x="55" y="70"/>
                  <a:pt x="54" y="69"/>
                </a:cubicBezTo>
                <a:cubicBezTo>
                  <a:pt x="54" y="69"/>
                  <a:pt x="54" y="69"/>
                  <a:pt x="54" y="67"/>
                </a:cubicBezTo>
                <a:cubicBezTo>
                  <a:pt x="54" y="67"/>
                  <a:pt x="54" y="67"/>
                  <a:pt x="54" y="67"/>
                </a:cubicBezTo>
                <a:cubicBezTo>
                  <a:pt x="53" y="67"/>
                  <a:pt x="53" y="67"/>
                  <a:pt x="53" y="67"/>
                </a:cubicBezTo>
                <a:cubicBezTo>
                  <a:pt x="52" y="67"/>
                  <a:pt x="51" y="67"/>
                  <a:pt x="50" y="66"/>
                </a:cubicBezTo>
                <a:cubicBezTo>
                  <a:pt x="49" y="74"/>
                  <a:pt x="49" y="74"/>
                  <a:pt x="49" y="74"/>
                </a:cubicBezTo>
                <a:cubicBezTo>
                  <a:pt x="47" y="71"/>
                  <a:pt x="45" y="69"/>
                  <a:pt x="43" y="65"/>
                </a:cubicBezTo>
                <a:cubicBezTo>
                  <a:pt x="43" y="65"/>
                  <a:pt x="43" y="65"/>
                  <a:pt x="43" y="65"/>
                </a:cubicBezTo>
                <a:cubicBezTo>
                  <a:pt x="43" y="65"/>
                  <a:pt x="43" y="65"/>
                  <a:pt x="43" y="65"/>
                </a:cubicBezTo>
                <a:cubicBezTo>
                  <a:pt x="43" y="62"/>
                  <a:pt x="43" y="62"/>
                  <a:pt x="43" y="62"/>
                </a:cubicBezTo>
                <a:cubicBezTo>
                  <a:pt x="43" y="62"/>
                  <a:pt x="43" y="62"/>
                  <a:pt x="43" y="62"/>
                </a:cubicBezTo>
                <a:cubicBezTo>
                  <a:pt x="40" y="68"/>
                  <a:pt x="38" y="70"/>
                  <a:pt x="36" y="70"/>
                </a:cubicBezTo>
                <a:cubicBezTo>
                  <a:pt x="32" y="70"/>
                  <a:pt x="28" y="61"/>
                  <a:pt x="22" y="57"/>
                </a:cubicBezTo>
                <a:cubicBezTo>
                  <a:pt x="21" y="59"/>
                  <a:pt x="21" y="60"/>
                  <a:pt x="21" y="62"/>
                </a:cubicBezTo>
                <a:cubicBezTo>
                  <a:pt x="21" y="62"/>
                  <a:pt x="19" y="62"/>
                  <a:pt x="19" y="62"/>
                </a:cubicBezTo>
                <a:cubicBezTo>
                  <a:pt x="16" y="75"/>
                  <a:pt x="12" y="84"/>
                  <a:pt x="7" y="95"/>
                </a:cubicBezTo>
                <a:cubicBezTo>
                  <a:pt x="6" y="98"/>
                  <a:pt x="2" y="98"/>
                  <a:pt x="2" y="102"/>
                </a:cubicBezTo>
                <a:cubicBezTo>
                  <a:pt x="2" y="114"/>
                  <a:pt x="0" y="125"/>
                  <a:pt x="1" y="137"/>
                </a:cubicBezTo>
                <a:cubicBezTo>
                  <a:pt x="3" y="161"/>
                  <a:pt x="4" y="184"/>
                  <a:pt x="4" y="208"/>
                </a:cubicBezTo>
                <a:cubicBezTo>
                  <a:pt x="4" y="207"/>
                  <a:pt x="4" y="207"/>
                  <a:pt x="4" y="207"/>
                </a:cubicBezTo>
                <a:cubicBezTo>
                  <a:pt x="4" y="224"/>
                  <a:pt x="4" y="224"/>
                  <a:pt x="4" y="224"/>
                </a:cubicBezTo>
                <a:cubicBezTo>
                  <a:pt x="4" y="230"/>
                  <a:pt x="6" y="234"/>
                  <a:pt x="6" y="240"/>
                </a:cubicBezTo>
                <a:cubicBezTo>
                  <a:pt x="5" y="279"/>
                  <a:pt x="5" y="316"/>
                  <a:pt x="7" y="353"/>
                </a:cubicBezTo>
                <a:cubicBezTo>
                  <a:pt x="5" y="351"/>
                  <a:pt x="5" y="351"/>
                  <a:pt x="5" y="351"/>
                </a:cubicBezTo>
                <a:cubicBezTo>
                  <a:pt x="3" y="362"/>
                  <a:pt x="5" y="370"/>
                  <a:pt x="8" y="379"/>
                </a:cubicBezTo>
                <a:cubicBezTo>
                  <a:pt x="7" y="353"/>
                  <a:pt x="7" y="353"/>
                  <a:pt x="7" y="353"/>
                </a:cubicBezTo>
                <a:cubicBezTo>
                  <a:pt x="8" y="356"/>
                  <a:pt x="9" y="359"/>
                  <a:pt x="11" y="363"/>
                </a:cubicBezTo>
                <a:cubicBezTo>
                  <a:pt x="10" y="373"/>
                  <a:pt x="13" y="381"/>
                  <a:pt x="16" y="389"/>
                </a:cubicBezTo>
                <a:cubicBezTo>
                  <a:pt x="15" y="380"/>
                  <a:pt x="13" y="371"/>
                  <a:pt x="11" y="363"/>
                </a:cubicBezTo>
                <a:cubicBezTo>
                  <a:pt x="11" y="361"/>
                  <a:pt x="11" y="358"/>
                  <a:pt x="11" y="356"/>
                </a:cubicBezTo>
                <a:cubicBezTo>
                  <a:pt x="25" y="379"/>
                  <a:pt x="22" y="419"/>
                  <a:pt x="28" y="441"/>
                </a:cubicBezTo>
                <a:cubicBezTo>
                  <a:pt x="32" y="459"/>
                  <a:pt x="34" y="477"/>
                  <a:pt x="35" y="496"/>
                </a:cubicBezTo>
                <a:cubicBezTo>
                  <a:pt x="32" y="515"/>
                  <a:pt x="30" y="535"/>
                  <a:pt x="27" y="554"/>
                </a:cubicBezTo>
                <a:cubicBezTo>
                  <a:pt x="29" y="513"/>
                  <a:pt x="31" y="472"/>
                  <a:pt x="22" y="437"/>
                </a:cubicBezTo>
                <a:cubicBezTo>
                  <a:pt x="21" y="434"/>
                  <a:pt x="21" y="434"/>
                  <a:pt x="21" y="434"/>
                </a:cubicBezTo>
                <a:cubicBezTo>
                  <a:pt x="21" y="453"/>
                  <a:pt x="22" y="472"/>
                  <a:pt x="22" y="491"/>
                </a:cubicBezTo>
                <a:cubicBezTo>
                  <a:pt x="21" y="478"/>
                  <a:pt x="19" y="465"/>
                  <a:pt x="17" y="451"/>
                </a:cubicBezTo>
                <a:cubicBezTo>
                  <a:pt x="15" y="440"/>
                  <a:pt x="15" y="440"/>
                  <a:pt x="15" y="440"/>
                </a:cubicBezTo>
                <a:cubicBezTo>
                  <a:pt x="15" y="455"/>
                  <a:pt x="16" y="471"/>
                  <a:pt x="16" y="486"/>
                </a:cubicBezTo>
                <a:cubicBezTo>
                  <a:pt x="19" y="512"/>
                  <a:pt x="21" y="537"/>
                  <a:pt x="25" y="562"/>
                </a:cubicBezTo>
                <a:cubicBezTo>
                  <a:pt x="25" y="564"/>
                  <a:pt x="25" y="564"/>
                  <a:pt x="25" y="564"/>
                </a:cubicBezTo>
                <a:cubicBezTo>
                  <a:pt x="24" y="568"/>
                  <a:pt x="24" y="571"/>
                  <a:pt x="23" y="575"/>
                </a:cubicBezTo>
                <a:cubicBezTo>
                  <a:pt x="23" y="584"/>
                  <a:pt x="27" y="592"/>
                  <a:pt x="32" y="599"/>
                </a:cubicBezTo>
                <a:cubicBezTo>
                  <a:pt x="32" y="609"/>
                  <a:pt x="32" y="619"/>
                  <a:pt x="33" y="630"/>
                </a:cubicBezTo>
                <a:cubicBezTo>
                  <a:pt x="34" y="634"/>
                  <a:pt x="33" y="638"/>
                  <a:pt x="35" y="641"/>
                </a:cubicBezTo>
                <a:cubicBezTo>
                  <a:pt x="37" y="643"/>
                  <a:pt x="40" y="645"/>
                  <a:pt x="42" y="647"/>
                </a:cubicBezTo>
                <a:cubicBezTo>
                  <a:pt x="42" y="641"/>
                  <a:pt x="41" y="636"/>
                  <a:pt x="40" y="631"/>
                </a:cubicBezTo>
                <a:cubicBezTo>
                  <a:pt x="41" y="631"/>
                  <a:pt x="41" y="631"/>
                  <a:pt x="42" y="631"/>
                </a:cubicBezTo>
                <a:cubicBezTo>
                  <a:pt x="42" y="623"/>
                  <a:pt x="41" y="618"/>
                  <a:pt x="41" y="610"/>
                </a:cubicBezTo>
                <a:cubicBezTo>
                  <a:pt x="45" y="621"/>
                  <a:pt x="45" y="635"/>
                  <a:pt x="45" y="649"/>
                </a:cubicBezTo>
                <a:cubicBezTo>
                  <a:pt x="48" y="651"/>
                  <a:pt x="48" y="651"/>
                  <a:pt x="48" y="651"/>
                </a:cubicBezTo>
                <a:cubicBezTo>
                  <a:pt x="48" y="649"/>
                  <a:pt x="48" y="647"/>
                  <a:pt x="48" y="645"/>
                </a:cubicBezTo>
                <a:cubicBezTo>
                  <a:pt x="49" y="646"/>
                  <a:pt x="49" y="648"/>
                  <a:pt x="49" y="649"/>
                </a:cubicBezTo>
                <a:cubicBezTo>
                  <a:pt x="55" y="666"/>
                  <a:pt x="69" y="674"/>
                  <a:pt x="85" y="674"/>
                </a:cubicBezTo>
                <a:cubicBezTo>
                  <a:pt x="89" y="674"/>
                  <a:pt x="94" y="674"/>
                  <a:pt x="99" y="672"/>
                </a:cubicBezTo>
                <a:cubicBezTo>
                  <a:pt x="99" y="675"/>
                  <a:pt x="100" y="677"/>
                  <a:pt x="101" y="680"/>
                </a:cubicBezTo>
                <a:cubicBezTo>
                  <a:pt x="107" y="698"/>
                  <a:pt x="120" y="706"/>
                  <a:pt x="136" y="706"/>
                </a:cubicBezTo>
                <a:cubicBezTo>
                  <a:pt x="149" y="706"/>
                  <a:pt x="163" y="700"/>
                  <a:pt x="175" y="691"/>
                </a:cubicBezTo>
                <a:cubicBezTo>
                  <a:pt x="172" y="699"/>
                  <a:pt x="169" y="707"/>
                  <a:pt x="165" y="714"/>
                </a:cubicBezTo>
                <a:cubicBezTo>
                  <a:pt x="170" y="708"/>
                  <a:pt x="173" y="699"/>
                  <a:pt x="176" y="691"/>
                </a:cubicBezTo>
                <a:cubicBezTo>
                  <a:pt x="185" y="684"/>
                  <a:pt x="193" y="674"/>
                  <a:pt x="199" y="664"/>
                </a:cubicBezTo>
                <a:cubicBezTo>
                  <a:pt x="199" y="664"/>
                  <a:pt x="199" y="664"/>
                  <a:pt x="199" y="664"/>
                </a:cubicBezTo>
                <a:cubicBezTo>
                  <a:pt x="198" y="681"/>
                  <a:pt x="189" y="707"/>
                  <a:pt x="198" y="707"/>
                </a:cubicBezTo>
                <a:cubicBezTo>
                  <a:pt x="198" y="707"/>
                  <a:pt x="199" y="707"/>
                  <a:pt x="199" y="707"/>
                </a:cubicBezTo>
                <a:cubicBezTo>
                  <a:pt x="207" y="705"/>
                  <a:pt x="211" y="692"/>
                  <a:pt x="214" y="677"/>
                </a:cubicBezTo>
                <a:cubicBezTo>
                  <a:pt x="214" y="683"/>
                  <a:pt x="217" y="687"/>
                  <a:pt x="220" y="689"/>
                </a:cubicBezTo>
                <a:cubicBezTo>
                  <a:pt x="220" y="697"/>
                  <a:pt x="219" y="704"/>
                  <a:pt x="219" y="711"/>
                </a:cubicBezTo>
                <a:cubicBezTo>
                  <a:pt x="222" y="707"/>
                  <a:pt x="226" y="704"/>
                  <a:pt x="227" y="698"/>
                </a:cubicBezTo>
                <a:cubicBezTo>
                  <a:pt x="229" y="691"/>
                  <a:pt x="229" y="691"/>
                  <a:pt x="229" y="691"/>
                </a:cubicBezTo>
                <a:cubicBezTo>
                  <a:pt x="230" y="692"/>
                  <a:pt x="232" y="692"/>
                  <a:pt x="234" y="692"/>
                </a:cubicBezTo>
                <a:cubicBezTo>
                  <a:pt x="236" y="692"/>
                  <a:pt x="238" y="692"/>
                  <a:pt x="240" y="691"/>
                </a:cubicBezTo>
                <a:cubicBezTo>
                  <a:pt x="241" y="694"/>
                  <a:pt x="242" y="697"/>
                  <a:pt x="244" y="699"/>
                </a:cubicBezTo>
                <a:cubicBezTo>
                  <a:pt x="247" y="702"/>
                  <a:pt x="250" y="703"/>
                  <a:pt x="254" y="703"/>
                </a:cubicBezTo>
                <a:cubicBezTo>
                  <a:pt x="259" y="703"/>
                  <a:pt x="264" y="700"/>
                  <a:pt x="268" y="693"/>
                </a:cubicBezTo>
                <a:cubicBezTo>
                  <a:pt x="269" y="692"/>
                  <a:pt x="269" y="692"/>
                  <a:pt x="269" y="692"/>
                </a:cubicBezTo>
                <a:cubicBezTo>
                  <a:pt x="270" y="697"/>
                  <a:pt x="272" y="702"/>
                  <a:pt x="276" y="705"/>
                </a:cubicBezTo>
                <a:cubicBezTo>
                  <a:pt x="277" y="705"/>
                  <a:pt x="278" y="705"/>
                  <a:pt x="279" y="705"/>
                </a:cubicBezTo>
                <a:cubicBezTo>
                  <a:pt x="281" y="705"/>
                  <a:pt x="283" y="705"/>
                  <a:pt x="285" y="704"/>
                </a:cubicBezTo>
                <a:cubicBezTo>
                  <a:pt x="285" y="704"/>
                  <a:pt x="285" y="704"/>
                  <a:pt x="285" y="704"/>
                </a:cubicBezTo>
                <a:cubicBezTo>
                  <a:pt x="285" y="704"/>
                  <a:pt x="286" y="704"/>
                  <a:pt x="286" y="704"/>
                </a:cubicBezTo>
                <a:cubicBezTo>
                  <a:pt x="287" y="708"/>
                  <a:pt x="289" y="712"/>
                  <a:pt x="292" y="715"/>
                </a:cubicBezTo>
                <a:cubicBezTo>
                  <a:pt x="294" y="718"/>
                  <a:pt x="298" y="719"/>
                  <a:pt x="301" y="719"/>
                </a:cubicBezTo>
                <a:cubicBezTo>
                  <a:pt x="306" y="719"/>
                  <a:pt x="312" y="716"/>
                  <a:pt x="315" y="709"/>
                </a:cubicBezTo>
                <a:cubicBezTo>
                  <a:pt x="316" y="707"/>
                  <a:pt x="316" y="707"/>
                  <a:pt x="316" y="707"/>
                </a:cubicBezTo>
                <a:cubicBezTo>
                  <a:pt x="317" y="713"/>
                  <a:pt x="319" y="718"/>
                  <a:pt x="324" y="720"/>
                </a:cubicBezTo>
                <a:cubicBezTo>
                  <a:pt x="325" y="721"/>
                  <a:pt x="325" y="721"/>
                  <a:pt x="326" y="721"/>
                </a:cubicBezTo>
                <a:cubicBezTo>
                  <a:pt x="328" y="721"/>
                  <a:pt x="330" y="720"/>
                  <a:pt x="332" y="720"/>
                </a:cubicBezTo>
                <a:cubicBezTo>
                  <a:pt x="332" y="720"/>
                  <a:pt x="332" y="720"/>
                  <a:pt x="333" y="720"/>
                </a:cubicBezTo>
                <a:cubicBezTo>
                  <a:pt x="336" y="720"/>
                  <a:pt x="340" y="716"/>
                  <a:pt x="340" y="711"/>
                </a:cubicBezTo>
                <a:cubicBezTo>
                  <a:pt x="340" y="709"/>
                  <a:pt x="340" y="707"/>
                  <a:pt x="340" y="706"/>
                </a:cubicBezTo>
                <a:cubicBezTo>
                  <a:pt x="342" y="700"/>
                  <a:pt x="343" y="693"/>
                  <a:pt x="345" y="686"/>
                </a:cubicBezTo>
                <a:cubicBezTo>
                  <a:pt x="346" y="686"/>
                  <a:pt x="346" y="685"/>
                  <a:pt x="346" y="685"/>
                </a:cubicBezTo>
                <a:cubicBezTo>
                  <a:pt x="346" y="685"/>
                  <a:pt x="346" y="685"/>
                  <a:pt x="346" y="685"/>
                </a:cubicBezTo>
                <a:cubicBezTo>
                  <a:pt x="346" y="686"/>
                  <a:pt x="347" y="688"/>
                  <a:pt x="347" y="689"/>
                </a:cubicBezTo>
                <a:cubicBezTo>
                  <a:pt x="347" y="690"/>
                  <a:pt x="347" y="690"/>
                  <a:pt x="347" y="690"/>
                </a:cubicBezTo>
                <a:cubicBezTo>
                  <a:pt x="347" y="691"/>
                  <a:pt x="347" y="692"/>
                  <a:pt x="348" y="692"/>
                </a:cubicBezTo>
                <a:cubicBezTo>
                  <a:pt x="347" y="693"/>
                  <a:pt x="347" y="693"/>
                  <a:pt x="346" y="693"/>
                </a:cubicBezTo>
                <a:cubicBezTo>
                  <a:pt x="345" y="698"/>
                  <a:pt x="345" y="698"/>
                  <a:pt x="344" y="703"/>
                </a:cubicBezTo>
                <a:cubicBezTo>
                  <a:pt x="344" y="703"/>
                  <a:pt x="345" y="703"/>
                  <a:pt x="345" y="703"/>
                </a:cubicBezTo>
                <a:cubicBezTo>
                  <a:pt x="346" y="703"/>
                  <a:pt x="346" y="705"/>
                  <a:pt x="346" y="707"/>
                </a:cubicBezTo>
                <a:cubicBezTo>
                  <a:pt x="346" y="709"/>
                  <a:pt x="346" y="709"/>
                  <a:pt x="345" y="714"/>
                </a:cubicBezTo>
                <a:cubicBezTo>
                  <a:pt x="345" y="714"/>
                  <a:pt x="345" y="714"/>
                  <a:pt x="347" y="711"/>
                </a:cubicBezTo>
                <a:cubicBezTo>
                  <a:pt x="347" y="711"/>
                  <a:pt x="347" y="711"/>
                  <a:pt x="345" y="713"/>
                </a:cubicBezTo>
                <a:cubicBezTo>
                  <a:pt x="345" y="713"/>
                  <a:pt x="345" y="713"/>
                  <a:pt x="347" y="713"/>
                </a:cubicBezTo>
                <a:cubicBezTo>
                  <a:pt x="347" y="713"/>
                  <a:pt x="347" y="713"/>
                  <a:pt x="345" y="714"/>
                </a:cubicBezTo>
                <a:cubicBezTo>
                  <a:pt x="345" y="714"/>
                  <a:pt x="345" y="714"/>
                  <a:pt x="347" y="715"/>
                </a:cubicBezTo>
                <a:cubicBezTo>
                  <a:pt x="347" y="715"/>
                  <a:pt x="347" y="715"/>
                  <a:pt x="342" y="719"/>
                </a:cubicBezTo>
                <a:cubicBezTo>
                  <a:pt x="342" y="719"/>
                  <a:pt x="342" y="720"/>
                  <a:pt x="342" y="721"/>
                </a:cubicBezTo>
                <a:cubicBezTo>
                  <a:pt x="342" y="721"/>
                  <a:pt x="343" y="722"/>
                  <a:pt x="343" y="722"/>
                </a:cubicBezTo>
                <a:cubicBezTo>
                  <a:pt x="344" y="722"/>
                  <a:pt x="344" y="722"/>
                  <a:pt x="346" y="724"/>
                </a:cubicBezTo>
                <a:cubicBezTo>
                  <a:pt x="346" y="724"/>
                  <a:pt x="346" y="724"/>
                  <a:pt x="346" y="724"/>
                </a:cubicBezTo>
                <a:cubicBezTo>
                  <a:pt x="347" y="724"/>
                  <a:pt x="347" y="724"/>
                  <a:pt x="348" y="724"/>
                </a:cubicBezTo>
                <a:cubicBezTo>
                  <a:pt x="348" y="723"/>
                  <a:pt x="348" y="723"/>
                  <a:pt x="350" y="723"/>
                </a:cubicBezTo>
                <a:cubicBezTo>
                  <a:pt x="350" y="723"/>
                  <a:pt x="351" y="723"/>
                  <a:pt x="352" y="722"/>
                </a:cubicBezTo>
                <a:cubicBezTo>
                  <a:pt x="352" y="721"/>
                  <a:pt x="352" y="721"/>
                  <a:pt x="353" y="718"/>
                </a:cubicBezTo>
                <a:cubicBezTo>
                  <a:pt x="354" y="719"/>
                  <a:pt x="354" y="719"/>
                  <a:pt x="354" y="719"/>
                </a:cubicBezTo>
                <a:cubicBezTo>
                  <a:pt x="355" y="719"/>
                  <a:pt x="356" y="719"/>
                  <a:pt x="357" y="719"/>
                </a:cubicBezTo>
                <a:cubicBezTo>
                  <a:pt x="359" y="719"/>
                  <a:pt x="360" y="718"/>
                  <a:pt x="366" y="716"/>
                </a:cubicBezTo>
                <a:cubicBezTo>
                  <a:pt x="366" y="716"/>
                  <a:pt x="369" y="714"/>
                  <a:pt x="370" y="711"/>
                </a:cubicBezTo>
                <a:cubicBezTo>
                  <a:pt x="371" y="707"/>
                  <a:pt x="371" y="707"/>
                  <a:pt x="372" y="703"/>
                </a:cubicBezTo>
                <a:cubicBezTo>
                  <a:pt x="372" y="703"/>
                  <a:pt x="373" y="702"/>
                  <a:pt x="373" y="700"/>
                </a:cubicBezTo>
                <a:cubicBezTo>
                  <a:pt x="375" y="699"/>
                  <a:pt x="375" y="699"/>
                  <a:pt x="376" y="698"/>
                </a:cubicBezTo>
                <a:cubicBezTo>
                  <a:pt x="376" y="698"/>
                  <a:pt x="376" y="698"/>
                  <a:pt x="376" y="698"/>
                </a:cubicBezTo>
                <a:cubicBezTo>
                  <a:pt x="376" y="699"/>
                  <a:pt x="376" y="699"/>
                  <a:pt x="377" y="700"/>
                </a:cubicBezTo>
                <a:cubicBezTo>
                  <a:pt x="377" y="701"/>
                  <a:pt x="378" y="702"/>
                  <a:pt x="379" y="702"/>
                </a:cubicBezTo>
                <a:cubicBezTo>
                  <a:pt x="380" y="702"/>
                  <a:pt x="381" y="701"/>
                  <a:pt x="381" y="701"/>
                </a:cubicBezTo>
                <a:cubicBezTo>
                  <a:pt x="383" y="701"/>
                  <a:pt x="385" y="702"/>
                  <a:pt x="387" y="702"/>
                </a:cubicBezTo>
                <a:cubicBezTo>
                  <a:pt x="390" y="702"/>
                  <a:pt x="393" y="701"/>
                  <a:pt x="396" y="699"/>
                </a:cubicBezTo>
                <a:cubicBezTo>
                  <a:pt x="398" y="700"/>
                  <a:pt x="400" y="700"/>
                  <a:pt x="401" y="700"/>
                </a:cubicBezTo>
                <a:cubicBezTo>
                  <a:pt x="402" y="700"/>
                  <a:pt x="402" y="700"/>
                  <a:pt x="402" y="700"/>
                </a:cubicBezTo>
                <a:cubicBezTo>
                  <a:pt x="407" y="703"/>
                  <a:pt x="411" y="705"/>
                  <a:pt x="417" y="706"/>
                </a:cubicBezTo>
                <a:cubicBezTo>
                  <a:pt x="421" y="706"/>
                  <a:pt x="421" y="706"/>
                  <a:pt x="421" y="706"/>
                </a:cubicBezTo>
                <a:cubicBezTo>
                  <a:pt x="425" y="705"/>
                  <a:pt x="429" y="703"/>
                  <a:pt x="432" y="699"/>
                </a:cubicBezTo>
                <a:cubicBezTo>
                  <a:pt x="433" y="698"/>
                  <a:pt x="433" y="698"/>
                  <a:pt x="433" y="698"/>
                </a:cubicBezTo>
                <a:cubicBezTo>
                  <a:pt x="437" y="699"/>
                  <a:pt x="437" y="699"/>
                  <a:pt x="437" y="699"/>
                </a:cubicBezTo>
                <a:cubicBezTo>
                  <a:pt x="447" y="694"/>
                  <a:pt x="456" y="684"/>
                  <a:pt x="466" y="678"/>
                </a:cubicBezTo>
                <a:cubicBezTo>
                  <a:pt x="467" y="676"/>
                  <a:pt x="467" y="676"/>
                  <a:pt x="467" y="676"/>
                </a:cubicBezTo>
                <a:cubicBezTo>
                  <a:pt x="467" y="679"/>
                  <a:pt x="467" y="681"/>
                  <a:pt x="467" y="683"/>
                </a:cubicBezTo>
                <a:cubicBezTo>
                  <a:pt x="468" y="687"/>
                  <a:pt x="470" y="691"/>
                  <a:pt x="472" y="691"/>
                </a:cubicBezTo>
                <a:cubicBezTo>
                  <a:pt x="473" y="691"/>
                  <a:pt x="473" y="691"/>
                  <a:pt x="473" y="691"/>
                </a:cubicBezTo>
                <a:cubicBezTo>
                  <a:pt x="476" y="690"/>
                  <a:pt x="478" y="686"/>
                  <a:pt x="478" y="681"/>
                </a:cubicBezTo>
                <a:cubicBezTo>
                  <a:pt x="478" y="679"/>
                  <a:pt x="478" y="677"/>
                  <a:pt x="478" y="674"/>
                </a:cubicBezTo>
                <a:cubicBezTo>
                  <a:pt x="483" y="674"/>
                  <a:pt x="487" y="674"/>
                  <a:pt x="492" y="672"/>
                </a:cubicBezTo>
                <a:cubicBezTo>
                  <a:pt x="493" y="675"/>
                  <a:pt x="493" y="677"/>
                  <a:pt x="494" y="680"/>
                </a:cubicBezTo>
                <a:cubicBezTo>
                  <a:pt x="500" y="698"/>
                  <a:pt x="514" y="706"/>
                  <a:pt x="530" y="706"/>
                </a:cubicBezTo>
                <a:cubicBezTo>
                  <a:pt x="542" y="706"/>
                  <a:pt x="556" y="700"/>
                  <a:pt x="568" y="691"/>
                </a:cubicBezTo>
                <a:cubicBezTo>
                  <a:pt x="566" y="699"/>
                  <a:pt x="562" y="707"/>
                  <a:pt x="558" y="714"/>
                </a:cubicBezTo>
                <a:cubicBezTo>
                  <a:pt x="563" y="708"/>
                  <a:pt x="566" y="699"/>
                  <a:pt x="569" y="691"/>
                </a:cubicBezTo>
                <a:cubicBezTo>
                  <a:pt x="578" y="684"/>
                  <a:pt x="586" y="674"/>
                  <a:pt x="592" y="664"/>
                </a:cubicBezTo>
                <a:cubicBezTo>
                  <a:pt x="593" y="664"/>
                  <a:pt x="593" y="664"/>
                  <a:pt x="593" y="664"/>
                </a:cubicBezTo>
                <a:cubicBezTo>
                  <a:pt x="591" y="681"/>
                  <a:pt x="583" y="707"/>
                  <a:pt x="591" y="707"/>
                </a:cubicBezTo>
                <a:cubicBezTo>
                  <a:pt x="592" y="707"/>
                  <a:pt x="592" y="707"/>
                  <a:pt x="593" y="707"/>
                </a:cubicBezTo>
                <a:cubicBezTo>
                  <a:pt x="600" y="705"/>
                  <a:pt x="604" y="692"/>
                  <a:pt x="608" y="677"/>
                </a:cubicBezTo>
                <a:cubicBezTo>
                  <a:pt x="608" y="683"/>
                  <a:pt x="610" y="687"/>
                  <a:pt x="614" y="689"/>
                </a:cubicBezTo>
                <a:cubicBezTo>
                  <a:pt x="613" y="697"/>
                  <a:pt x="612" y="704"/>
                  <a:pt x="613" y="711"/>
                </a:cubicBezTo>
                <a:cubicBezTo>
                  <a:pt x="615" y="707"/>
                  <a:pt x="619" y="704"/>
                  <a:pt x="621" y="698"/>
                </a:cubicBezTo>
                <a:cubicBezTo>
                  <a:pt x="622" y="691"/>
                  <a:pt x="622" y="691"/>
                  <a:pt x="622" y="691"/>
                </a:cubicBezTo>
                <a:cubicBezTo>
                  <a:pt x="624" y="692"/>
                  <a:pt x="625" y="692"/>
                  <a:pt x="627" y="692"/>
                </a:cubicBezTo>
                <a:cubicBezTo>
                  <a:pt x="629" y="692"/>
                  <a:pt x="631" y="692"/>
                  <a:pt x="633" y="691"/>
                </a:cubicBezTo>
                <a:cubicBezTo>
                  <a:pt x="634" y="694"/>
                  <a:pt x="636" y="697"/>
                  <a:pt x="638" y="699"/>
                </a:cubicBezTo>
                <a:cubicBezTo>
                  <a:pt x="641" y="702"/>
                  <a:pt x="644" y="703"/>
                  <a:pt x="647" y="703"/>
                </a:cubicBezTo>
                <a:cubicBezTo>
                  <a:pt x="653" y="703"/>
                  <a:pt x="658" y="700"/>
                  <a:pt x="662" y="693"/>
                </a:cubicBezTo>
                <a:cubicBezTo>
                  <a:pt x="662" y="692"/>
                  <a:pt x="662" y="692"/>
                  <a:pt x="662" y="692"/>
                </a:cubicBezTo>
                <a:cubicBezTo>
                  <a:pt x="663" y="697"/>
                  <a:pt x="666" y="702"/>
                  <a:pt x="670" y="705"/>
                </a:cubicBezTo>
                <a:cubicBezTo>
                  <a:pt x="671" y="705"/>
                  <a:pt x="672" y="705"/>
                  <a:pt x="673" y="705"/>
                </a:cubicBezTo>
                <a:cubicBezTo>
                  <a:pt x="674" y="705"/>
                  <a:pt x="676" y="705"/>
                  <a:pt x="678" y="704"/>
                </a:cubicBezTo>
                <a:cubicBezTo>
                  <a:pt x="678" y="704"/>
                  <a:pt x="679" y="704"/>
                  <a:pt x="679" y="704"/>
                </a:cubicBezTo>
                <a:cubicBezTo>
                  <a:pt x="679" y="704"/>
                  <a:pt x="679" y="704"/>
                  <a:pt x="680" y="704"/>
                </a:cubicBezTo>
                <a:cubicBezTo>
                  <a:pt x="681" y="708"/>
                  <a:pt x="682" y="712"/>
                  <a:pt x="685" y="715"/>
                </a:cubicBezTo>
                <a:cubicBezTo>
                  <a:pt x="688" y="718"/>
                  <a:pt x="691" y="719"/>
                  <a:pt x="695" y="719"/>
                </a:cubicBezTo>
                <a:cubicBezTo>
                  <a:pt x="700" y="719"/>
                  <a:pt x="705" y="716"/>
                  <a:pt x="709" y="709"/>
                </a:cubicBezTo>
                <a:cubicBezTo>
                  <a:pt x="710" y="707"/>
                  <a:pt x="710" y="707"/>
                  <a:pt x="710" y="707"/>
                </a:cubicBezTo>
                <a:cubicBezTo>
                  <a:pt x="711" y="713"/>
                  <a:pt x="713" y="718"/>
                  <a:pt x="717" y="720"/>
                </a:cubicBezTo>
                <a:cubicBezTo>
                  <a:pt x="718" y="721"/>
                  <a:pt x="719" y="721"/>
                  <a:pt x="720" y="721"/>
                </a:cubicBezTo>
                <a:cubicBezTo>
                  <a:pt x="722" y="721"/>
                  <a:pt x="724" y="720"/>
                  <a:pt x="725" y="720"/>
                </a:cubicBezTo>
                <a:cubicBezTo>
                  <a:pt x="726" y="720"/>
                  <a:pt x="726" y="720"/>
                  <a:pt x="726" y="720"/>
                </a:cubicBezTo>
                <a:cubicBezTo>
                  <a:pt x="730" y="720"/>
                  <a:pt x="733" y="716"/>
                  <a:pt x="734" y="711"/>
                </a:cubicBezTo>
                <a:cubicBezTo>
                  <a:pt x="734" y="709"/>
                  <a:pt x="734" y="707"/>
                  <a:pt x="734" y="706"/>
                </a:cubicBezTo>
                <a:cubicBezTo>
                  <a:pt x="735" y="700"/>
                  <a:pt x="737" y="693"/>
                  <a:pt x="739" y="686"/>
                </a:cubicBezTo>
                <a:cubicBezTo>
                  <a:pt x="739" y="686"/>
                  <a:pt x="739" y="685"/>
                  <a:pt x="739" y="685"/>
                </a:cubicBezTo>
                <a:cubicBezTo>
                  <a:pt x="739" y="685"/>
                  <a:pt x="739" y="685"/>
                  <a:pt x="739" y="685"/>
                </a:cubicBezTo>
                <a:cubicBezTo>
                  <a:pt x="740" y="686"/>
                  <a:pt x="740" y="688"/>
                  <a:pt x="741" y="689"/>
                </a:cubicBezTo>
                <a:cubicBezTo>
                  <a:pt x="741" y="690"/>
                  <a:pt x="741" y="690"/>
                  <a:pt x="741" y="690"/>
                </a:cubicBezTo>
                <a:cubicBezTo>
                  <a:pt x="741" y="691"/>
                  <a:pt x="741" y="692"/>
                  <a:pt x="741" y="692"/>
                </a:cubicBezTo>
                <a:cubicBezTo>
                  <a:pt x="741" y="693"/>
                  <a:pt x="740" y="693"/>
                  <a:pt x="740" y="693"/>
                </a:cubicBezTo>
                <a:cubicBezTo>
                  <a:pt x="739" y="698"/>
                  <a:pt x="739" y="698"/>
                  <a:pt x="738" y="703"/>
                </a:cubicBezTo>
                <a:cubicBezTo>
                  <a:pt x="738" y="703"/>
                  <a:pt x="738" y="703"/>
                  <a:pt x="739" y="703"/>
                </a:cubicBezTo>
                <a:cubicBezTo>
                  <a:pt x="739" y="703"/>
                  <a:pt x="739" y="705"/>
                  <a:pt x="739" y="707"/>
                </a:cubicBezTo>
                <a:cubicBezTo>
                  <a:pt x="739" y="709"/>
                  <a:pt x="739" y="709"/>
                  <a:pt x="738" y="714"/>
                </a:cubicBezTo>
                <a:cubicBezTo>
                  <a:pt x="738" y="714"/>
                  <a:pt x="738" y="714"/>
                  <a:pt x="740" y="711"/>
                </a:cubicBezTo>
                <a:cubicBezTo>
                  <a:pt x="740" y="711"/>
                  <a:pt x="740" y="711"/>
                  <a:pt x="739" y="713"/>
                </a:cubicBezTo>
                <a:cubicBezTo>
                  <a:pt x="739" y="713"/>
                  <a:pt x="739" y="713"/>
                  <a:pt x="741" y="713"/>
                </a:cubicBezTo>
                <a:cubicBezTo>
                  <a:pt x="741" y="713"/>
                  <a:pt x="741" y="713"/>
                  <a:pt x="739" y="714"/>
                </a:cubicBezTo>
                <a:cubicBezTo>
                  <a:pt x="739" y="714"/>
                  <a:pt x="739" y="714"/>
                  <a:pt x="740" y="715"/>
                </a:cubicBezTo>
                <a:cubicBezTo>
                  <a:pt x="740" y="715"/>
                  <a:pt x="740" y="715"/>
                  <a:pt x="735" y="719"/>
                </a:cubicBezTo>
                <a:cubicBezTo>
                  <a:pt x="735" y="719"/>
                  <a:pt x="735" y="720"/>
                  <a:pt x="736" y="721"/>
                </a:cubicBezTo>
                <a:cubicBezTo>
                  <a:pt x="736" y="721"/>
                  <a:pt x="736" y="722"/>
                  <a:pt x="737" y="722"/>
                </a:cubicBezTo>
                <a:cubicBezTo>
                  <a:pt x="738" y="722"/>
                  <a:pt x="738" y="722"/>
                  <a:pt x="740" y="724"/>
                </a:cubicBezTo>
                <a:cubicBezTo>
                  <a:pt x="740" y="724"/>
                  <a:pt x="740" y="724"/>
                  <a:pt x="740" y="724"/>
                </a:cubicBezTo>
                <a:cubicBezTo>
                  <a:pt x="740" y="724"/>
                  <a:pt x="741" y="724"/>
                  <a:pt x="741" y="724"/>
                </a:cubicBezTo>
                <a:cubicBezTo>
                  <a:pt x="742" y="723"/>
                  <a:pt x="742" y="723"/>
                  <a:pt x="744" y="723"/>
                </a:cubicBezTo>
                <a:cubicBezTo>
                  <a:pt x="744" y="723"/>
                  <a:pt x="744" y="723"/>
                  <a:pt x="745" y="722"/>
                </a:cubicBezTo>
                <a:cubicBezTo>
                  <a:pt x="746" y="721"/>
                  <a:pt x="746" y="721"/>
                  <a:pt x="747" y="718"/>
                </a:cubicBezTo>
                <a:cubicBezTo>
                  <a:pt x="748" y="719"/>
                  <a:pt x="748" y="719"/>
                  <a:pt x="748" y="719"/>
                </a:cubicBezTo>
                <a:cubicBezTo>
                  <a:pt x="749" y="719"/>
                  <a:pt x="750" y="719"/>
                  <a:pt x="750" y="719"/>
                </a:cubicBezTo>
                <a:cubicBezTo>
                  <a:pt x="752" y="719"/>
                  <a:pt x="754" y="718"/>
                  <a:pt x="760" y="716"/>
                </a:cubicBezTo>
                <a:cubicBezTo>
                  <a:pt x="760" y="716"/>
                  <a:pt x="762" y="714"/>
                  <a:pt x="764" y="711"/>
                </a:cubicBezTo>
                <a:cubicBezTo>
                  <a:pt x="765" y="707"/>
                  <a:pt x="765" y="707"/>
                  <a:pt x="766" y="703"/>
                </a:cubicBezTo>
                <a:cubicBezTo>
                  <a:pt x="766" y="703"/>
                  <a:pt x="766" y="702"/>
                  <a:pt x="767" y="700"/>
                </a:cubicBezTo>
                <a:cubicBezTo>
                  <a:pt x="768" y="699"/>
                  <a:pt x="768" y="699"/>
                  <a:pt x="770" y="698"/>
                </a:cubicBezTo>
                <a:cubicBezTo>
                  <a:pt x="770" y="698"/>
                  <a:pt x="770" y="698"/>
                  <a:pt x="770" y="698"/>
                </a:cubicBezTo>
                <a:cubicBezTo>
                  <a:pt x="770" y="699"/>
                  <a:pt x="770" y="699"/>
                  <a:pt x="770" y="700"/>
                </a:cubicBezTo>
                <a:cubicBezTo>
                  <a:pt x="771" y="701"/>
                  <a:pt x="772" y="702"/>
                  <a:pt x="773" y="702"/>
                </a:cubicBezTo>
                <a:cubicBezTo>
                  <a:pt x="773" y="702"/>
                  <a:pt x="774" y="701"/>
                  <a:pt x="775" y="701"/>
                </a:cubicBezTo>
                <a:cubicBezTo>
                  <a:pt x="777" y="701"/>
                  <a:pt x="778" y="702"/>
                  <a:pt x="780" y="702"/>
                </a:cubicBezTo>
                <a:cubicBezTo>
                  <a:pt x="784" y="702"/>
                  <a:pt x="787" y="701"/>
                  <a:pt x="790" y="699"/>
                </a:cubicBezTo>
                <a:cubicBezTo>
                  <a:pt x="792" y="700"/>
                  <a:pt x="793" y="700"/>
                  <a:pt x="795" y="700"/>
                </a:cubicBezTo>
                <a:cubicBezTo>
                  <a:pt x="795" y="700"/>
                  <a:pt x="795" y="700"/>
                  <a:pt x="796" y="700"/>
                </a:cubicBezTo>
                <a:cubicBezTo>
                  <a:pt x="800" y="703"/>
                  <a:pt x="805" y="705"/>
                  <a:pt x="810" y="706"/>
                </a:cubicBezTo>
                <a:cubicBezTo>
                  <a:pt x="815" y="706"/>
                  <a:pt x="815" y="706"/>
                  <a:pt x="815" y="706"/>
                </a:cubicBezTo>
                <a:cubicBezTo>
                  <a:pt x="819" y="705"/>
                  <a:pt x="822" y="703"/>
                  <a:pt x="825" y="699"/>
                </a:cubicBezTo>
                <a:cubicBezTo>
                  <a:pt x="827" y="698"/>
                  <a:pt x="827" y="698"/>
                  <a:pt x="827" y="698"/>
                </a:cubicBezTo>
                <a:cubicBezTo>
                  <a:pt x="830" y="699"/>
                  <a:pt x="830" y="699"/>
                  <a:pt x="830" y="699"/>
                </a:cubicBezTo>
                <a:cubicBezTo>
                  <a:pt x="841" y="694"/>
                  <a:pt x="849" y="684"/>
                  <a:pt x="859" y="678"/>
                </a:cubicBezTo>
                <a:cubicBezTo>
                  <a:pt x="860" y="676"/>
                  <a:pt x="860" y="676"/>
                  <a:pt x="860" y="676"/>
                </a:cubicBezTo>
                <a:cubicBezTo>
                  <a:pt x="861" y="679"/>
                  <a:pt x="861" y="681"/>
                  <a:pt x="861" y="683"/>
                </a:cubicBezTo>
                <a:cubicBezTo>
                  <a:pt x="861" y="687"/>
                  <a:pt x="863" y="691"/>
                  <a:pt x="866" y="691"/>
                </a:cubicBezTo>
                <a:cubicBezTo>
                  <a:pt x="866" y="691"/>
                  <a:pt x="866" y="691"/>
                  <a:pt x="866" y="691"/>
                </a:cubicBezTo>
                <a:cubicBezTo>
                  <a:pt x="869" y="690"/>
                  <a:pt x="872" y="686"/>
                  <a:pt x="871" y="681"/>
                </a:cubicBezTo>
                <a:cubicBezTo>
                  <a:pt x="872" y="675"/>
                  <a:pt x="872" y="669"/>
                  <a:pt x="872" y="663"/>
                </a:cubicBezTo>
                <a:cubicBezTo>
                  <a:pt x="872" y="661"/>
                  <a:pt x="873" y="660"/>
                  <a:pt x="874" y="658"/>
                </a:cubicBezTo>
                <a:cubicBezTo>
                  <a:pt x="875" y="652"/>
                  <a:pt x="875" y="652"/>
                  <a:pt x="875" y="652"/>
                </a:cubicBezTo>
                <a:cubicBezTo>
                  <a:pt x="876" y="647"/>
                  <a:pt x="876" y="647"/>
                  <a:pt x="876" y="647"/>
                </a:cubicBezTo>
                <a:cubicBezTo>
                  <a:pt x="879" y="654"/>
                  <a:pt x="885" y="657"/>
                  <a:pt x="891" y="657"/>
                </a:cubicBezTo>
                <a:cubicBezTo>
                  <a:pt x="892" y="657"/>
                  <a:pt x="893" y="657"/>
                  <a:pt x="894" y="657"/>
                </a:cubicBezTo>
                <a:cubicBezTo>
                  <a:pt x="901" y="656"/>
                  <a:pt x="907" y="650"/>
                  <a:pt x="911" y="642"/>
                </a:cubicBezTo>
                <a:cubicBezTo>
                  <a:pt x="911" y="645"/>
                  <a:pt x="912" y="648"/>
                  <a:pt x="912" y="652"/>
                </a:cubicBezTo>
                <a:cubicBezTo>
                  <a:pt x="912" y="652"/>
                  <a:pt x="912" y="652"/>
                  <a:pt x="912" y="652"/>
                </a:cubicBezTo>
                <a:cubicBezTo>
                  <a:pt x="912" y="652"/>
                  <a:pt x="912" y="652"/>
                  <a:pt x="912" y="652"/>
                </a:cubicBezTo>
                <a:cubicBezTo>
                  <a:pt x="912" y="652"/>
                  <a:pt x="912" y="652"/>
                  <a:pt x="912" y="652"/>
                </a:cubicBezTo>
                <a:cubicBezTo>
                  <a:pt x="911" y="652"/>
                  <a:pt x="911" y="652"/>
                  <a:pt x="910" y="651"/>
                </a:cubicBezTo>
                <a:cubicBezTo>
                  <a:pt x="911" y="656"/>
                  <a:pt x="913" y="662"/>
                  <a:pt x="913" y="668"/>
                </a:cubicBezTo>
                <a:cubicBezTo>
                  <a:pt x="916" y="670"/>
                  <a:pt x="916" y="670"/>
                  <a:pt x="916" y="670"/>
                </a:cubicBezTo>
                <a:cubicBezTo>
                  <a:pt x="915" y="659"/>
                  <a:pt x="915" y="648"/>
                  <a:pt x="912" y="639"/>
                </a:cubicBezTo>
                <a:cubicBezTo>
                  <a:pt x="914" y="634"/>
                  <a:pt x="915" y="628"/>
                  <a:pt x="915" y="622"/>
                </a:cubicBezTo>
                <a:cubicBezTo>
                  <a:pt x="915" y="617"/>
                  <a:pt x="915" y="611"/>
                  <a:pt x="915" y="605"/>
                </a:cubicBezTo>
                <a:cubicBezTo>
                  <a:pt x="916" y="606"/>
                  <a:pt x="917" y="607"/>
                  <a:pt x="918" y="608"/>
                </a:cubicBezTo>
                <a:cubicBezTo>
                  <a:pt x="918" y="618"/>
                  <a:pt x="919" y="628"/>
                  <a:pt x="920" y="639"/>
                </a:cubicBezTo>
                <a:cubicBezTo>
                  <a:pt x="921" y="643"/>
                  <a:pt x="921" y="647"/>
                  <a:pt x="923" y="650"/>
                </a:cubicBezTo>
                <a:cubicBezTo>
                  <a:pt x="926" y="652"/>
                  <a:pt x="928" y="654"/>
                  <a:pt x="931" y="656"/>
                </a:cubicBezTo>
                <a:cubicBezTo>
                  <a:pt x="930" y="650"/>
                  <a:pt x="929" y="644"/>
                  <a:pt x="928" y="639"/>
                </a:cubicBezTo>
                <a:cubicBezTo>
                  <a:pt x="928" y="640"/>
                  <a:pt x="928" y="640"/>
                  <a:pt x="929" y="640"/>
                </a:cubicBezTo>
                <a:cubicBezTo>
                  <a:pt x="929" y="640"/>
                  <a:pt x="929" y="640"/>
                  <a:pt x="929" y="640"/>
                </a:cubicBezTo>
                <a:cubicBezTo>
                  <a:pt x="929" y="632"/>
                  <a:pt x="927" y="627"/>
                  <a:pt x="927" y="619"/>
                </a:cubicBezTo>
                <a:cubicBezTo>
                  <a:pt x="932" y="630"/>
                  <a:pt x="933" y="644"/>
                  <a:pt x="934" y="658"/>
                </a:cubicBezTo>
                <a:cubicBezTo>
                  <a:pt x="937" y="660"/>
                  <a:pt x="937" y="660"/>
                  <a:pt x="937" y="660"/>
                </a:cubicBezTo>
                <a:cubicBezTo>
                  <a:pt x="937" y="658"/>
                  <a:pt x="937" y="656"/>
                  <a:pt x="937" y="654"/>
                </a:cubicBezTo>
                <a:cubicBezTo>
                  <a:pt x="937" y="655"/>
                  <a:pt x="938" y="656"/>
                  <a:pt x="938" y="657"/>
                </a:cubicBezTo>
                <a:cubicBezTo>
                  <a:pt x="945" y="674"/>
                  <a:pt x="959" y="682"/>
                  <a:pt x="974" y="682"/>
                </a:cubicBezTo>
                <a:cubicBezTo>
                  <a:pt x="979" y="682"/>
                  <a:pt x="984" y="681"/>
                  <a:pt x="989" y="680"/>
                </a:cubicBezTo>
                <a:cubicBezTo>
                  <a:pt x="990" y="682"/>
                  <a:pt x="991" y="685"/>
                  <a:pt x="992" y="687"/>
                </a:cubicBezTo>
                <a:cubicBezTo>
                  <a:pt x="999" y="705"/>
                  <a:pt x="1013" y="712"/>
                  <a:pt x="1028" y="712"/>
                </a:cubicBezTo>
                <a:cubicBezTo>
                  <a:pt x="1041" y="712"/>
                  <a:pt x="1055" y="707"/>
                  <a:pt x="1067" y="697"/>
                </a:cubicBezTo>
                <a:cubicBezTo>
                  <a:pt x="1065" y="705"/>
                  <a:pt x="1062" y="713"/>
                  <a:pt x="1058" y="720"/>
                </a:cubicBezTo>
                <a:cubicBezTo>
                  <a:pt x="1063" y="714"/>
                  <a:pt x="1065" y="705"/>
                  <a:pt x="1068" y="696"/>
                </a:cubicBezTo>
                <a:cubicBezTo>
                  <a:pt x="1076" y="689"/>
                  <a:pt x="1084" y="680"/>
                  <a:pt x="1088" y="669"/>
                </a:cubicBezTo>
                <a:cubicBezTo>
                  <a:pt x="1089" y="669"/>
                  <a:pt x="1089" y="669"/>
                  <a:pt x="1089" y="669"/>
                </a:cubicBezTo>
                <a:cubicBezTo>
                  <a:pt x="1089" y="686"/>
                  <a:pt x="1082" y="712"/>
                  <a:pt x="1091" y="712"/>
                </a:cubicBezTo>
                <a:cubicBezTo>
                  <a:pt x="1091" y="712"/>
                  <a:pt x="1092" y="712"/>
                  <a:pt x="1092" y="712"/>
                </a:cubicBezTo>
                <a:cubicBezTo>
                  <a:pt x="1100" y="710"/>
                  <a:pt x="1103" y="697"/>
                  <a:pt x="1105" y="682"/>
                </a:cubicBezTo>
                <a:cubicBezTo>
                  <a:pt x="1106" y="688"/>
                  <a:pt x="1108" y="692"/>
                  <a:pt x="1112" y="694"/>
                </a:cubicBezTo>
                <a:cubicBezTo>
                  <a:pt x="1112" y="701"/>
                  <a:pt x="1112" y="709"/>
                  <a:pt x="1113" y="716"/>
                </a:cubicBezTo>
                <a:cubicBezTo>
                  <a:pt x="1115" y="711"/>
                  <a:pt x="1119" y="709"/>
                  <a:pt x="1120" y="702"/>
                </a:cubicBezTo>
                <a:cubicBezTo>
                  <a:pt x="1121" y="696"/>
                  <a:pt x="1121" y="696"/>
                  <a:pt x="1121" y="696"/>
                </a:cubicBezTo>
                <a:cubicBezTo>
                  <a:pt x="1122" y="696"/>
                  <a:pt x="1123" y="696"/>
                  <a:pt x="1124" y="696"/>
                </a:cubicBezTo>
                <a:cubicBezTo>
                  <a:pt x="1127" y="696"/>
                  <a:pt x="1129" y="696"/>
                  <a:pt x="1132" y="696"/>
                </a:cubicBezTo>
                <a:cubicBezTo>
                  <a:pt x="1133" y="699"/>
                  <a:pt x="1135" y="701"/>
                  <a:pt x="1137" y="703"/>
                </a:cubicBezTo>
                <a:cubicBezTo>
                  <a:pt x="1140" y="706"/>
                  <a:pt x="1143" y="707"/>
                  <a:pt x="1146" y="707"/>
                </a:cubicBezTo>
                <a:cubicBezTo>
                  <a:pt x="1152" y="707"/>
                  <a:pt x="1157" y="704"/>
                  <a:pt x="1160" y="697"/>
                </a:cubicBezTo>
                <a:cubicBezTo>
                  <a:pt x="1161" y="695"/>
                  <a:pt x="1161" y="695"/>
                  <a:pt x="1161" y="695"/>
                </a:cubicBezTo>
                <a:cubicBezTo>
                  <a:pt x="1162" y="701"/>
                  <a:pt x="1165" y="705"/>
                  <a:pt x="1169" y="708"/>
                </a:cubicBezTo>
                <a:cubicBezTo>
                  <a:pt x="1170" y="708"/>
                  <a:pt x="1171" y="709"/>
                  <a:pt x="1172" y="709"/>
                </a:cubicBezTo>
                <a:cubicBezTo>
                  <a:pt x="1174" y="709"/>
                  <a:pt x="1176" y="708"/>
                  <a:pt x="1178" y="708"/>
                </a:cubicBezTo>
                <a:cubicBezTo>
                  <a:pt x="1178" y="708"/>
                  <a:pt x="1178" y="708"/>
                  <a:pt x="1178" y="708"/>
                </a:cubicBezTo>
                <a:cubicBezTo>
                  <a:pt x="1178" y="708"/>
                  <a:pt x="1179" y="708"/>
                  <a:pt x="1179" y="708"/>
                </a:cubicBezTo>
                <a:cubicBezTo>
                  <a:pt x="1180" y="712"/>
                  <a:pt x="1182" y="715"/>
                  <a:pt x="1185" y="718"/>
                </a:cubicBezTo>
                <a:cubicBezTo>
                  <a:pt x="1188" y="721"/>
                  <a:pt x="1192" y="722"/>
                  <a:pt x="1195" y="722"/>
                </a:cubicBezTo>
                <a:cubicBezTo>
                  <a:pt x="1200" y="722"/>
                  <a:pt x="1205" y="718"/>
                  <a:pt x="1209" y="711"/>
                </a:cubicBezTo>
                <a:cubicBezTo>
                  <a:pt x="1209" y="710"/>
                  <a:pt x="1209" y="710"/>
                  <a:pt x="1209" y="710"/>
                </a:cubicBezTo>
                <a:cubicBezTo>
                  <a:pt x="1211" y="715"/>
                  <a:pt x="1213" y="720"/>
                  <a:pt x="1218" y="723"/>
                </a:cubicBezTo>
                <a:cubicBezTo>
                  <a:pt x="1219" y="723"/>
                  <a:pt x="1219" y="723"/>
                  <a:pt x="1220" y="723"/>
                </a:cubicBezTo>
                <a:cubicBezTo>
                  <a:pt x="1222" y="723"/>
                  <a:pt x="1224" y="723"/>
                  <a:pt x="1226" y="722"/>
                </a:cubicBezTo>
                <a:cubicBezTo>
                  <a:pt x="1226" y="722"/>
                  <a:pt x="1226" y="722"/>
                  <a:pt x="1227" y="722"/>
                </a:cubicBezTo>
                <a:cubicBezTo>
                  <a:pt x="1230" y="722"/>
                  <a:pt x="1234" y="718"/>
                  <a:pt x="1234" y="713"/>
                </a:cubicBezTo>
                <a:cubicBezTo>
                  <a:pt x="1234" y="711"/>
                  <a:pt x="1233" y="709"/>
                  <a:pt x="1233" y="708"/>
                </a:cubicBezTo>
                <a:cubicBezTo>
                  <a:pt x="1234" y="701"/>
                  <a:pt x="1235" y="695"/>
                  <a:pt x="1237" y="688"/>
                </a:cubicBezTo>
                <a:cubicBezTo>
                  <a:pt x="1237" y="688"/>
                  <a:pt x="1237" y="687"/>
                  <a:pt x="1237" y="687"/>
                </a:cubicBezTo>
                <a:cubicBezTo>
                  <a:pt x="1237" y="687"/>
                  <a:pt x="1237" y="687"/>
                  <a:pt x="1237" y="687"/>
                </a:cubicBezTo>
                <a:cubicBezTo>
                  <a:pt x="1238" y="688"/>
                  <a:pt x="1239" y="689"/>
                  <a:pt x="1239" y="691"/>
                </a:cubicBezTo>
                <a:cubicBezTo>
                  <a:pt x="1239" y="692"/>
                  <a:pt x="1239" y="692"/>
                  <a:pt x="1239" y="692"/>
                </a:cubicBezTo>
                <a:cubicBezTo>
                  <a:pt x="1239" y="693"/>
                  <a:pt x="1239" y="694"/>
                  <a:pt x="1240" y="694"/>
                </a:cubicBezTo>
                <a:cubicBezTo>
                  <a:pt x="1239" y="694"/>
                  <a:pt x="1239" y="695"/>
                  <a:pt x="1239" y="695"/>
                </a:cubicBezTo>
                <a:cubicBezTo>
                  <a:pt x="1238" y="700"/>
                  <a:pt x="1238" y="700"/>
                  <a:pt x="1237" y="705"/>
                </a:cubicBezTo>
                <a:cubicBezTo>
                  <a:pt x="1237" y="705"/>
                  <a:pt x="1238" y="705"/>
                  <a:pt x="1238" y="705"/>
                </a:cubicBezTo>
                <a:cubicBezTo>
                  <a:pt x="1238" y="705"/>
                  <a:pt x="1239" y="707"/>
                  <a:pt x="1239" y="709"/>
                </a:cubicBezTo>
                <a:cubicBezTo>
                  <a:pt x="1239" y="711"/>
                  <a:pt x="1239" y="711"/>
                  <a:pt x="1238" y="715"/>
                </a:cubicBezTo>
                <a:cubicBezTo>
                  <a:pt x="1238" y="715"/>
                  <a:pt x="1238" y="715"/>
                  <a:pt x="1240" y="713"/>
                </a:cubicBezTo>
                <a:cubicBezTo>
                  <a:pt x="1240" y="713"/>
                  <a:pt x="1240" y="713"/>
                  <a:pt x="1239" y="715"/>
                </a:cubicBezTo>
                <a:cubicBezTo>
                  <a:pt x="1239" y="715"/>
                  <a:pt x="1239" y="715"/>
                  <a:pt x="1241" y="715"/>
                </a:cubicBezTo>
                <a:cubicBezTo>
                  <a:pt x="1241" y="715"/>
                  <a:pt x="1241" y="715"/>
                  <a:pt x="1239" y="716"/>
                </a:cubicBezTo>
                <a:cubicBezTo>
                  <a:pt x="1239" y="716"/>
                  <a:pt x="1239" y="716"/>
                  <a:pt x="1240" y="716"/>
                </a:cubicBezTo>
                <a:cubicBezTo>
                  <a:pt x="1240" y="716"/>
                  <a:pt x="1240" y="716"/>
                  <a:pt x="1236" y="720"/>
                </a:cubicBezTo>
                <a:cubicBezTo>
                  <a:pt x="1236" y="721"/>
                  <a:pt x="1236" y="722"/>
                  <a:pt x="1237" y="723"/>
                </a:cubicBezTo>
                <a:cubicBezTo>
                  <a:pt x="1237" y="723"/>
                  <a:pt x="1237" y="724"/>
                  <a:pt x="1238" y="724"/>
                </a:cubicBezTo>
                <a:cubicBezTo>
                  <a:pt x="1238" y="724"/>
                  <a:pt x="1238" y="724"/>
                  <a:pt x="1240" y="726"/>
                </a:cubicBezTo>
                <a:cubicBezTo>
                  <a:pt x="1240" y="726"/>
                  <a:pt x="1241" y="726"/>
                  <a:pt x="1241" y="726"/>
                </a:cubicBezTo>
                <a:cubicBezTo>
                  <a:pt x="1241" y="726"/>
                  <a:pt x="1241" y="726"/>
                  <a:pt x="1242" y="726"/>
                </a:cubicBezTo>
                <a:cubicBezTo>
                  <a:pt x="1243" y="725"/>
                  <a:pt x="1243" y="725"/>
                  <a:pt x="1244" y="725"/>
                </a:cubicBezTo>
                <a:cubicBezTo>
                  <a:pt x="1244" y="725"/>
                  <a:pt x="1245" y="724"/>
                  <a:pt x="1246" y="724"/>
                </a:cubicBezTo>
                <a:cubicBezTo>
                  <a:pt x="1246" y="723"/>
                  <a:pt x="1246" y="723"/>
                  <a:pt x="1247" y="720"/>
                </a:cubicBezTo>
                <a:cubicBezTo>
                  <a:pt x="1248" y="720"/>
                  <a:pt x="1248" y="720"/>
                  <a:pt x="1248" y="720"/>
                </a:cubicBezTo>
                <a:cubicBezTo>
                  <a:pt x="1249" y="721"/>
                  <a:pt x="1250" y="721"/>
                  <a:pt x="1251" y="721"/>
                </a:cubicBezTo>
                <a:cubicBezTo>
                  <a:pt x="1252" y="721"/>
                  <a:pt x="1254" y="720"/>
                  <a:pt x="1260" y="717"/>
                </a:cubicBezTo>
                <a:cubicBezTo>
                  <a:pt x="1260" y="717"/>
                  <a:pt x="1262" y="715"/>
                  <a:pt x="1264" y="712"/>
                </a:cubicBezTo>
                <a:cubicBezTo>
                  <a:pt x="1264" y="708"/>
                  <a:pt x="1264" y="708"/>
                  <a:pt x="1265" y="704"/>
                </a:cubicBezTo>
                <a:cubicBezTo>
                  <a:pt x="1265" y="704"/>
                  <a:pt x="1265" y="703"/>
                  <a:pt x="1266" y="701"/>
                </a:cubicBezTo>
                <a:cubicBezTo>
                  <a:pt x="1267" y="700"/>
                  <a:pt x="1267" y="700"/>
                  <a:pt x="1269" y="699"/>
                </a:cubicBezTo>
                <a:cubicBezTo>
                  <a:pt x="1269" y="699"/>
                  <a:pt x="1269" y="699"/>
                  <a:pt x="1269" y="699"/>
                </a:cubicBezTo>
                <a:cubicBezTo>
                  <a:pt x="1269" y="700"/>
                  <a:pt x="1269" y="701"/>
                  <a:pt x="1269" y="701"/>
                </a:cubicBezTo>
                <a:cubicBezTo>
                  <a:pt x="1270" y="702"/>
                  <a:pt x="1271" y="703"/>
                  <a:pt x="1272" y="703"/>
                </a:cubicBezTo>
                <a:cubicBezTo>
                  <a:pt x="1273" y="703"/>
                  <a:pt x="1273" y="703"/>
                  <a:pt x="1274" y="702"/>
                </a:cubicBezTo>
                <a:cubicBezTo>
                  <a:pt x="1276" y="702"/>
                  <a:pt x="1277" y="703"/>
                  <a:pt x="1279" y="703"/>
                </a:cubicBezTo>
                <a:cubicBezTo>
                  <a:pt x="1283" y="703"/>
                  <a:pt x="1286" y="701"/>
                  <a:pt x="1289" y="700"/>
                </a:cubicBezTo>
                <a:cubicBezTo>
                  <a:pt x="1290" y="700"/>
                  <a:pt x="1292" y="701"/>
                  <a:pt x="1294" y="701"/>
                </a:cubicBezTo>
                <a:cubicBezTo>
                  <a:pt x="1294" y="701"/>
                  <a:pt x="1294" y="701"/>
                  <a:pt x="1295" y="701"/>
                </a:cubicBezTo>
                <a:cubicBezTo>
                  <a:pt x="1299" y="704"/>
                  <a:pt x="1304" y="705"/>
                  <a:pt x="1310" y="706"/>
                </a:cubicBezTo>
                <a:cubicBezTo>
                  <a:pt x="1314" y="706"/>
                  <a:pt x="1314" y="706"/>
                  <a:pt x="1314" y="706"/>
                </a:cubicBezTo>
                <a:cubicBezTo>
                  <a:pt x="1318" y="705"/>
                  <a:pt x="1322" y="703"/>
                  <a:pt x="1324" y="699"/>
                </a:cubicBezTo>
                <a:cubicBezTo>
                  <a:pt x="1325" y="698"/>
                  <a:pt x="1325" y="698"/>
                  <a:pt x="1325" y="698"/>
                </a:cubicBezTo>
                <a:cubicBezTo>
                  <a:pt x="1329" y="699"/>
                  <a:pt x="1329" y="699"/>
                  <a:pt x="1329" y="699"/>
                </a:cubicBezTo>
                <a:cubicBezTo>
                  <a:pt x="1339" y="693"/>
                  <a:pt x="1347" y="683"/>
                  <a:pt x="1356" y="677"/>
                </a:cubicBezTo>
                <a:cubicBezTo>
                  <a:pt x="1358" y="676"/>
                  <a:pt x="1358" y="676"/>
                  <a:pt x="1358" y="676"/>
                </a:cubicBezTo>
                <a:cubicBezTo>
                  <a:pt x="1358" y="678"/>
                  <a:pt x="1358" y="680"/>
                  <a:pt x="1359" y="682"/>
                </a:cubicBezTo>
                <a:cubicBezTo>
                  <a:pt x="1359" y="687"/>
                  <a:pt x="1362" y="690"/>
                  <a:pt x="1364" y="690"/>
                </a:cubicBezTo>
                <a:cubicBezTo>
                  <a:pt x="1364" y="690"/>
                  <a:pt x="1365" y="690"/>
                  <a:pt x="1365" y="690"/>
                </a:cubicBezTo>
                <a:cubicBezTo>
                  <a:pt x="1368" y="689"/>
                  <a:pt x="1370" y="685"/>
                  <a:pt x="1369" y="680"/>
                </a:cubicBezTo>
                <a:cubicBezTo>
                  <a:pt x="1369" y="678"/>
                  <a:pt x="1369" y="676"/>
                  <a:pt x="1369" y="673"/>
                </a:cubicBezTo>
                <a:cubicBezTo>
                  <a:pt x="1373" y="673"/>
                  <a:pt x="1378" y="672"/>
                  <a:pt x="1383" y="671"/>
                </a:cubicBezTo>
                <a:cubicBezTo>
                  <a:pt x="1384" y="674"/>
                  <a:pt x="1384" y="676"/>
                  <a:pt x="1385" y="679"/>
                </a:cubicBezTo>
                <a:cubicBezTo>
                  <a:pt x="1393" y="696"/>
                  <a:pt x="1406" y="703"/>
                  <a:pt x="1422" y="703"/>
                </a:cubicBezTo>
                <a:cubicBezTo>
                  <a:pt x="1435" y="703"/>
                  <a:pt x="1448" y="698"/>
                  <a:pt x="1460" y="688"/>
                </a:cubicBezTo>
                <a:cubicBezTo>
                  <a:pt x="1458" y="696"/>
                  <a:pt x="1455" y="704"/>
                  <a:pt x="1452" y="711"/>
                </a:cubicBezTo>
                <a:cubicBezTo>
                  <a:pt x="1456" y="705"/>
                  <a:pt x="1459" y="696"/>
                  <a:pt x="1461" y="687"/>
                </a:cubicBezTo>
                <a:cubicBezTo>
                  <a:pt x="1470" y="680"/>
                  <a:pt x="1477" y="671"/>
                  <a:pt x="1482" y="660"/>
                </a:cubicBezTo>
                <a:cubicBezTo>
                  <a:pt x="1483" y="660"/>
                  <a:pt x="1483" y="660"/>
                  <a:pt x="1483" y="660"/>
                </a:cubicBezTo>
                <a:cubicBezTo>
                  <a:pt x="1482" y="677"/>
                  <a:pt x="1476" y="703"/>
                  <a:pt x="1484" y="703"/>
                </a:cubicBezTo>
                <a:cubicBezTo>
                  <a:pt x="1485" y="703"/>
                  <a:pt x="1485" y="703"/>
                  <a:pt x="1486" y="703"/>
                </a:cubicBezTo>
                <a:cubicBezTo>
                  <a:pt x="1493" y="701"/>
                  <a:pt x="1496" y="688"/>
                  <a:pt x="1498" y="673"/>
                </a:cubicBezTo>
                <a:cubicBezTo>
                  <a:pt x="1499" y="679"/>
                  <a:pt x="1502" y="683"/>
                  <a:pt x="1506" y="685"/>
                </a:cubicBezTo>
                <a:cubicBezTo>
                  <a:pt x="1505" y="693"/>
                  <a:pt x="1505" y="700"/>
                  <a:pt x="1506" y="707"/>
                </a:cubicBezTo>
                <a:cubicBezTo>
                  <a:pt x="1508" y="703"/>
                  <a:pt x="1512" y="700"/>
                  <a:pt x="1513" y="693"/>
                </a:cubicBezTo>
                <a:cubicBezTo>
                  <a:pt x="1514" y="687"/>
                  <a:pt x="1514" y="687"/>
                  <a:pt x="1514" y="687"/>
                </a:cubicBezTo>
                <a:cubicBezTo>
                  <a:pt x="1515" y="687"/>
                  <a:pt x="1517" y="687"/>
                  <a:pt x="1518" y="687"/>
                </a:cubicBezTo>
                <a:cubicBezTo>
                  <a:pt x="1520" y="687"/>
                  <a:pt x="1523" y="687"/>
                  <a:pt x="1525" y="687"/>
                </a:cubicBezTo>
                <a:cubicBezTo>
                  <a:pt x="1526" y="690"/>
                  <a:pt x="1528" y="692"/>
                  <a:pt x="1530" y="695"/>
                </a:cubicBezTo>
                <a:cubicBezTo>
                  <a:pt x="1533" y="697"/>
                  <a:pt x="1537" y="699"/>
                  <a:pt x="1540" y="699"/>
                </a:cubicBezTo>
                <a:cubicBezTo>
                  <a:pt x="1545" y="699"/>
                  <a:pt x="1551" y="695"/>
                  <a:pt x="1554" y="688"/>
                </a:cubicBezTo>
                <a:cubicBezTo>
                  <a:pt x="1554" y="687"/>
                  <a:pt x="1554" y="687"/>
                  <a:pt x="1554" y="687"/>
                </a:cubicBezTo>
                <a:cubicBezTo>
                  <a:pt x="1556" y="692"/>
                  <a:pt x="1558" y="697"/>
                  <a:pt x="1563" y="699"/>
                </a:cubicBezTo>
                <a:cubicBezTo>
                  <a:pt x="1564" y="700"/>
                  <a:pt x="1565" y="700"/>
                  <a:pt x="1565" y="700"/>
                </a:cubicBezTo>
                <a:cubicBezTo>
                  <a:pt x="1567" y="700"/>
                  <a:pt x="1569" y="699"/>
                  <a:pt x="1571" y="699"/>
                </a:cubicBezTo>
                <a:cubicBezTo>
                  <a:pt x="1571" y="699"/>
                  <a:pt x="1571" y="699"/>
                  <a:pt x="1572" y="699"/>
                </a:cubicBezTo>
                <a:cubicBezTo>
                  <a:pt x="1572" y="699"/>
                  <a:pt x="1572" y="699"/>
                  <a:pt x="1573" y="699"/>
                </a:cubicBezTo>
                <a:cubicBezTo>
                  <a:pt x="1574" y="703"/>
                  <a:pt x="1576" y="707"/>
                  <a:pt x="1579" y="709"/>
                </a:cubicBezTo>
                <a:cubicBezTo>
                  <a:pt x="1582" y="712"/>
                  <a:pt x="1585" y="713"/>
                  <a:pt x="1588" y="713"/>
                </a:cubicBezTo>
                <a:cubicBezTo>
                  <a:pt x="1594" y="713"/>
                  <a:pt x="1599" y="710"/>
                  <a:pt x="1602" y="703"/>
                </a:cubicBezTo>
                <a:cubicBezTo>
                  <a:pt x="1603" y="701"/>
                  <a:pt x="1603" y="701"/>
                  <a:pt x="1603" y="701"/>
                </a:cubicBezTo>
                <a:cubicBezTo>
                  <a:pt x="1604" y="707"/>
                  <a:pt x="1607" y="711"/>
                  <a:pt x="1611" y="714"/>
                </a:cubicBezTo>
                <a:cubicBezTo>
                  <a:pt x="1612" y="714"/>
                  <a:pt x="1613" y="715"/>
                  <a:pt x="1614" y="715"/>
                </a:cubicBezTo>
                <a:cubicBezTo>
                  <a:pt x="1616" y="715"/>
                  <a:pt x="1618" y="714"/>
                  <a:pt x="1620" y="714"/>
                </a:cubicBezTo>
                <a:cubicBezTo>
                  <a:pt x="1620" y="714"/>
                  <a:pt x="1620" y="714"/>
                  <a:pt x="1620" y="714"/>
                </a:cubicBezTo>
                <a:cubicBezTo>
                  <a:pt x="1624" y="714"/>
                  <a:pt x="1627" y="709"/>
                  <a:pt x="1627" y="704"/>
                </a:cubicBezTo>
                <a:cubicBezTo>
                  <a:pt x="1627" y="702"/>
                  <a:pt x="1627" y="701"/>
                  <a:pt x="1627" y="699"/>
                </a:cubicBezTo>
                <a:cubicBezTo>
                  <a:pt x="1628" y="693"/>
                  <a:pt x="1629" y="686"/>
                  <a:pt x="1631" y="680"/>
                </a:cubicBezTo>
                <a:cubicBezTo>
                  <a:pt x="1631" y="679"/>
                  <a:pt x="1631" y="679"/>
                  <a:pt x="1631" y="678"/>
                </a:cubicBezTo>
                <a:cubicBezTo>
                  <a:pt x="1631" y="678"/>
                  <a:pt x="1631" y="678"/>
                  <a:pt x="1631" y="678"/>
                </a:cubicBezTo>
                <a:cubicBezTo>
                  <a:pt x="1631" y="679"/>
                  <a:pt x="1632" y="681"/>
                  <a:pt x="1633" y="682"/>
                </a:cubicBezTo>
                <a:cubicBezTo>
                  <a:pt x="1633" y="683"/>
                  <a:pt x="1633" y="683"/>
                  <a:pt x="1633" y="683"/>
                </a:cubicBezTo>
                <a:cubicBezTo>
                  <a:pt x="1633" y="684"/>
                  <a:pt x="1633" y="685"/>
                  <a:pt x="1634" y="685"/>
                </a:cubicBezTo>
                <a:cubicBezTo>
                  <a:pt x="1633" y="686"/>
                  <a:pt x="1633" y="686"/>
                  <a:pt x="1632" y="687"/>
                </a:cubicBezTo>
                <a:cubicBezTo>
                  <a:pt x="1631" y="691"/>
                  <a:pt x="1631" y="691"/>
                  <a:pt x="1631" y="697"/>
                </a:cubicBezTo>
                <a:cubicBezTo>
                  <a:pt x="1631" y="697"/>
                  <a:pt x="1631" y="697"/>
                  <a:pt x="1632" y="696"/>
                </a:cubicBezTo>
                <a:cubicBezTo>
                  <a:pt x="1632" y="697"/>
                  <a:pt x="1632" y="698"/>
                  <a:pt x="1632" y="700"/>
                </a:cubicBezTo>
                <a:cubicBezTo>
                  <a:pt x="1632" y="702"/>
                  <a:pt x="1632" y="707"/>
                  <a:pt x="1634" y="708"/>
                </a:cubicBezTo>
                <a:cubicBezTo>
                  <a:pt x="1634" y="708"/>
                  <a:pt x="1634" y="708"/>
                  <a:pt x="1629" y="712"/>
                </a:cubicBezTo>
                <a:cubicBezTo>
                  <a:pt x="1629" y="712"/>
                  <a:pt x="1629" y="713"/>
                  <a:pt x="1630" y="715"/>
                </a:cubicBezTo>
                <a:cubicBezTo>
                  <a:pt x="1630" y="715"/>
                  <a:pt x="1631" y="715"/>
                  <a:pt x="1631" y="715"/>
                </a:cubicBezTo>
                <a:cubicBezTo>
                  <a:pt x="1632" y="716"/>
                  <a:pt x="1632" y="716"/>
                  <a:pt x="1634" y="717"/>
                </a:cubicBezTo>
                <a:cubicBezTo>
                  <a:pt x="1634" y="717"/>
                  <a:pt x="1634" y="717"/>
                  <a:pt x="1634" y="717"/>
                </a:cubicBezTo>
                <a:cubicBezTo>
                  <a:pt x="1634" y="717"/>
                  <a:pt x="1635" y="717"/>
                  <a:pt x="1635" y="717"/>
                </a:cubicBezTo>
                <a:cubicBezTo>
                  <a:pt x="1636" y="716"/>
                  <a:pt x="1636" y="716"/>
                  <a:pt x="1638" y="716"/>
                </a:cubicBezTo>
                <a:cubicBezTo>
                  <a:pt x="1638" y="716"/>
                  <a:pt x="1639" y="716"/>
                  <a:pt x="1639" y="715"/>
                </a:cubicBezTo>
                <a:cubicBezTo>
                  <a:pt x="1640" y="714"/>
                  <a:pt x="1640" y="714"/>
                  <a:pt x="1641" y="711"/>
                </a:cubicBezTo>
                <a:cubicBezTo>
                  <a:pt x="1642" y="712"/>
                  <a:pt x="1642" y="712"/>
                  <a:pt x="1642" y="712"/>
                </a:cubicBezTo>
                <a:cubicBezTo>
                  <a:pt x="1643" y="712"/>
                  <a:pt x="1644" y="712"/>
                  <a:pt x="1644" y="712"/>
                </a:cubicBezTo>
                <a:cubicBezTo>
                  <a:pt x="1646" y="712"/>
                  <a:pt x="1648" y="711"/>
                  <a:pt x="1654" y="708"/>
                </a:cubicBezTo>
                <a:cubicBezTo>
                  <a:pt x="1654" y="708"/>
                  <a:pt x="1656" y="706"/>
                  <a:pt x="1657" y="703"/>
                </a:cubicBezTo>
                <a:cubicBezTo>
                  <a:pt x="1658" y="700"/>
                  <a:pt x="1658" y="700"/>
                  <a:pt x="1659" y="695"/>
                </a:cubicBezTo>
                <a:cubicBezTo>
                  <a:pt x="1659" y="695"/>
                  <a:pt x="1659" y="694"/>
                  <a:pt x="1659" y="693"/>
                </a:cubicBezTo>
                <a:cubicBezTo>
                  <a:pt x="1661" y="692"/>
                  <a:pt x="1661" y="691"/>
                  <a:pt x="1662" y="690"/>
                </a:cubicBezTo>
                <a:cubicBezTo>
                  <a:pt x="1662" y="690"/>
                  <a:pt x="1662" y="690"/>
                  <a:pt x="1662" y="690"/>
                </a:cubicBezTo>
                <a:cubicBezTo>
                  <a:pt x="1662" y="691"/>
                  <a:pt x="1663" y="692"/>
                  <a:pt x="1663" y="693"/>
                </a:cubicBezTo>
                <a:cubicBezTo>
                  <a:pt x="1664" y="694"/>
                  <a:pt x="1665" y="694"/>
                  <a:pt x="1665" y="694"/>
                </a:cubicBezTo>
                <a:cubicBezTo>
                  <a:pt x="1666" y="694"/>
                  <a:pt x="1667" y="694"/>
                  <a:pt x="1667" y="693"/>
                </a:cubicBezTo>
                <a:cubicBezTo>
                  <a:pt x="1669" y="694"/>
                  <a:pt x="1671" y="694"/>
                  <a:pt x="1673" y="694"/>
                </a:cubicBezTo>
                <a:cubicBezTo>
                  <a:pt x="1676" y="694"/>
                  <a:pt x="1679" y="693"/>
                  <a:pt x="1683" y="691"/>
                </a:cubicBezTo>
                <a:cubicBezTo>
                  <a:pt x="1684" y="692"/>
                  <a:pt x="1686" y="692"/>
                  <a:pt x="1687" y="692"/>
                </a:cubicBezTo>
                <a:cubicBezTo>
                  <a:pt x="1688" y="692"/>
                  <a:pt x="1688" y="692"/>
                  <a:pt x="1688" y="692"/>
                </a:cubicBezTo>
                <a:cubicBezTo>
                  <a:pt x="1693" y="695"/>
                  <a:pt x="1698" y="697"/>
                  <a:pt x="1703" y="697"/>
                </a:cubicBezTo>
                <a:cubicBezTo>
                  <a:pt x="1708" y="698"/>
                  <a:pt x="1708" y="698"/>
                  <a:pt x="1708" y="698"/>
                </a:cubicBezTo>
                <a:cubicBezTo>
                  <a:pt x="1712" y="697"/>
                  <a:pt x="1715" y="694"/>
                  <a:pt x="1718" y="690"/>
                </a:cubicBezTo>
                <a:cubicBezTo>
                  <a:pt x="1719" y="689"/>
                  <a:pt x="1719" y="689"/>
                  <a:pt x="1719" y="689"/>
                </a:cubicBezTo>
                <a:cubicBezTo>
                  <a:pt x="1723" y="690"/>
                  <a:pt x="1723" y="690"/>
                  <a:pt x="1723" y="690"/>
                </a:cubicBezTo>
                <a:cubicBezTo>
                  <a:pt x="1733" y="685"/>
                  <a:pt x="1741" y="675"/>
                  <a:pt x="1750" y="668"/>
                </a:cubicBezTo>
                <a:cubicBezTo>
                  <a:pt x="1751" y="667"/>
                  <a:pt x="1751" y="667"/>
                  <a:pt x="1751" y="667"/>
                </a:cubicBezTo>
                <a:cubicBezTo>
                  <a:pt x="1752" y="669"/>
                  <a:pt x="1752" y="671"/>
                  <a:pt x="1752" y="674"/>
                </a:cubicBezTo>
                <a:cubicBezTo>
                  <a:pt x="1753" y="678"/>
                  <a:pt x="1755" y="681"/>
                  <a:pt x="1758" y="681"/>
                </a:cubicBezTo>
                <a:cubicBezTo>
                  <a:pt x="1758" y="681"/>
                  <a:pt x="1758" y="681"/>
                  <a:pt x="1758" y="681"/>
                </a:cubicBezTo>
                <a:cubicBezTo>
                  <a:pt x="1761" y="680"/>
                  <a:pt x="1763" y="676"/>
                  <a:pt x="1763" y="671"/>
                </a:cubicBezTo>
                <a:cubicBezTo>
                  <a:pt x="1763" y="665"/>
                  <a:pt x="1762" y="659"/>
                  <a:pt x="1762" y="653"/>
                </a:cubicBezTo>
                <a:cubicBezTo>
                  <a:pt x="1762" y="652"/>
                  <a:pt x="1763" y="650"/>
                  <a:pt x="1763" y="648"/>
                </a:cubicBezTo>
                <a:cubicBezTo>
                  <a:pt x="1764" y="642"/>
                  <a:pt x="1764" y="642"/>
                  <a:pt x="1764" y="642"/>
                </a:cubicBezTo>
                <a:cubicBezTo>
                  <a:pt x="1764" y="638"/>
                  <a:pt x="1764" y="638"/>
                  <a:pt x="1764" y="638"/>
                </a:cubicBezTo>
                <a:cubicBezTo>
                  <a:pt x="1769" y="644"/>
                  <a:pt x="1774" y="647"/>
                  <a:pt x="1780" y="647"/>
                </a:cubicBezTo>
                <a:cubicBezTo>
                  <a:pt x="1782" y="647"/>
                  <a:pt x="1783" y="647"/>
                  <a:pt x="1784" y="647"/>
                </a:cubicBezTo>
                <a:cubicBezTo>
                  <a:pt x="1796" y="644"/>
                  <a:pt x="1804" y="629"/>
                  <a:pt x="1802" y="612"/>
                </a:cubicBezTo>
                <a:cubicBezTo>
                  <a:pt x="1800" y="566"/>
                  <a:pt x="1797" y="523"/>
                  <a:pt x="1791" y="476"/>
                </a:cubicBezTo>
                <a:cubicBezTo>
                  <a:pt x="1786" y="442"/>
                  <a:pt x="1780" y="411"/>
                  <a:pt x="1779" y="378"/>
                </a:cubicBezTo>
                <a:cubicBezTo>
                  <a:pt x="1773" y="346"/>
                  <a:pt x="1765" y="315"/>
                  <a:pt x="1756" y="284"/>
                </a:cubicBezTo>
                <a:cubicBezTo>
                  <a:pt x="1755" y="281"/>
                  <a:pt x="1755" y="278"/>
                  <a:pt x="1754" y="276"/>
                </a:cubicBezTo>
                <a:cubicBezTo>
                  <a:pt x="1756" y="267"/>
                  <a:pt x="1757" y="258"/>
                  <a:pt x="1757" y="250"/>
                </a:cubicBezTo>
                <a:cubicBezTo>
                  <a:pt x="1757" y="243"/>
                  <a:pt x="1755" y="237"/>
                  <a:pt x="1754" y="230"/>
                </a:cubicBezTo>
                <a:cubicBezTo>
                  <a:pt x="1753" y="239"/>
                  <a:pt x="1753" y="239"/>
                  <a:pt x="1753" y="239"/>
                </a:cubicBezTo>
                <a:cubicBezTo>
                  <a:pt x="1752" y="230"/>
                  <a:pt x="1749" y="223"/>
                  <a:pt x="1746" y="216"/>
                </a:cubicBezTo>
                <a:cubicBezTo>
                  <a:pt x="1747" y="214"/>
                  <a:pt x="1747" y="214"/>
                  <a:pt x="1747" y="214"/>
                </a:cubicBezTo>
                <a:cubicBezTo>
                  <a:pt x="1752" y="196"/>
                  <a:pt x="1750" y="176"/>
                  <a:pt x="1752" y="157"/>
                </a:cubicBezTo>
                <a:cubicBezTo>
                  <a:pt x="1748" y="159"/>
                  <a:pt x="1748" y="159"/>
                  <a:pt x="1748" y="159"/>
                </a:cubicBezTo>
                <a:cubicBezTo>
                  <a:pt x="1749" y="155"/>
                  <a:pt x="1751" y="153"/>
                  <a:pt x="1751" y="149"/>
                </a:cubicBezTo>
                <a:cubicBezTo>
                  <a:pt x="1749" y="152"/>
                  <a:pt x="1749" y="152"/>
                  <a:pt x="1749" y="152"/>
                </a:cubicBezTo>
                <a:cubicBezTo>
                  <a:pt x="1749" y="152"/>
                  <a:pt x="1749" y="152"/>
                  <a:pt x="1749" y="152"/>
                </a:cubicBezTo>
                <a:cubicBezTo>
                  <a:pt x="1751" y="148"/>
                  <a:pt x="1752" y="143"/>
                  <a:pt x="1751" y="138"/>
                </a:cubicBezTo>
                <a:cubicBezTo>
                  <a:pt x="1757" y="127"/>
                  <a:pt x="1760" y="113"/>
                  <a:pt x="1761" y="98"/>
                </a:cubicBezTo>
                <a:cubicBezTo>
                  <a:pt x="1763" y="96"/>
                  <a:pt x="1764" y="93"/>
                  <a:pt x="1764" y="90"/>
                </a:cubicBezTo>
                <a:cubicBezTo>
                  <a:pt x="1764" y="88"/>
                  <a:pt x="1764" y="87"/>
                  <a:pt x="1765" y="86"/>
                </a:cubicBezTo>
                <a:cubicBezTo>
                  <a:pt x="1771" y="76"/>
                  <a:pt x="1775" y="65"/>
                  <a:pt x="1778" y="53"/>
                </a:cubicBezTo>
                <a:cubicBezTo>
                  <a:pt x="1774" y="60"/>
                  <a:pt x="1774" y="60"/>
                  <a:pt x="1774" y="60"/>
                </a:cubicBezTo>
                <a:cubicBezTo>
                  <a:pt x="1775" y="56"/>
                  <a:pt x="1776" y="53"/>
                  <a:pt x="1776" y="49"/>
                </a:cubicBezTo>
                <a:cubicBezTo>
                  <a:pt x="1774" y="50"/>
                  <a:pt x="1774" y="50"/>
                  <a:pt x="1774" y="50"/>
                </a:cubicBezTo>
                <a:cubicBezTo>
                  <a:pt x="1778" y="40"/>
                  <a:pt x="1759" y="17"/>
                  <a:pt x="1749" y="17"/>
                </a:cubicBezTo>
                <a:cubicBezTo>
                  <a:pt x="1747" y="17"/>
                  <a:pt x="1746" y="18"/>
                  <a:pt x="1745" y="20"/>
                </a:cubicBezTo>
                <a:cubicBezTo>
                  <a:pt x="1744" y="22"/>
                  <a:pt x="1744" y="22"/>
                  <a:pt x="1744" y="22"/>
                </a:cubicBezTo>
                <a:cubicBezTo>
                  <a:pt x="1743" y="16"/>
                  <a:pt x="1740" y="10"/>
                  <a:pt x="1736" y="7"/>
                </a:cubicBezTo>
                <a:cubicBezTo>
                  <a:pt x="1735" y="7"/>
                  <a:pt x="1734" y="7"/>
                  <a:pt x="1733" y="7"/>
                </a:cubicBezTo>
                <a:cubicBezTo>
                  <a:pt x="1731" y="7"/>
                  <a:pt x="1729" y="7"/>
                  <a:pt x="1728" y="8"/>
                </a:cubicBezTo>
                <a:cubicBezTo>
                  <a:pt x="1727" y="8"/>
                  <a:pt x="1727" y="8"/>
                  <a:pt x="1727" y="8"/>
                </a:cubicBezTo>
                <a:cubicBezTo>
                  <a:pt x="1723" y="8"/>
                  <a:pt x="1720" y="12"/>
                  <a:pt x="1720" y="19"/>
                </a:cubicBezTo>
                <a:cubicBezTo>
                  <a:pt x="1720" y="21"/>
                  <a:pt x="1720" y="22"/>
                  <a:pt x="1721" y="24"/>
                </a:cubicBezTo>
                <a:cubicBezTo>
                  <a:pt x="1719" y="31"/>
                  <a:pt x="1718" y="39"/>
                  <a:pt x="1717" y="47"/>
                </a:cubicBezTo>
                <a:cubicBezTo>
                  <a:pt x="1716" y="48"/>
                  <a:pt x="1717" y="50"/>
                  <a:pt x="1718" y="50"/>
                </a:cubicBezTo>
                <a:cubicBezTo>
                  <a:pt x="1718" y="51"/>
                  <a:pt x="1718" y="51"/>
                  <a:pt x="1719" y="51"/>
                </a:cubicBezTo>
                <a:cubicBezTo>
                  <a:pt x="1719" y="51"/>
                  <a:pt x="1720" y="50"/>
                  <a:pt x="1720" y="49"/>
                </a:cubicBezTo>
                <a:cubicBezTo>
                  <a:pt x="1722" y="44"/>
                  <a:pt x="1724" y="38"/>
                  <a:pt x="1726" y="33"/>
                </a:cubicBezTo>
                <a:cubicBezTo>
                  <a:pt x="1725" y="32"/>
                  <a:pt x="1725" y="32"/>
                  <a:pt x="1725" y="32"/>
                </a:cubicBezTo>
                <a:cubicBezTo>
                  <a:pt x="1726" y="33"/>
                  <a:pt x="1726" y="33"/>
                  <a:pt x="1726" y="33"/>
                </a:cubicBezTo>
                <a:cubicBezTo>
                  <a:pt x="1726" y="33"/>
                  <a:pt x="1726" y="33"/>
                  <a:pt x="1726" y="33"/>
                </a:cubicBezTo>
                <a:cubicBezTo>
                  <a:pt x="1727" y="35"/>
                  <a:pt x="1727" y="35"/>
                  <a:pt x="1727" y="35"/>
                </a:cubicBezTo>
                <a:cubicBezTo>
                  <a:pt x="1727" y="34"/>
                  <a:pt x="1727" y="34"/>
                  <a:pt x="1727" y="34"/>
                </a:cubicBezTo>
                <a:cubicBezTo>
                  <a:pt x="1726" y="33"/>
                  <a:pt x="1726" y="33"/>
                  <a:pt x="1726" y="33"/>
                </a:cubicBezTo>
                <a:cubicBezTo>
                  <a:pt x="1726" y="32"/>
                  <a:pt x="1726" y="32"/>
                  <a:pt x="1726" y="31"/>
                </a:cubicBezTo>
                <a:cubicBezTo>
                  <a:pt x="1727" y="32"/>
                  <a:pt x="1727" y="32"/>
                  <a:pt x="1727" y="32"/>
                </a:cubicBezTo>
                <a:cubicBezTo>
                  <a:pt x="1727" y="34"/>
                  <a:pt x="1727" y="34"/>
                  <a:pt x="1727" y="34"/>
                </a:cubicBezTo>
                <a:cubicBezTo>
                  <a:pt x="1727" y="34"/>
                  <a:pt x="1728" y="35"/>
                  <a:pt x="1728" y="36"/>
                </a:cubicBezTo>
                <a:cubicBezTo>
                  <a:pt x="1727" y="45"/>
                  <a:pt x="1726" y="54"/>
                  <a:pt x="1723" y="63"/>
                </a:cubicBezTo>
                <a:cubicBezTo>
                  <a:pt x="1723" y="63"/>
                  <a:pt x="1723" y="63"/>
                  <a:pt x="1723" y="63"/>
                </a:cubicBezTo>
                <a:cubicBezTo>
                  <a:pt x="1723" y="63"/>
                  <a:pt x="1723" y="63"/>
                  <a:pt x="1723" y="63"/>
                </a:cubicBezTo>
                <a:cubicBezTo>
                  <a:pt x="1722" y="63"/>
                  <a:pt x="1722" y="63"/>
                  <a:pt x="1722" y="63"/>
                </a:cubicBezTo>
                <a:cubicBezTo>
                  <a:pt x="1722" y="63"/>
                  <a:pt x="1721" y="63"/>
                  <a:pt x="1721" y="63"/>
                </a:cubicBezTo>
                <a:cubicBezTo>
                  <a:pt x="1720" y="65"/>
                  <a:pt x="1720" y="65"/>
                  <a:pt x="1720" y="65"/>
                </a:cubicBezTo>
                <a:cubicBezTo>
                  <a:pt x="1720" y="63"/>
                  <a:pt x="1721" y="62"/>
                  <a:pt x="1721" y="60"/>
                </a:cubicBezTo>
                <a:cubicBezTo>
                  <a:pt x="1718" y="53"/>
                  <a:pt x="1717" y="51"/>
                  <a:pt x="1716" y="49"/>
                </a:cubicBezTo>
                <a:cubicBezTo>
                  <a:pt x="1716" y="49"/>
                  <a:pt x="1716" y="49"/>
                  <a:pt x="1716" y="49"/>
                </a:cubicBezTo>
                <a:cubicBezTo>
                  <a:pt x="1716" y="49"/>
                  <a:pt x="1716" y="49"/>
                  <a:pt x="1716" y="49"/>
                </a:cubicBezTo>
                <a:cubicBezTo>
                  <a:pt x="1716" y="48"/>
                  <a:pt x="1715" y="47"/>
                  <a:pt x="1715" y="46"/>
                </a:cubicBezTo>
                <a:cubicBezTo>
                  <a:pt x="1715" y="46"/>
                  <a:pt x="1715" y="46"/>
                  <a:pt x="1715" y="46"/>
                </a:cubicBezTo>
                <a:cubicBezTo>
                  <a:pt x="1714" y="46"/>
                  <a:pt x="1714" y="46"/>
                  <a:pt x="1714" y="46"/>
                </a:cubicBezTo>
                <a:cubicBezTo>
                  <a:pt x="1715" y="43"/>
                  <a:pt x="1715" y="43"/>
                  <a:pt x="1715" y="43"/>
                </a:cubicBezTo>
                <a:cubicBezTo>
                  <a:pt x="1715" y="41"/>
                  <a:pt x="1714" y="40"/>
                  <a:pt x="1714" y="40"/>
                </a:cubicBezTo>
                <a:cubicBezTo>
                  <a:pt x="1714" y="39"/>
                  <a:pt x="1715" y="39"/>
                  <a:pt x="1715" y="39"/>
                </a:cubicBezTo>
                <a:cubicBezTo>
                  <a:pt x="1716" y="33"/>
                  <a:pt x="1716" y="33"/>
                  <a:pt x="1717" y="27"/>
                </a:cubicBezTo>
                <a:cubicBezTo>
                  <a:pt x="1717" y="27"/>
                  <a:pt x="1716" y="27"/>
                  <a:pt x="1715" y="27"/>
                </a:cubicBezTo>
                <a:cubicBezTo>
                  <a:pt x="1715" y="27"/>
                  <a:pt x="1715" y="25"/>
                  <a:pt x="1715" y="23"/>
                </a:cubicBezTo>
                <a:cubicBezTo>
                  <a:pt x="1715" y="21"/>
                  <a:pt x="1715" y="21"/>
                  <a:pt x="1715" y="15"/>
                </a:cubicBezTo>
                <a:cubicBezTo>
                  <a:pt x="1715" y="15"/>
                  <a:pt x="1715" y="15"/>
                  <a:pt x="1714" y="18"/>
                </a:cubicBezTo>
                <a:cubicBezTo>
                  <a:pt x="1714" y="18"/>
                  <a:pt x="1714" y="18"/>
                  <a:pt x="1715" y="16"/>
                </a:cubicBezTo>
                <a:cubicBezTo>
                  <a:pt x="1715" y="16"/>
                  <a:pt x="1715" y="16"/>
                  <a:pt x="1713" y="16"/>
                </a:cubicBezTo>
                <a:cubicBezTo>
                  <a:pt x="1713" y="16"/>
                  <a:pt x="1713" y="16"/>
                  <a:pt x="1715" y="15"/>
                </a:cubicBezTo>
                <a:cubicBezTo>
                  <a:pt x="1715" y="15"/>
                  <a:pt x="1715" y="15"/>
                  <a:pt x="1713" y="14"/>
                </a:cubicBezTo>
                <a:cubicBezTo>
                  <a:pt x="1713" y="14"/>
                  <a:pt x="1713" y="14"/>
                  <a:pt x="1718" y="10"/>
                </a:cubicBezTo>
                <a:cubicBezTo>
                  <a:pt x="1718" y="9"/>
                  <a:pt x="1718" y="9"/>
                  <a:pt x="1717" y="6"/>
                </a:cubicBezTo>
                <a:cubicBezTo>
                  <a:pt x="1717" y="6"/>
                  <a:pt x="1717" y="6"/>
                  <a:pt x="1716" y="5"/>
                </a:cubicBezTo>
                <a:cubicBezTo>
                  <a:pt x="1715" y="5"/>
                  <a:pt x="1715" y="5"/>
                  <a:pt x="1713" y="4"/>
                </a:cubicBezTo>
                <a:cubicBezTo>
                  <a:pt x="1713" y="4"/>
                  <a:pt x="1713" y="4"/>
                  <a:pt x="1713" y="4"/>
                </a:cubicBezTo>
                <a:cubicBezTo>
                  <a:pt x="1713" y="4"/>
                  <a:pt x="1712" y="4"/>
                  <a:pt x="1712" y="4"/>
                </a:cubicBezTo>
                <a:cubicBezTo>
                  <a:pt x="1711" y="4"/>
                  <a:pt x="1711" y="4"/>
                  <a:pt x="1709" y="5"/>
                </a:cubicBezTo>
                <a:cubicBezTo>
                  <a:pt x="1709" y="5"/>
                  <a:pt x="1708" y="5"/>
                  <a:pt x="1708" y="6"/>
                </a:cubicBezTo>
                <a:cubicBezTo>
                  <a:pt x="1707" y="7"/>
                  <a:pt x="1707" y="7"/>
                  <a:pt x="1706" y="11"/>
                </a:cubicBezTo>
                <a:cubicBezTo>
                  <a:pt x="1705" y="10"/>
                  <a:pt x="1705" y="10"/>
                  <a:pt x="1705" y="10"/>
                </a:cubicBezTo>
                <a:cubicBezTo>
                  <a:pt x="1704" y="10"/>
                  <a:pt x="1704" y="10"/>
                  <a:pt x="1703" y="9"/>
                </a:cubicBezTo>
                <a:cubicBezTo>
                  <a:pt x="1701" y="9"/>
                  <a:pt x="1700" y="10"/>
                  <a:pt x="1694" y="13"/>
                </a:cubicBezTo>
                <a:cubicBezTo>
                  <a:pt x="1694" y="13"/>
                  <a:pt x="1691" y="16"/>
                  <a:pt x="1690" y="19"/>
                </a:cubicBezTo>
                <a:cubicBezTo>
                  <a:pt x="1689" y="24"/>
                  <a:pt x="1689" y="24"/>
                  <a:pt x="1689" y="28"/>
                </a:cubicBezTo>
                <a:cubicBezTo>
                  <a:pt x="1689" y="28"/>
                  <a:pt x="1688" y="30"/>
                  <a:pt x="1688" y="31"/>
                </a:cubicBezTo>
                <a:cubicBezTo>
                  <a:pt x="1687" y="33"/>
                  <a:pt x="1686" y="33"/>
                  <a:pt x="1685" y="34"/>
                </a:cubicBezTo>
                <a:cubicBezTo>
                  <a:pt x="1685" y="34"/>
                  <a:pt x="1685" y="34"/>
                  <a:pt x="1685" y="34"/>
                </a:cubicBezTo>
                <a:cubicBezTo>
                  <a:pt x="1685" y="33"/>
                  <a:pt x="1685" y="32"/>
                  <a:pt x="1684" y="32"/>
                </a:cubicBezTo>
                <a:cubicBezTo>
                  <a:pt x="1684" y="30"/>
                  <a:pt x="1683" y="30"/>
                  <a:pt x="1682" y="30"/>
                </a:cubicBezTo>
                <a:cubicBezTo>
                  <a:pt x="1681" y="30"/>
                  <a:pt x="1680" y="30"/>
                  <a:pt x="1680" y="31"/>
                </a:cubicBezTo>
                <a:cubicBezTo>
                  <a:pt x="1678" y="30"/>
                  <a:pt x="1676" y="30"/>
                  <a:pt x="1675" y="30"/>
                </a:cubicBezTo>
                <a:cubicBezTo>
                  <a:pt x="1671" y="30"/>
                  <a:pt x="1668" y="31"/>
                  <a:pt x="1665" y="33"/>
                </a:cubicBezTo>
                <a:cubicBezTo>
                  <a:pt x="1663" y="33"/>
                  <a:pt x="1662" y="32"/>
                  <a:pt x="1660" y="32"/>
                </a:cubicBezTo>
                <a:cubicBezTo>
                  <a:pt x="1660" y="32"/>
                  <a:pt x="1659" y="32"/>
                  <a:pt x="1659" y="32"/>
                </a:cubicBezTo>
                <a:cubicBezTo>
                  <a:pt x="1654" y="29"/>
                  <a:pt x="1649" y="27"/>
                  <a:pt x="1644" y="26"/>
                </a:cubicBezTo>
                <a:cubicBezTo>
                  <a:pt x="1639" y="26"/>
                  <a:pt x="1639" y="26"/>
                  <a:pt x="1639" y="26"/>
                </a:cubicBezTo>
                <a:cubicBezTo>
                  <a:pt x="1638" y="26"/>
                  <a:pt x="1636" y="27"/>
                  <a:pt x="1635" y="28"/>
                </a:cubicBezTo>
                <a:cubicBezTo>
                  <a:pt x="1634" y="28"/>
                  <a:pt x="1634" y="28"/>
                  <a:pt x="1633" y="28"/>
                </a:cubicBezTo>
                <a:cubicBezTo>
                  <a:pt x="1631" y="28"/>
                  <a:pt x="1629" y="28"/>
                  <a:pt x="1627" y="26"/>
                </a:cubicBezTo>
                <a:cubicBezTo>
                  <a:pt x="1627" y="29"/>
                  <a:pt x="1629" y="33"/>
                  <a:pt x="1628" y="36"/>
                </a:cubicBezTo>
                <a:cubicBezTo>
                  <a:pt x="1624" y="34"/>
                  <a:pt x="1624" y="34"/>
                  <a:pt x="1624" y="34"/>
                </a:cubicBezTo>
                <a:cubicBezTo>
                  <a:pt x="1623" y="35"/>
                  <a:pt x="1622" y="36"/>
                  <a:pt x="1621" y="37"/>
                </a:cubicBezTo>
                <a:cubicBezTo>
                  <a:pt x="1619" y="34"/>
                  <a:pt x="1623" y="29"/>
                  <a:pt x="1621" y="26"/>
                </a:cubicBezTo>
                <a:cubicBezTo>
                  <a:pt x="1616" y="27"/>
                  <a:pt x="1616" y="27"/>
                  <a:pt x="1616" y="27"/>
                </a:cubicBezTo>
                <a:cubicBezTo>
                  <a:pt x="1616" y="27"/>
                  <a:pt x="1616" y="27"/>
                  <a:pt x="1616" y="27"/>
                </a:cubicBezTo>
                <a:cubicBezTo>
                  <a:pt x="1615" y="20"/>
                  <a:pt x="1613" y="19"/>
                  <a:pt x="1611" y="19"/>
                </a:cubicBezTo>
                <a:cubicBezTo>
                  <a:pt x="1609" y="19"/>
                  <a:pt x="1607" y="21"/>
                  <a:pt x="1605" y="21"/>
                </a:cubicBezTo>
                <a:cubicBezTo>
                  <a:pt x="1605" y="24"/>
                  <a:pt x="1605" y="27"/>
                  <a:pt x="1605" y="30"/>
                </a:cubicBezTo>
                <a:cubicBezTo>
                  <a:pt x="1602" y="30"/>
                  <a:pt x="1602" y="30"/>
                  <a:pt x="1602" y="30"/>
                </a:cubicBezTo>
                <a:cubicBezTo>
                  <a:pt x="1602" y="30"/>
                  <a:pt x="1602" y="30"/>
                  <a:pt x="1602" y="30"/>
                </a:cubicBezTo>
                <a:cubicBezTo>
                  <a:pt x="1600" y="30"/>
                  <a:pt x="1600" y="28"/>
                  <a:pt x="1600" y="27"/>
                </a:cubicBezTo>
                <a:cubicBezTo>
                  <a:pt x="1599" y="27"/>
                  <a:pt x="1599" y="27"/>
                  <a:pt x="1599" y="27"/>
                </a:cubicBezTo>
                <a:cubicBezTo>
                  <a:pt x="1598" y="27"/>
                  <a:pt x="1597" y="27"/>
                  <a:pt x="1595" y="27"/>
                </a:cubicBezTo>
                <a:cubicBezTo>
                  <a:pt x="1594" y="27"/>
                  <a:pt x="1593" y="26"/>
                  <a:pt x="1592" y="26"/>
                </a:cubicBezTo>
                <a:cubicBezTo>
                  <a:pt x="1591" y="26"/>
                  <a:pt x="1590" y="27"/>
                  <a:pt x="1589" y="27"/>
                </a:cubicBezTo>
                <a:cubicBezTo>
                  <a:pt x="1589" y="32"/>
                  <a:pt x="1589" y="32"/>
                  <a:pt x="1589" y="32"/>
                </a:cubicBezTo>
                <a:cubicBezTo>
                  <a:pt x="1587" y="26"/>
                  <a:pt x="1576" y="23"/>
                  <a:pt x="1570" y="23"/>
                </a:cubicBezTo>
                <a:cubicBezTo>
                  <a:pt x="1570" y="23"/>
                  <a:pt x="1570" y="23"/>
                  <a:pt x="1570" y="23"/>
                </a:cubicBezTo>
                <a:cubicBezTo>
                  <a:pt x="1572" y="24"/>
                  <a:pt x="1565" y="25"/>
                  <a:pt x="1568" y="26"/>
                </a:cubicBezTo>
                <a:cubicBezTo>
                  <a:pt x="1563" y="23"/>
                  <a:pt x="1558" y="20"/>
                  <a:pt x="1555" y="20"/>
                </a:cubicBezTo>
                <a:cubicBezTo>
                  <a:pt x="1553" y="20"/>
                  <a:pt x="1551" y="21"/>
                  <a:pt x="1550" y="23"/>
                </a:cubicBezTo>
                <a:cubicBezTo>
                  <a:pt x="1550" y="31"/>
                  <a:pt x="1549" y="38"/>
                  <a:pt x="1549" y="46"/>
                </a:cubicBezTo>
                <a:cubicBezTo>
                  <a:pt x="1549" y="44"/>
                  <a:pt x="1549" y="41"/>
                  <a:pt x="1549" y="37"/>
                </a:cubicBezTo>
                <a:cubicBezTo>
                  <a:pt x="1549" y="37"/>
                  <a:pt x="1549" y="37"/>
                  <a:pt x="1549" y="37"/>
                </a:cubicBezTo>
                <a:cubicBezTo>
                  <a:pt x="1547" y="37"/>
                  <a:pt x="1546" y="37"/>
                  <a:pt x="1544" y="36"/>
                </a:cubicBezTo>
                <a:cubicBezTo>
                  <a:pt x="1543" y="36"/>
                  <a:pt x="1542" y="35"/>
                  <a:pt x="1541" y="35"/>
                </a:cubicBezTo>
                <a:cubicBezTo>
                  <a:pt x="1540" y="35"/>
                  <a:pt x="1539" y="36"/>
                  <a:pt x="1538" y="38"/>
                </a:cubicBezTo>
                <a:cubicBezTo>
                  <a:pt x="1539" y="57"/>
                  <a:pt x="1539" y="57"/>
                  <a:pt x="1539" y="57"/>
                </a:cubicBezTo>
                <a:cubicBezTo>
                  <a:pt x="1536" y="32"/>
                  <a:pt x="1525" y="19"/>
                  <a:pt x="1518" y="19"/>
                </a:cubicBezTo>
                <a:cubicBezTo>
                  <a:pt x="1518" y="19"/>
                  <a:pt x="1518" y="19"/>
                  <a:pt x="1518" y="19"/>
                </a:cubicBezTo>
                <a:cubicBezTo>
                  <a:pt x="1521" y="26"/>
                  <a:pt x="1514" y="26"/>
                  <a:pt x="1516" y="32"/>
                </a:cubicBezTo>
                <a:cubicBezTo>
                  <a:pt x="1512" y="20"/>
                  <a:pt x="1506" y="8"/>
                  <a:pt x="1503" y="8"/>
                </a:cubicBezTo>
                <a:cubicBezTo>
                  <a:pt x="1501" y="8"/>
                  <a:pt x="1499" y="11"/>
                  <a:pt x="1499" y="20"/>
                </a:cubicBezTo>
                <a:cubicBezTo>
                  <a:pt x="1499" y="26"/>
                  <a:pt x="1499" y="32"/>
                  <a:pt x="1499" y="38"/>
                </a:cubicBezTo>
                <a:cubicBezTo>
                  <a:pt x="1498" y="38"/>
                  <a:pt x="1496" y="38"/>
                  <a:pt x="1495" y="38"/>
                </a:cubicBezTo>
                <a:cubicBezTo>
                  <a:pt x="1490" y="38"/>
                  <a:pt x="1485" y="39"/>
                  <a:pt x="1480" y="40"/>
                </a:cubicBezTo>
                <a:cubicBezTo>
                  <a:pt x="1479" y="38"/>
                  <a:pt x="1479" y="35"/>
                  <a:pt x="1478" y="33"/>
                </a:cubicBezTo>
                <a:cubicBezTo>
                  <a:pt x="1470" y="15"/>
                  <a:pt x="1457" y="8"/>
                  <a:pt x="1441" y="8"/>
                </a:cubicBezTo>
                <a:cubicBezTo>
                  <a:pt x="1428" y="8"/>
                  <a:pt x="1415" y="13"/>
                  <a:pt x="1403" y="23"/>
                </a:cubicBezTo>
                <a:cubicBezTo>
                  <a:pt x="1405" y="15"/>
                  <a:pt x="1408" y="7"/>
                  <a:pt x="1411" y="0"/>
                </a:cubicBezTo>
              </a:path>
            </a:pathLst>
          </a:custGeom>
          <a:solidFill>
            <a:schemeClr val="accent5">
              <a:lumMod val="75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cxnSp>
        <p:nvCxnSpPr>
          <p:cNvPr id="108" name="直接连接符 107"/>
          <p:cNvCxnSpPr/>
          <p:nvPr/>
        </p:nvCxnSpPr>
        <p:spPr>
          <a:xfrm>
            <a:off x="3298494" y="2465280"/>
            <a:ext cx="3725970" cy="0"/>
          </a:xfrm>
          <a:prstGeom prst="line">
            <a:avLst/>
          </a:prstGeom>
          <a:ln>
            <a:solidFill>
              <a:srgbClr val="EAD50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TextBox 113"/>
          <p:cNvSpPr txBox="1"/>
          <p:nvPr/>
        </p:nvSpPr>
        <p:spPr>
          <a:xfrm>
            <a:off x="3163663" y="2480692"/>
            <a:ext cx="428865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" i="1" dirty="0" smtClean="0">
                <a:solidFill>
                  <a:srgbClr val="D6C30C"/>
                </a:solidFill>
                <a:latin typeface="Bookman Old Style" panose="02050604050505020204" pitchFamily="18" charset="0"/>
              </a:rPr>
              <a:t>http://agure.yanj.cn</a:t>
            </a:r>
            <a:endParaRPr lang="zh-CN" altLang="en-US" sz="3000" i="1" dirty="0">
              <a:solidFill>
                <a:srgbClr val="D6C30C"/>
              </a:solidFill>
              <a:latin typeface="Bookman Old Style" panose="02050604050505020204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188990" y="1597546"/>
            <a:ext cx="4039602" cy="899066"/>
            <a:chOff x="3050307" y="1597546"/>
            <a:chExt cx="4039602" cy="899066"/>
          </a:xfrm>
        </p:grpSpPr>
        <p:sp>
          <p:nvSpPr>
            <p:cNvPr id="20" name="TextBox 19"/>
            <p:cNvSpPr txBox="1"/>
            <p:nvPr/>
          </p:nvSpPr>
          <p:spPr>
            <a:xfrm>
              <a:off x="3050307" y="1597546"/>
              <a:ext cx="2941026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4DF29"/>
                  </a:solidFill>
                  <a:latin typeface="迷你简菱心" panose="02010609000101010101" pitchFamily="49" charset="-122"/>
                  <a:ea typeface="迷你简菱心" panose="02010609000101010101" pitchFamily="49" charset="-122"/>
                </a:rPr>
                <a:t>大</a:t>
              </a:r>
              <a:r>
                <a:rPr lang="zh-CN" altLang="en-US" sz="5000" kern="100" dirty="0">
                  <a:solidFill>
                    <a:srgbClr val="F4DF29"/>
                  </a:solidFill>
                  <a:latin typeface="迷你简菱心" panose="02010609000101010101" pitchFamily="49" charset="-122"/>
                  <a:ea typeface="迷你简菱心" panose="02010609000101010101" pitchFamily="49" charset="-122"/>
                </a:rPr>
                <a:t>新世界</a:t>
              </a:r>
              <a:endParaRPr lang="en-US" altLang="zh-CN" sz="5000" kern="100" dirty="0">
                <a:solidFill>
                  <a:srgbClr val="F4DF29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endParaRPr>
            </a:p>
          </p:txBody>
        </p:sp>
        <p:sp>
          <p:nvSpPr>
            <p:cNvPr id="109" name="TextBox 108"/>
            <p:cNvSpPr txBox="1"/>
            <p:nvPr/>
          </p:nvSpPr>
          <p:spPr>
            <a:xfrm>
              <a:off x="6256759" y="1999878"/>
              <a:ext cx="83315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 smtClean="0">
                  <a:solidFill>
                    <a:schemeClr val="bg1">
                      <a:lumMod val="75000"/>
                    </a:schemeClr>
                  </a:solidFill>
                  <a:latin typeface="迷你简菱心" panose="02010609000101010101" pitchFamily="49" charset="-122"/>
                  <a:ea typeface="迷你简菱心" panose="02010609000101010101" pitchFamily="49" charset="-122"/>
                </a:rPr>
                <a:t>设计</a:t>
              </a:r>
              <a:endParaRPr lang="zh-CN" altLang="en-US" sz="2200" dirty="0">
                <a:solidFill>
                  <a:schemeClr val="bg1">
                    <a:lumMod val="75000"/>
                  </a:schemeClr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5633070" y="1942614"/>
              <a:ext cx="784638" cy="5539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000" b="1" dirty="0">
                  <a:solidFill>
                    <a:schemeClr val="bg1">
                      <a:lumMod val="75000"/>
                    </a:schemeClr>
                  </a:solidFill>
                  <a:ea typeface="迷你简菱心" panose="02010609000101010101" pitchFamily="49" charset="-122"/>
                </a:rPr>
                <a:t>PPT</a:t>
              </a:r>
              <a:endParaRPr lang="zh-CN" altLang="en-US" sz="3000" dirty="0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1057501" y="1112540"/>
            <a:ext cx="2240993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5000" dirty="0" smtClean="0">
                <a:solidFill>
                  <a:srgbClr val="D6C30C"/>
                </a:solidFill>
              </a:rPr>
              <a:t>PP</a:t>
            </a:r>
            <a:endParaRPr lang="zh-CN" altLang="en-US" sz="15000" dirty="0">
              <a:solidFill>
                <a:srgbClr val="D6C30C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977969" y="1131590"/>
            <a:ext cx="1122423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5000" dirty="0">
                <a:solidFill>
                  <a:srgbClr val="D6C30C"/>
                </a:solidFill>
              </a:rPr>
              <a:t>T</a:t>
            </a:r>
            <a:endParaRPr lang="zh-CN" altLang="en-US" sz="15000" dirty="0">
              <a:solidFill>
                <a:srgbClr val="D6C30C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396902" y="1904628"/>
            <a:ext cx="46679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solidFill>
                  <a:schemeClr val="bg1">
                    <a:lumMod val="75000"/>
                  </a:schemeClr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品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403648" y="1904628"/>
            <a:ext cx="50405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>
                    <a:lumMod val="75000"/>
                  </a:schemeClr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出</a:t>
            </a:r>
            <a:endParaRPr lang="en-US" altLang="zh-CN" sz="2200" dirty="0" smtClean="0">
              <a:solidFill>
                <a:schemeClr val="bg1">
                  <a:lumMod val="75000"/>
                </a:schemeClr>
              </a:solidFill>
              <a:latin typeface="迷你简菱心" panose="02010609000101010101" pitchFamily="49" charset="-122"/>
              <a:ea typeface="迷你简菱心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04807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3" presetClass="entr" presetSubtype="3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3" presetClass="entr" presetSubtype="3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21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21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4" grpId="0"/>
      <p:bldP spid="15" grpId="0"/>
      <p:bldP spid="16" grpId="0"/>
      <p:bldP spid="21" grpId="0"/>
      <p:bldP spid="2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49" name="Rectangle 590"/>
          <p:cNvSpPr>
            <a:spLocks noChangeArrowheads="1"/>
          </p:cNvSpPr>
          <p:nvPr/>
        </p:nvSpPr>
        <p:spPr bwMode="auto">
          <a:xfrm>
            <a:off x="-16669" y="-26194"/>
            <a:ext cx="9172575" cy="5168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50" name="Freeform 591"/>
          <p:cNvSpPr>
            <a:spLocks/>
          </p:cNvSpPr>
          <p:nvPr/>
        </p:nvSpPr>
        <p:spPr bwMode="auto">
          <a:xfrm>
            <a:off x="76200" y="2193131"/>
            <a:ext cx="1151335" cy="471488"/>
          </a:xfrm>
          <a:custGeom>
            <a:avLst/>
            <a:gdLst>
              <a:gd name="T0" fmla="*/ 197 w 482"/>
              <a:gd name="T1" fmla="*/ 0 h 197"/>
              <a:gd name="T2" fmla="*/ 70 w 482"/>
              <a:gd name="T3" fmla="*/ 116 h 197"/>
              <a:gd name="T4" fmla="*/ 0 w 482"/>
              <a:gd name="T5" fmla="*/ 197 h 197"/>
              <a:gd name="T6" fmla="*/ 482 w 482"/>
              <a:gd name="T7" fmla="*/ 197 h 197"/>
              <a:gd name="T8" fmla="*/ 373 w 482"/>
              <a:gd name="T9" fmla="*/ 101 h 197"/>
              <a:gd name="T10" fmla="*/ 324 w 482"/>
              <a:gd name="T11" fmla="*/ 113 h 197"/>
              <a:gd name="T12" fmla="*/ 197 w 482"/>
              <a:gd name="T13" fmla="*/ 0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2" h="197">
                <a:moveTo>
                  <a:pt x="197" y="0"/>
                </a:moveTo>
                <a:cubicBezTo>
                  <a:pt x="131" y="0"/>
                  <a:pt x="76" y="51"/>
                  <a:pt x="70" y="116"/>
                </a:cubicBezTo>
                <a:cubicBezTo>
                  <a:pt x="30" y="122"/>
                  <a:pt x="0" y="156"/>
                  <a:pt x="0" y="197"/>
                </a:cubicBezTo>
                <a:cubicBezTo>
                  <a:pt x="482" y="197"/>
                  <a:pt x="482" y="197"/>
                  <a:pt x="482" y="197"/>
                </a:cubicBezTo>
                <a:cubicBezTo>
                  <a:pt x="475" y="143"/>
                  <a:pt x="429" y="101"/>
                  <a:pt x="373" y="101"/>
                </a:cubicBezTo>
                <a:cubicBezTo>
                  <a:pt x="356" y="101"/>
                  <a:pt x="339" y="105"/>
                  <a:pt x="324" y="113"/>
                </a:cubicBezTo>
                <a:cubicBezTo>
                  <a:pt x="317" y="49"/>
                  <a:pt x="263" y="0"/>
                  <a:pt x="197" y="0"/>
                </a:cubicBezTo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160" name="组合 1159"/>
          <p:cNvGrpSpPr/>
          <p:nvPr/>
        </p:nvGrpSpPr>
        <p:grpSpPr>
          <a:xfrm>
            <a:off x="415529" y="3471863"/>
            <a:ext cx="154781" cy="1687116"/>
            <a:chOff x="554038" y="4591050"/>
            <a:chExt cx="206375" cy="2249488"/>
          </a:xfrm>
        </p:grpSpPr>
        <p:sp>
          <p:nvSpPr>
            <p:cNvPr id="2095" name="Freeform 1118"/>
            <p:cNvSpPr>
              <a:spLocks noEditPoints="1"/>
            </p:cNvSpPr>
            <p:nvPr/>
          </p:nvSpPr>
          <p:spPr bwMode="auto">
            <a:xfrm>
              <a:off x="576263" y="4591050"/>
              <a:ext cx="155575" cy="398463"/>
            </a:xfrm>
            <a:custGeom>
              <a:avLst/>
              <a:gdLst>
                <a:gd name="T0" fmla="*/ 5 w 49"/>
                <a:gd name="T1" fmla="*/ 118 h 125"/>
                <a:gd name="T2" fmla="*/ 5 w 49"/>
                <a:gd name="T3" fmla="*/ 118 h 125"/>
                <a:gd name="T4" fmla="*/ 12 w 49"/>
                <a:gd name="T5" fmla="*/ 125 h 125"/>
                <a:gd name="T6" fmla="*/ 12 w 49"/>
                <a:gd name="T7" fmla="*/ 125 h 125"/>
                <a:gd name="T8" fmla="*/ 12 w 49"/>
                <a:gd name="T9" fmla="*/ 125 h 125"/>
                <a:gd name="T10" fmla="*/ 5 w 49"/>
                <a:gd name="T11" fmla="*/ 118 h 125"/>
                <a:gd name="T12" fmla="*/ 5 w 49"/>
                <a:gd name="T13" fmla="*/ 118 h 125"/>
                <a:gd name="T14" fmla="*/ 0 w 49"/>
                <a:gd name="T15" fmla="*/ 77 h 125"/>
                <a:gd name="T16" fmla="*/ 0 w 49"/>
                <a:gd name="T17" fmla="*/ 80 h 125"/>
                <a:gd name="T18" fmla="*/ 0 w 49"/>
                <a:gd name="T19" fmla="*/ 80 h 125"/>
                <a:gd name="T20" fmla="*/ 0 w 49"/>
                <a:gd name="T21" fmla="*/ 77 h 125"/>
                <a:gd name="T22" fmla="*/ 25 w 49"/>
                <a:gd name="T23" fmla="*/ 0 h 125"/>
                <a:gd name="T24" fmla="*/ 25 w 49"/>
                <a:gd name="T25" fmla="*/ 0 h 125"/>
                <a:gd name="T26" fmla="*/ 25 w 49"/>
                <a:gd name="T27" fmla="*/ 0 h 125"/>
                <a:gd name="T28" fmla="*/ 25 w 49"/>
                <a:gd name="T29" fmla="*/ 0 h 125"/>
                <a:gd name="T30" fmla="*/ 25 w 49"/>
                <a:gd name="T31" fmla="*/ 0 h 125"/>
                <a:gd name="T32" fmla="*/ 25 w 49"/>
                <a:gd name="T33" fmla="*/ 0 h 125"/>
                <a:gd name="T34" fmla="*/ 25 w 49"/>
                <a:gd name="T35" fmla="*/ 0 h 125"/>
                <a:gd name="T36" fmla="*/ 20 w 49"/>
                <a:gd name="T37" fmla="*/ 125 h 125"/>
                <a:gd name="T38" fmla="*/ 37 w 49"/>
                <a:gd name="T39" fmla="*/ 125 h 125"/>
                <a:gd name="T40" fmla="*/ 37 w 49"/>
                <a:gd name="T41" fmla="*/ 125 h 125"/>
                <a:gd name="T42" fmla="*/ 44 w 49"/>
                <a:gd name="T43" fmla="*/ 118 h 125"/>
                <a:gd name="T44" fmla="*/ 44 w 49"/>
                <a:gd name="T45" fmla="*/ 118 h 125"/>
                <a:gd name="T46" fmla="*/ 39 w 49"/>
                <a:gd name="T47" fmla="*/ 116 h 125"/>
                <a:gd name="T48" fmla="*/ 48 w 49"/>
                <a:gd name="T49" fmla="*/ 80 h 125"/>
                <a:gd name="T50" fmla="*/ 49 w 49"/>
                <a:gd name="T51" fmla="*/ 81 h 125"/>
                <a:gd name="T52" fmla="*/ 49 w 49"/>
                <a:gd name="T53" fmla="*/ 77 h 125"/>
                <a:gd name="T54" fmla="*/ 48 w 49"/>
                <a:gd name="T55" fmla="*/ 65 h 125"/>
                <a:gd name="T56" fmla="*/ 46 w 49"/>
                <a:gd name="T57" fmla="*/ 53 h 125"/>
                <a:gd name="T58" fmla="*/ 45 w 49"/>
                <a:gd name="T59" fmla="*/ 47 h 125"/>
                <a:gd name="T60" fmla="*/ 45 w 49"/>
                <a:gd name="T61" fmla="*/ 44 h 125"/>
                <a:gd name="T62" fmla="*/ 44 w 49"/>
                <a:gd name="T63" fmla="*/ 41 h 125"/>
                <a:gd name="T64" fmla="*/ 44 w 49"/>
                <a:gd name="T65" fmla="*/ 38 h 125"/>
                <a:gd name="T66" fmla="*/ 43 w 49"/>
                <a:gd name="T67" fmla="*/ 35 h 125"/>
                <a:gd name="T68" fmla="*/ 43 w 49"/>
                <a:gd name="T69" fmla="*/ 33 h 125"/>
                <a:gd name="T70" fmla="*/ 42 w 49"/>
                <a:gd name="T71" fmla="*/ 30 h 125"/>
                <a:gd name="T72" fmla="*/ 41 w 49"/>
                <a:gd name="T73" fmla="*/ 27 h 125"/>
                <a:gd name="T74" fmla="*/ 40 w 49"/>
                <a:gd name="T75" fmla="*/ 25 h 125"/>
                <a:gd name="T76" fmla="*/ 38 w 49"/>
                <a:gd name="T77" fmla="*/ 20 h 125"/>
                <a:gd name="T78" fmla="*/ 34 w 49"/>
                <a:gd name="T79" fmla="*/ 12 h 125"/>
                <a:gd name="T80" fmla="*/ 33 w 49"/>
                <a:gd name="T81" fmla="*/ 11 h 125"/>
                <a:gd name="T82" fmla="*/ 33 w 49"/>
                <a:gd name="T83" fmla="*/ 10 h 125"/>
                <a:gd name="T84" fmla="*/ 32 w 49"/>
                <a:gd name="T85" fmla="*/ 9 h 125"/>
                <a:gd name="T86" fmla="*/ 32 w 49"/>
                <a:gd name="T87" fmla="*/ 8 h 125"/>
                <a:gd name="T88" fmla="*/ 30 w 49"/>
                <a:gd name="T89" fmla="*/ 5 h 125"/>
                <a:gd name="T90" fmla="*/ 28 w 49"/>
                <a:gd name="T91" fmla="*/ 3 h 125"/>
                <a:gd name="T92" fmla="*/ 26 w 49"/>
                <a:gd name="T93" fmla="*/ 1 h 125"/>
                <a:gd name="T94" fmla="*/ 25 w 49"/>
                <a:gd name="T95" fmla="*/ 0 h 125"/>
                <a:gd name="T96" fmla="*/ 25 w 49"/>
                <a:gd name="T97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9" h="125">
                  <a:moveTo>
                    <a:pt x="5" y="118"/>
                  </a:moveTo>
                  <a:cubicBezTo>
                    <a:pt x="5" y="118"/>
                    <a:pt x="5" y="118"/>
                    <a:pt x="5" y="118"/>
                  </a:cubicBezTo>
                  <a:cubicBezTo>
                    <a:pt x="6" y="121"/>
                    <a:pt x="9" y="123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9" y="123"/>
                    <a:pt x="6" y="121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moveTo>
                    <a:pt x="0" y="77"/>
                  </a:moveTo>
                  <a:cubicBezTo>
                    <a:pt x="0" y="78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79"/>
                    <a:pt x="0" y="78"/>
                    <a:pt x="0" y="77"/>
                  </a:cubicBezTo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4" y="1"/>
                    <a:pt x="6" y="61"/>
                    <a:pt x="20" y="125"/>
                  </a:cubicBezTo>
                  <a:cubicBezTo>
                    <a:pt x="37" y="125"/>
                    <a:pt x="37" y="125"/>
                    <a:pt x="37" y="125"/>
                  </a:cubicBezTo>
                  <a:cubicBezTo>
                    <a:pt x="37" y="125"/>
                    <a:pt x="37" y="125"/>
                    <a:pt x="37" y="125"/>
                  </a:cubicBezTo>
                  <a:cubicBezTo>
                    <a:pt x="40" y="123"/>
                    <a:pt x="43" y="121"/>
                    <a:pt x="44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3" y="117"/>
                    <a:pt x="41" y="116"/>
                    <a:pt x="39" y="116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9" y="79"/>
                    <a:pt x="49" y="78"/>
                    <a:pt x="49" y="77"/>
                  </a:cubicBezTo>
                  <a:cubicBezTo>
                    <a:pt x="49" y="73"/>
                    <a:pt x="48" y="69"/>
                    <a:pt x="48" y="65"/>
                  </a:cubicBezTo>
                  <a:cubicBezTo>
                    <a:pt x="47" y="61"/>
                    <a:pt x="47" y="57"/>
                    <a:pt x="46" y="53"/>
                  </a:cubicBezTo>
                  <a:cubicBezTo>
                    <a:pt x="46" y="51"/>
                    <a:pt x="46" y="49"/>
                    <a:pt x="45" y="47"/>
                  </a:cubicBezTo>
                  <a:cubicBezTo>
                    <a:pt x="45" y="46"/>
                    <a:pt x="45" y="45"/>
                    <a:pt x="45" y="44"/>
                  </a:cubicBezTo>
                  <a:cubicBezTo>
                    <a:pt x="45" y="43"/>
                    <a:pt x="44" y="42"/>
                    <a:pt x="44" y="41"/>
                  </a:cubicBezTo>
                  <a:cubicBezTo>
                    <a:pt x="44" y="40"/>
                    <a:pt x="44" y="39"/>
                    <a:pt x="44" y="38"/>
                  </a:cubicBezTo>
                  <a:cubicBezTo>
                    <a:pt x="44" y="37"/>
                    <a:pt x="43" y="36"/>
                    <a:pt x="43" y="35"/>
                  </a:cubicBezTo>
                  <a:cubicBezTo>
                    <a:pt x="43" y="35"/>
                    <a:pt x="43" y="34"/>
                    <a:pt x="43" y="33"/>
                  </a:cubicBezTo>
                  <a:cubicBezTo>
                    <a:pt x="42" y="32"/>
                    <a:pt x="42" y="31"/>
                    <a:pt x="42" y="30"/>
                  </a:cubicBezTo>
                  <a:cubicBezTo>
                    <a:pt x="42" y="29"/>
                    <a:pt x="41" y="28"/>
                    <a:pt x="41" y="27"/>
                  </a:cubicBezTo>
                  <a:cubicBezTo>
                    <a:pt x="41" y="27"/>
                    <a:pt x="40" y="26"/>
                    <a:pt x="40" y="25"/>
                  </a:cubicBezTo>
                  <a:cubicBezTo>
                    <a:pt x="40" y="23"/>
                    <a:pt x="39" y="22"/>
                    <a:pt x="38" y="20"/>
                  </a:cubicBezTo>
                  <a:cubicBezTo>
                    <a:pt x="37" y="17"/>
                    <a:pt x="35" y="14"/>
                    <a:pt x="34" y="12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1" y="7"/>
                    <a:pt x="30" y="6"/>
                    <a:pt x="30" y="5"/>
                  </a:cubicBezTo>
                  <a:cubicBezTo>
                    <a:pt x="29" y="4"/>
                    <a:pt x="28" y="4"/>
                    <a:pt x="28" y="3"/>
                  </a:cubicBezTo>
                  <a:cubicBezTo>
                    <a:pt x="27" y="2"/>
                    <a:pt x="27" y="2"/>
                    <a:pt x="26" y="1"/>
                  </a:cubicBezTo>
                  <a:cubicBezTo>
                    <a:pt x="26" y="1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6" name="Freeform 1119"/>
            <p:cNvSpPr>
              <a:spLocks noEditPoints="1"/>
            </p:cNvSpPr>
            <p:nvPr/>
          </p:nvSpPr>
          <p:spPr bwMode="auto">
            <a:xfrm>
              <a:off x="611188" y="4989513"/>
              <a:ext cx="85725" cy="22225"/>
            </a:xfrm>
            <a:custGeom>
              <a:avLst/>
              <a:gdLst>
                <a:gd name="T0" fmla="*/ 0 w 27"/>
                <a:gd name="T1" fmla="*/ 7 h 7"/>
                <a:gd name="T2" fmla="*/ 0 w 27"/>
                <a:gd name="T3" fmla="*/ 7 h 7"/>
                <a:gd name="T4" fmla="*/ 4 w 27"/>
                <a:gd name="T5" fmla="*/ 7 h 7"/>
                <a:gd name="T6" fmla="*/ 0 w 27"/>
                <a:gd name="T7" fmla="*/ 7 h 7"/>
                <a:gd name="T8" fmla="*/ 9 w 27"/>
                <a:gd name="T9" fmla="*/ 0 h 7"/>
                <a:gd name="T10" fmla="*/ 10 w 27"/>
                <a:gd name="T11" fmla="*/ 3 h 7"/>
                <a:gd name="T12" fmla="*/ 21 w 27"/>
                <a:gd name="T13" fmla="*/ 3 h 7"/>
                <a:gd name="T14" fmla="*/ 21 w 27"/>
                <a:gd name="T15" fmla="*/ 7 h 7"/>
                <a:gd name="T16" fmla="*/ 27 w 27"/>
                <a:gd name="T17" fmla="*/ 7 h 7"/>
                <a:gd name="T18" fmla="*/ 27 w 27"/>
                <a:gd name="T19" fmla="*/ 0 h 7"/>
                <a:gd name="T20" fmla="*/ 26 w 27"/>
                <a:gd name="T21" fmla="*/ 0 h 7"/>
                <a:gd name="T22" fmla="*/ 9 w 27"/>
                <a:gd name="T2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"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9" y="0"/>
                  </a:moveTo>
                  <a:cubicBezTo>
                    <a:pt x="10" y="1"/>
                    <a:pt x="10" y="2"/>
                    <a:pt x="10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7" name="Freeform 1120"/>
            <p:cNvSpPr>
              <a:spLocks noEditPoints="1"/>
            </p:cNvSpPr>
            <p:nvPr/>
          </p:nvSpPr>
          <p:spPr bwMode="auto">
            <a:xfrm>
              <a:off x="554038" y="4846638"/>
              <a:ext cx="38100" cy="165100"/>
            </a:xfrm>
            <a:custGeom>
              <a:avLst/>
              <a:gdLst>
                <a:gd name="T0" fmla="*/ 0 w 12"/>
                <a:gd name="T1" fmla="*/ 52 h 52"/>
                <a:gd name="T2" fmla="*/ 0 w 12"/>
                <a:gd name="T3" fmla="*/ 52 h 52"/>
                <a:gd name="T4" fmla="*/ 0 w 12"/>
                <a:gd name="T5" fmla="*/ 52 h 52"/>
                <a:gd name="T6" fmla="*/ 12 w 12"/>
                <a:gd name="T7" fmla="*/ 38 h 52"/>
                <a:gd name="T8" fmla="*/ 0 w 12"/>
                <a:gd name="T9" fmla="*/ 52 h 52"/>
                <a:gd name="T10" fmla="*/ 12 w 12"/>
                <a:gd name="T11" fmla="*/ 38 h 52"/>
                <a:gd name="T12" fmla="*/ 12 w 12"/>
                <a:gd name="T13" fmla="*/ 38 h 52"/>
                <a:gd name="T14" fmla="*/ 7 w 12"/>
                <a:gd name="T15" fmla="*/ 0 h 52"/>
                <a:gd name="T16" fmla="*/ 7 w 12"/>
                <a:gd name="T17" fmla="*/ 0 h 52"/>
                <a:gd name="T18" fmla="*/ 0 w 12"/>
                <a:gd name="T19" fmla="*/ 7 h 52"/>
                <a:gd name="T20" fmla="*/ 7 w 12"/>
                <a:gd name="T21" fmla="*/ 0 h 52"/>
                <a:gd name="T22" fmla="*/ 7 w 12"/>
                <a:gd name="T2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52">
                  <a:moveTo>
                    <a:pt x="0" y="52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moveTo>
                    <a:pt x="12" y="38"/>
                  </a:moveTo>
                  <a:cubicBezTo>
                    <a:pt x="5" y="43"/>
                    <a:pt x="0" y="52"/>
                    <a:pt x="0" y="52"/>
                  </a:cubicBezTo>
                  <a:cubicBezTo>
                    <a:pt x="0" y="52"/>
                    <a:pt x="5" y="43"/>
                    <a:pt x="12" y="38"/>
                  </a:cubicBezTo>
                  <a:cubicBezTo>
                    <a:pt x="12" y="38"/>
                    <a:pt x="12" y="38"/>
                    <a:pt x="12" y="38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8" name="Freeform 1121"/>
            <p:cNvSpPr>
              <a:spLocks/>
            </p:cNvSpPr>
            <p:nvPr/>
          </p:nvSpPr>
          <p:spPr bwMode="auto">
            <a:xfrm>
              <a:off x="700088" y="4846638"/>
              <a:ext cx="60325" cy="171450"/>
            </a:xfrm>
            <a:custGeom>
              <a:avLst/>
              <a:gdLst>
                <a:gd name="T0" fmla="*/ 9 w 19"/>
                <a:gd name="T1" fmla="*/ 0 h 54"/>
                <a:gd name="T2" fmla="*/ 0 w 19"/>
                <a:gd name="T3" fmla="*/ 36 h 54"/>
                <a:gd name="T4" fmla="*/ 5 w 19"/>
                <a:gd name="T5" fmla="*/ 38 h 54"/>
                <a:gd name="T6" fmla="*/ 19 w 19"/>
                <a:gd name="T7" fmla="*/ 54 h 54"/>
                <a:gd name="T8" fmla="*/ 19 w 19"/>
                <a:gd name="T9" fmla="*/ 9 h 54"/>
                <a:gd name="T10" fmla="*/ 10 w 19"/>
                <a:gd name="T11" fmla="*/ 1 h 54"/>
                <a:gd name="T12" fmla="*/ 9 w 19"/>
                <a:gd name="T1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54">
                  <a:moveTo>
                    <a:pt x="9" y="0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2" y="36"/>
                    <a:pt x="4" y="37"/>
                    <a:pt x="5" y="38"/>
                  </a:cubicBezTo>
                  <a:cubicBezTo>
                    <a:pt x="12" y="43"/>
                    <a:pt x="19" y="54"/>
                    <a:pt x="19" y="54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9" name="Rectangle 1122"/>
            <p:cNvSpPr>
              <a:spLocks noChangeArrowheads="1"/>
            </p:cNvSpPr>
            <p:nvPr/>
          </p:nvSpPr>
          <p:spPr bwMode="auto">
            <a:xfrm>
              <a:off x="655638" y="4591050"/>
              <a:ext cx="1588" cy="1588"/>
            </a:xfrm>
            <a:prstGeom prst="rect">
              <a:avLst/>
            </a:pr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0" name="Freeform 1123"/>
            <p:cNvSpPr>
              <a:spLocks/>
            </p:cNvSpPr>
            <p:nvPr/>
          </p:nvSpPr>
          <p:spPr bwMode="auto">
            <a:xfrm>
              <a:off x="655638" y="45910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1" name="Freeform 1124"/>
            <p:cNvSpPr>
              <a:spLocks noEditPoints="1"/>
            </p:cNvSpPr>
            <p:nvPr/>
          </p:nvSpPr>
          <p:spPr bwMode="auto">
            <a:xfrm>
              <a:off x="576263" y="4591050"/>
              <a:ext cx="79375" cy="420688"/>
            </a:xfrm>
            <a:custGeom>
              <a:avLst/>
              <a:gdLst>
                <a:gd name="T0" fmla="*/ 12 w 25"/>
                <a:gd name="T1" fmla="*/ 125 h 132"/>
                <a:gd name="T2" fmla="*/ 12 w 25"/>
                <a:gd name="T3" fmla="*/ 125 h 132"/>
                <a:gd name="T4" fmla="*/ 11 w 25"/>
                <a:gd name="T5" fmla="*/ 125 h 132"/>
                <a:gd name="T6" fmla="*/ 11 w 25"/>
                <a:gd name="T7" fmla="*/ 132 h 132"/>
                <a:gd name="T8" fmla="*/ 11 w 25"/>
                <a:gd name="T9" fmla="*/ 125 h 132"/>
                <a:gd name="T10" fmla="*/ 12 w 25"/>
                <a:gd name="T11" fmla="*/ 125 h 132"/>
                <a:gd name="T12" fmla="*/ 12 w 25"/>
                <a:gd name="T13" fmla="*/ 125 h 132"/>
                <a:gd name="T14" fmla="*/ 5 w 25"/>
                <a:gd name="T15" fmla="*/ 118 h 132"/>
                <a:gd name="T16" fmla="*/ 5 w 25"/>
                <a:gd name="T17" fmla="*/ 118 h 132"/>
                <a:gd name="T18" fmla="*/ 5 w 25"/>
                <a:gd name="T19" fmla="*/ 118 h 132"/>
                <a:gd name="T20" fmla="*/ 5 w 25"/>
                <a:gd name="T21" fmla="*/ 118 h 132"/>
                <a:gd name="T22" fmla="*/ 25 w 25"/>
                <a:gd name="T23" fmla="*/ 0 h 132"/>
                <a:gd name="T24" fmla="*/ 25 w 25"/>
                <a:gd name="T25" fmla="*/ 0 h 132"/>
                <a:gd name="T26" fmla="*/ 24 w 25"/>
                <a:gd name="T27" fmla="*/ 0 h 132"/>
                <a:gd name="T28" fmla="*/ 23 w 25"/>
                <a:gd name="T29" fmla="*/ 1 h 132"/>
                <a:gd name="T30" fmla="*/ 22 w 25"/>
                <a:gd name="T31" fmla="*/ 3 h 132"/>
                <a:gd name="T32" fmla="*/ 20 w 25"/>
                <a:gd name="T33" fmla="*/ 5 h 132"/>
                <a:gd name="T34" fmla="*/ 18 w 25"/>
                <a:gd name="T35" fmla="*/ 8 h 132"/>
                <a:gd name="T36" fmla="*/ 17 w 25"/>
                <a:gd name="T37" fmla="*/ 9 h 132"/>
                <a:gd name="T38" fmla="*/ 17 w 25"/>
                <a:gd name="T39" fmla="*/ 10 h 132"/>
                <a:gd name="T40" fmla="*/ 16 w 25"/>
                <a:gd name="T41" fmla="*/ 11 h 132"/>
                <a:gd name="T42" fmla="*/ 15 w 25"/>
                <a:gd name="T43" fmla="*/ 12 h 132"/>
                <a:gd name="T44" fmla="*/ 11 w 25"/>
                <a:gd name="T45" fmla="*/ 20 h 132"/>
                <a:gd name="T46" fmla="*/ 9 w 25"/>
                <a:gd name="T47" fmla="*/ 25 h 132"/>
                <a:gd name="T48" fmla="*/ 8 w 25"/>
                <a:gd name="T49" fmla="*/ 27 h 132"/>
                <a:gd name="T50" fmla="*/ 8 w 25"/>
                <a:gd name="T51" fmla="*/ 30 h 132"/>
                <a:gd name="T52" fmla="*/ 7 w 25"/>
                <a:gd name="T53" fmla="*/ 33 h 132"/>
                <a:gd name="T54" fmla="*/ 6 w 25"/>
                <a:gd name="T55" fmla="*/ 35 h 132"/>
                <a:gd name="T56" fmla="*/ 6 w 25"/>
                <a:gd name="T57" fmla="*/ 38 h 132"/>
                <a:gd name="T58" fmla="*/ 5 w 25"/>
                <a:gd name="T59" fmla="*/ 41 h 132"/>
                <a:gd name="T60" fmla="*/ 5 w 25"/>
                <a:gd name="T61" fmla="*/ 44 h 132"/>
                <a:gd name="T62" fmla="*/ 4 w 25"/>
                <a:gd name="T63" fmla="*/ 47 h 132"/>
                <a:gd name="T64" fmla="*/ 3 w 25"/>
                <a:gd name="T65" fmla="*/ 53 h 132"/>
                <a:gd name="T66" fmla="*/ 1 w 25"/>
                <a:gd name="T67" fmla="*/ 65 h 132"/>
                <a:gd name="T68" fmla="*/ 0 w 25"/>
                <a:gd name="T69" fmla="*/ 77 h 132"/>
                <a:gd name="T70" fmla="*/ 0 w 25"/>
                <a:gd name="T71" fmla="*/ 77 h 132"/>
                <a:gd name="T72" fmla="*/ 0 w 25"/>
                <a:gd name="T73" fmla="*/ 77 h 132"/>
                <a:gd name="T74" fmla="*/ 1 w 25"/>
                <a:gd name="T75" fmla="*/ 65 h 132"/>
                <a:gd name="T76" fmla="*/ 3 w 25"/>
                <a:gd name="T77" fmla="*/ 53 h 132"/>
                <a:gd name="T78" fmla="*/ 4 w 25"/>
                <a:gd name="T79" fmla="*/ 47 h 132"/>
                <a:gd name="T80" fmla="*/ 5 w 25"/>
                <a:gd name="T81" fmla="*/ 44 h 132"/>
                <a:gd name="T82" fmla="*/ 5 w 25"/>
                <a:gd name="T83" fmla="*/ 41 h 132"/>
                <a:gd name="T84" fmla="*/ 6 w 25"/>
                <a:gd name="T85" fmla="*/ 38 h 132"/>
                <a:gd name="T86" fmla="*/ 6 w 25"/>
                <a:gd name="T87" fmla="*/ 35 h 132"/>
                <a:gd name="T88" fmla="*/ 7 w 25"/>
                <a:gd name="T89" fmla="*/ 33 h 132"/>
                <a:gd name="T90" fmla="*/ 8 w 25"/>
                <a:gd name="T91" fmla="*/ 30 h 132"/>
                <a:gd name="T92" fmla="*/ 8 w 25"/>
                <a:gd name="T93" fmla="*/ 27 h 132"/>
                <a:gd name="T94" fmla="*/ 9 w 25"/>
                <a:gd name="T95" fmla="*/ 25 h 132"/>
                <a:gd name="T96" fmla="*/ 11 w 25"/>
                <a:gd name="T97" fmla="*/ 20 h 132"/>
                <a:gd name="T98" fmla="*/ 15 w 25"/>
                <a:gd name="T99" fmla="*/ 12 h 132"/>
                <a:gd name="T100" fmla="*/ 16 w 25"/>
                <a:gd name="T101" fmla="*/ 11 h 132"/>
                <a:gd name="T102" fmla="*/ 17 w 25"/>
                <a:gd name="T103" fmla="*/ 10 h 132"/>
                <a:gd name="T104" fmla="*/ 17 w 25"/>
                <a:gd name="T105" fmla="*/ 9 h 132"/>
                <a:gd name="T106" fmla="*/ 18 w 25"/>
                <a:gd name="T107" fmla="*/ 8 h 132"/>
                <a:gd name="T108" fmla="*/ 20 w 25"/>
                <a:gd name="T109" fmla="*/ 5 h 132"/>
                <a:gd name="T110" fmla="*/ 22 w 25"/>
                <a:gd name="T111" fmla="*/ 3 h 132"/>
                <a:gd name="T112" fmla="*/ 23 w 25"/>
                <a:gd name="T113" fmla="*/ 1 h 132"/>
                <a:gd name="T114" fmla="*/ 24 w 25"/>
                <a:gd name="T115" fmla="*/ 0 h 132"/>
                <a:gd name="T116" fmla="*/ 25 w 25"/>
                <a:gd name="T11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" h="132">
                  <a:moveTo>
                    <a:pt x="12" y="125"/>
                  </a:moveTo>
                  <a:cubicBezTo>
                    <a:pt x="12" y="125"/>
                    <a:pt x="12" y="125"/>
                    <a:pt x="12" y="125"/>
                  </a:cubicBezTo>
                  <a:cubicBezTo>
                    <a:pt x="11" y="125"/>
                    <a:pt x="11" y="125"/>
                    <a:pt x="11" y="125"/>
                  </a:cubicBezTo>
                  <a:cubicBezTo>
                    <a:pt x="11" y="132"/>
                    <a:pt x="11" y="132"/>
                    <a:pt x="11" y="132"/>
                  </a:cubicBezTo>
                  <a:cubicBezTo>
                    <a:pt x="11" y="125"/>
                    <a:pt x="11" y="125"/>
                    <a:pt x="11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moveTo>
                    <a:pt x="5" y="118"/>
                  </a:moveTo>
                  <a:cubicBezTo>
                    <a:pt x="5" y="118"/>
                    <a:pt x="5" y="118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1"/>
                    <a:pt x="23" y="1"/>
                  </a:cubicBezTo>
                  <a:cubicBezTo>
                    <a:pt x="23" y="2"/>
                    <a:pt x="22" y="2"/>
                    <a:pt x="22" y="3"/>
                  </a:cubicBezTo>
                  <a:cubicBezTo>
                    <a:pt x="21" y="4"/>
                    <a:pt x="20" y="4"/>
                    <a:pt x="20" y="5"/>
                  </a:cubicBezTo>
                  <a:cubicBezTo>
                    <a:pt x="19" y="6"/>
                    <a:pt x="18" y="7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4"/>
                    <a:pt x="12" y="17"/>
                    <a:pt x="11" y="20"/>
                  </a:cubicBezTo>
                  <a:cubicBezTo>
                    <a:pt x="10" y="22"/>
                    <a:pt x="10" y="23"/>
                    <a:pt x="9" y="25"/>
                  </a:cubicBezTo>
                  <a:cubicBezTo>
                    <a:pt x="9" y="26"/>
                    <a:pt x="9" y="27"/>
                    <a:pt x="8" y="27"/>
                  </a:cubicBezTo>
                  <a:cubicBezTo>
                    <a:pt x="8" y="28"/>
                    <a:pt x="8" y="29"/>
                    <a:pt x="8" y="30"/>
                  </a:cubicBezTo>
                  <a:cubicBezTo>
                    <a:pt x="7" y="31"/>
                    <a:pt x="7" y="32"/>
                    <a:pt x="7" y="33"/>
                  </a:cubicBezTo>
                  <a:cubicBezTo>
                    <a:pt x="7" y="34"/>
                    <a:pt x="6" y="34"/>
                    <a:pt x="6" y="35"/>
                  </a:cubicBezTo>
                  <a:cubicBezTo>
                    <a:pt x="6" y="36"/>
                    <a:pt x="6" y="37"/>
                    <a:pt x="6" y="38"/>
                  </a:cubicBezTo>
                  <a:cubicBezTo>
                    <a:pt x="5" y="39"/>
                    <a:pt x="5" y="40"/>
                    <a:pt x="5" y="41"/>
                  </a:cubicBezTo>
                  <a:cubicBezTo>
                    <a:pt x="5" y="42"/>
                    <a:pt x="5" y="43"/>
                    <a:pt x="5" y="44"/>
                  </a:cubicBezTo>
                  <a:cubicBezTo>
                    <a:pt x="4" y="45"/>
                    <a:pt x="4" y="46"/>
                    <a:pt x="4" y="47"/>
                  </a:cubicBezTo>
                  <a:cubicBezTo>
                    <a:pt x="4" y="49"/>
                    <a:pt x="3" y="51"/>
                    <a:pt x="3" y="53"/>
                  </a:cubicBezTo>
                  <a:cubicBezTo>
                    <a:pt x="2" y="57"/>
                    <a:pt x="2" y="61"/>
                    <a:pt x="1" y="65"/>
                  </a:cubicBezTo>
                  <a:cubicBezTo>
                    <a:pt x="1" y="69"/>
                    <a:pt x="0" y="73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3"/>
                    <a:pt x="1" y="69"/>
                    <a:pt x="1" y="65"/>
                  </a:cubicBezTo>
                  <a:cubicBezTo>
                    <a:pt x="2" y="61"/>
                    <a:pt x="2" y="57"/>
                    <a:pt x="3" y="53"/>
                  </a:cubicBezTo>
                  <a:cubicBezTo>
                    <a:pt x="3" y="51"/>
                    <a:pt x="4" y="49"/>
                    <a:pt x="4" y="47"/>
                  </a:cubicBezTo>
                  <a:cubicBezTo>
                    <a:pt x="4" y="46"/>
                    <a:pt x="4" y="45"/>
                    <a:pt x="5" y="44"/>
                  </a:cubicBezTo>
                  <a:cubicBezTo>
                    <a:pt x="5" y="43"/>
                    <a:pt x="5" y="42"/>
                    <a:pt x="5" y="41"/>
                  </a:cubicBezTo>
                  <a:cubicBezTo>
                    <a:pt x="5" y="40"/>
                    <a:pt x="5" y="39"/>
                    <a:pt x="6" y="38"/>
                  </a:cubicBezTo>
                  <a:cubicBezTo>
                    <a:pt x="6" y="37"/>
                    <a:pt x="6" y="36"/>
                    <a:pt x="6" y="35"/>
                  </a:cubicBezTo>
                  <a:cubicBezTo>
                    <a:pt x="6" y="34"/>
                    <a:pt x="7" y="34"/>
                    <a:pt x="7" y="33"/>
                  </a:cubicBezTo>
                  <a:cubicBezTo>
                    <a:pt x="7" y="32"/>
                    <a:pt x="7" y="31"/>
                    <a:pt x="8" y="30"/>
                  </a:cubicBezTo>
                  <a:cubicBezTo>
                    <a:pt x="8" y="29"/>
                    <a:pt x="8" y="28"/>
                    <a:pt x="8" y="27"/>
                  </a:cubicBezTo>
                  <a:cubicBezTo>
                    <a:pt x="9" y="27"/>
                    <a:pt x="9" y="26"/>
                    <a:pt x="9" y="25"/>
                  </a:cubicBezTo>
                  <a:cubicBezTo>
                    <a:pt x="10" y="23"/>
                    <a:pt x="10" y="22"/>
                    <a:pt x="11" y="20"/>
                  </a:cubicBezTo>
                  <a:cubicBezTo>
                    <a:pt x="12" y="17"/>
                    <a:pt x="14" y="14"/>
                    <a:pt x="15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7"/>
                    <a:pt x="19" y="6"/>
                    <a:pt x="20" y="5"/>
                  </a:cubicBezTo>
                  <a:cubicBezTo>
                    <a:pt x="20" y="4"/>
                    <a:pt x="21" y="4"/>
                    <a:pt x="22" y="3"/>
                  </a:cubicBezTo>
                  <a:cubicBezTo>
                    <a:pt x="22" y="2"/>
                    <a:pt x="23" y="2"/>
                    <a:pt x="23" y="1"/>
                  </a:cubicBezTo>
                  <a:cubicBezTo>
                    <a:pt x="24" y="1"/>
                    <a:pt x="24" y="0"/>
                    <a:pt x="24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2" name="Freeform 1125"/>
            <p:cNvSpPr>
              <a:spLocks/>
            </p:cNvSpPr>
            <p:nvPr/>
          </p:nvSpPr>
          <p:spPr bwMode="auto">
            <a:xfrm>
              <a:off x="576263" y="4591050"/>
              <a:ext cx="79375" cy="398463"/>
            </a:xfrm>
            <a:custGeom>
              <a:avLst/>
              <a:gdLst>
                <a:gd name="T0" fmla="*/ 25 w 25"/>
                <a:gd name="T1" fmla="*/ 0 h 125"/>
                <a:gd name="T2" fmla="*/ 25 w 25"/>
                <a:gd name="T3" fmla="*/ 0 h 125"/>
                <a:gd name="T4" fmla="*/ 24 w 25"/>
                <a:gd name="T5" fmla="*/ 0 h 125"/>
                <a:gd name="T6" fmla="*/ 23 w 25"/>
                <a:gd name="T7" fmla="*/ 1 h 125"/>
                <a:gd name="T8" fmla="*/ 22 w 25"/>
                <a:gd name="T9" fmla="*/ 3 h 125"/>
                <a:gd name="T10" fmla="*/ 20 w 25"/>
                <a:gd name="T11" fmla="*/ 5 h 125"/>
                <a:gd name="T12" fmla="*/ 18 w 25"/>
                <a:gd name="T13" fmla="*/ 8 h 125"/>
                <a:gd name="T14" fmla="*/ 17 w 25"/>
                <a:gd name="T15" fmla="*/ 9 h 125"/>
                <a:gd name="T16" fmla="*/ 17 w 25"/>
                <a:gd name="T17" fmla="*/ 10 h 125"/>
                <a:gd name="T18" fmla="*/ 16 w 25"/>
                <a:gd name="T19" fmla="*/ 11 h 125"/>
                <a:gd name="T20" fmla="*/ 15 w 25"/>
                <a:gd name="T21" fmla="*/ 12 h 125"/>
                <a:gd name="T22" fmla="*/ 11 w 25"/>
                <a:gd name="T23" fmla="*/ 20 h 125"/>
                <a:gd name="T24" fmla="*/ 9 w 25"/>
                <a:gd name="T25" fmla="*/ 25 h 125"/>
                <a:gd name="T26" fmla="*/ 8 w 25"/>
                <a:gd name="T27" fmla="*/ 27 h 125"/>
                <a:gd name="T28" fmla="*/ 8 w 25"/>
                <a:gd name="T29" fmla="*/ 30 h 125"/>
                <a:gd name="T30" fmla="*/ 7 w 25"/>
                <a:gd name="T31" fmla="*/ 33 h 125"/>
                <a:gd name="T32" fmla="*/ 6 w 25"/>
                <a:gd name="T33" fmla="*/ 35 h 125"/>
                <a:gd name="T34" fmla="*/ 6 w 25"/>
                <a:gd name="T35" fmla="*/ 38 h 125"/>
                <a:gd name="T36" fmla="*/ 5 w 25"/>
                <a:gd name="T37" fmla="*/ 41 h 125"/>
                <a:gd name="T38" fmla="*/ 5 w 25"/>
                <a:gd name="T39" fmla="*/ 44 h 125"/>
                <a:gd name="T40" fmla="*/ 4 w 25"/>
                <a:gd name="T41" fmla="*/ 47 h 125"/>
                <a:gd name="T42" fmla="*/ 3 w 25"/>
                <a:gd name="T43" fmla="*/ 53 h 125"/>
                <a:gd name="T44" fmla="*/ 1 w 25"/>
                <a:gd name="T45" fmla="*/ 65 h 125"/>
                <a:gd name="T46" fmla="*/ 0 w 25"/>
                <a:gd name="T47" fmla="*/ 77 h 125"/>
                <a:gd name="T48" fmla="*/ 0 w 25"/>
                <a:gd name="T49" fmla="*/ 77 h 125"/>
                <a:gd name="T50" fmla="*/ 0 w 25"/>
                <a:gd name="T51" fmla="*/ 80 h 125"/>
                <a:gd name="T52" fmla="*/ 3 w 25"/>
                <a:gd name="T53" fmla="*/ 78 h 125"/>
                <a:gd name="T54" fmla="*/ 11 w 25"/>
                <a:gd name="T55" fmla="*/ 115 h 125"/>
                <a:gd name="T56" fmla="*/ 5 w 25"/>
                <a:gd name="T57" fmla="*/ 118 h 125"/>
                <a:gd name="T58" fmla="*/ 5 w 25"/>
                <a:gd name="T59" fmla="*/ 118 h 125"/>
                <a:gd name="T60" fmla="*/ 5 w 25"/>
                <a:gd name="T61" fmla="*/ 118 h 125"/>
                <a:gd name="T62" fmla="*/ 12 w 25"/>
                <a:gd name="T63" fmla="*/ 125 h 125"/>
                <a:gd name="T64" fmla="*/ 12 w 25"/>
                <a:gd name="T65" fmla="*/ 125 h 125"/>
                <a:gd name="T66" fmla="*/ 12 w 25"/>
                <a:gd name="T67" fmla="*/ 125 h 125"/>
                <a:gd name="T68" fmla="*/ 20 w 25"/>
                <a:gd name="T69" fmla="*/ 125 h 125"/>
                <a:gd name="T70" fmla="*/ 25 w 25"/>
                <a:gd name="T71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" h="125"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1"/>
                    <a:pt x="23" y="1"/>
                  </a:cubicBezTo>
                  <a:cubicBezTo>
                    <a:pt x="23" y="2"/>
                    <a:pt x="22" y="2"/>
                    <a:pt x="22" y="3"/>
                  </a:cubicBezTo>
                  <a:cubicBezTo>
                    <a:pt x="21" y="4"/>
                    <a:pt x="20" y="4"/>
                    <a:pt x="20" y="5"/>
                  </a:cubicBezTo>
                  <a:cubicBezTo>
                    <a:pt x="19" y="6"/>
                    <a:pt x="18" y="7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4"/>
                    <a:pt x="12" y="17"/>
                    <a:pt x="11" y="20"/>
                  </a:cubicBezTo>
                  <a:cubicBezTo>
                    <a:pt x="10" y="22"/>
                    <a:pt x="10" y="23"/>
                    <a:pt x="9" y="25"/>
                  </a:cubicBezTo>
                  <a:cubicBezTo>
                    <a:pt x="9" y="26"/>
                    <a:pt x="9" y="27"/>
                    <a:pt x="8" y="27"/>
                  </a:cubicBezTo>
                  <a:cubicBezTo>
                    <a:pt x="8" y="28"/>
                    <a:pt x="8" y="29"/>
                    <a:pt x="8" y="30"/>
                  </a:cubicBezTo>
                  <a:cubicBezTo>
                    <a:pt x="7" y="31"/>
                    <a:pt x="7" y="32"/>
                    <a:pt x="7" y="33"/>
                  </a:cubicBezTo>
                  <a:cubicBezTo>
                    <a:pt x="7" y="34"/>
                    <a:pt x="6" y="34"/>
                    <a:pt x="6" y="35"/>
                  </a:cubicBezTo>
                  <a:cubicBezTo>
                    <a:pt x="6" y="36"/>
                    <a:pt x="6" y="37"/>
                    <a:pt x="6" y="38"/>
                  </a:cubicBezTo>
                  <a:cubicBezTo>
                    <a:pt x="5" y="39"/>
                    <a:pt x="5" y="40"/>
                    <a:pt x="5" y="41"/>
                  </a:cubicBezTo>
                  <a:cubicBezTo>
                    <a:pt x="5" y="42"/>
                    <a:pt x="5" y="43"/>
                    <a:pt x="5" y="44"/>
                  </a:cubicBezTo>
                  <a:cubicBezTo>
                    <a:pt x="4" y="45"/>
                    <a:pt x="4" y="46"/>
                    <a:pt x="4" y="47"/>
                  </a:cubicBezTo>
                  <a:cubicBezTo>
                    <a:pt x="4" y="49"/>
                    <a:pt x="3" y="51"/>
                    <a:pt x="3" y="53"/>
                  </a:cubicBezTo>
                  <a:cubicBezTo>
                    <a:pt x="2" y="57"/>
                    <a:pt x="2" y="61"/>
                    <a:pt x="1" y="65"/>
                  </a:cubicBezTo>
                  <a:cubicBezTo>
                    <a:pt x="1" y="69"/>
                    <a:pt x="0" y="73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8"/>
                    <a:pt x="0" y="79"/>
                    <a:pt x="0" y="80"/>
                  </a:cubicBezTo>
                  <a:cubicBezTo>
                    <a:pt x="3" y="78"/>
                    <a:pt x="3" y="78"/>
                    <a:pt x="3" y="78"/>
                  </a:cubicBezTo>
                  <a:cubicBezTo>
                    <a:pt x="11" y="115"/>
                    <a:pt x="11" y="115"/>
                    <a:pt x="11" y="115"/>
                  </a:cubicBezTo>
                  <a:cubicBezTo>
                    <a:pt x="9" y="115"/>
                    <a:pt x="7" y="116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6" y="121"/>
                    <a:pt x="9" y="123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20" y="125"/>
                    <a:pt x="20" y="125"/>
                    <a:pt x="20" y="125"/>
                  </a:cubicBezTo>
                  <a:cubicBezTo>
                    <a:pt x="6" y="61"/>
                    <a:pt x="24" y="1"/>
                    <a:pt x="25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3" name="Freeform 1126"/>
            <p:cNvSpPr>
              <a:spLocks/>
            </p:cNvSpPr>
            <p:nvPr/>
          </p:nvSpPr>
          <p:spPr bwMode="auto">
            <a:xfrm>
              <a:off x="611188" y="4989513"/>
              <a:ext cx="31750" cy="22225"/>
            </a:xfrm>
            <a:custGeom>
              <a:avLst/>
              <a:gdLst>
                <a:gd name="T0" fmla="*/ 0 w 10"/>
                <a:gd name="T1" fmla="*/ 0 h 7"/>
                <a:gd name="T2" fmla="*/ 0 w 10"/>
                <a:gd name="T3" fmla="*/ 7 h 7"/>
                <a:gd name="T4" fmla="*/ 4 w 10"/>
                <a:gd name="T5" fmla="*/ 7 h 7"/>
                <a:gd name="T6" fmla="*/ 4 w 10"/>
                <a:gd name="T7" fmla="*/ 3 h 7"/>
                <a:gd name="T8" fmla="*/ 10 w 10"/>
                <a:gd name="T9" fmla="*/ 3 h 7"/>
                <a:gd name="T10" fmla="*/ 9 w 10"/>
                <a:gd name="T11" fmla="*/ 0 h 7"/>
                <a:gd name="T12" fmla="*/ 1 w 10"/>
                <a:gd name="T13" fmla="*/ 0 h 7"/>
                <a:gd name="T14" fmla="*/ 0 w 10"/>
                <a:gd name="T1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7">
                  <a:moveTo>
                    <a:pt x="0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1"/>
                    <a:pt x="9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4" name="Freeform 1127"/>
            <p:cNvSpPr>
              <a:spLocks noEditPoints="1"/>
            </p:cNvSpPr>
            <p:nvPr/>
          </p:nvSpPr>
          <p:spPr bwMode="auto">
            <a:xfrm>
              <a:off x="554038" y="50117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5" name="Freeform 1128"/>
            <p:cNvSpPr>
              <a:spLocks/>
            </p:cNvSpPr>
            <p:nvPr/>
          </p:nvSpPr>
          <p:spPr bwMode="auto">
            <a:xfrm>
              <a:off x="554038" y="4840288"/>
              <a:ext cx="57150" cy="171450"/>
            </a:xfrm>
            <a:custGeom>
              <a:avLst/>
              <a:gdLst>
                <a:gd name="T0" fmla="*/ 10 w 18"/>
                <a:gd name="T1" fmla="*/ 0 h 54"/>
                <a:gd name="T2" fmla="*/ 7 w 18"/>
                <a:gd name="T3" fmla="*/ 2 h 54"/>
                <a:gd name="T4" fmla="*/ 7 w 18"/>
                <a:gd name="T5" fmla="*/ 2 h 54"/>
                <a:gd name="T6" fmla="*/ 0 w 18"/>
                <a:gd name="T7" fmla="*/ 9 h 54"/>
                <a:gd name="T8" fmla="*/ 0 w 18"/>
                <a:gd name="T9" fmla="*/ 54 h 54"/>
                <a:gd name="T10" fmla="*/ 0 w 18"/>
                <a:gd name="T11" fmla="*/ 54 h 54"/>
                <a:gd name="T12" fmla="*/ 0 w 18"/>
                <a:gd name="T13" fmla="*/ 54 h 54"/>
                <a:gd name="T14" fmla="*/ 0 w 18"/>
                <a:gd name="T15" fmla="*/ 54 h 54"/>
                <a:gd name="T16" fmla="*/ 0 w 18"/>
                <a:gd name="T17" fmla="*/ 54 h 54"/>
                <a:gd name="T18" fmla="*/ 12 w 18"/>
                <a:gd name="T19" fmla="*/ 40 h 54"/>
                <a:gd name="T20" fmla="*/ 12 w 18"/>
                <a:gd name="T21" fmla="*/ 40 h 54"/>
                <a:gd name="T22" fmla="*/ 12 w 18"/>
                <a:gd name="T23" fmla="*/ 40 h 54"/>
                <a:gd name="T24" fmla="*/ 18 w 18"/>
                <a:gd name="T25" fmla="*/ 37 h 54"/>
                <a:gd name="T26" fmla="*/ 10 w 18"/>
                <a:gd name="T2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54">
                  <a:moveTo>
                    <a:pt x="10" y="0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5" y="45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4" y="38"/>
                    <a:pt x="16" y="37"/>
                    <a:pt x="18" y="37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6" name="Rectangle 1129"/>
            <p:cNvSpPr>
              <a:spLocks noChangeArrowheads="1"/>
            </p:cNvSpPr>
            <p:nvPr/>
          </p:nvSpPr>
          <p:spPr bwMode="auto">
            <a:xfrm>
              <a:off x="623888" y="5011738"/>
              <a:ext cx="53975" cy="1828800"/>
            </a:xfrm>
            <a:prstGeom prst="rec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7" name="Rectangle 1130"/>
            <p:cNvSpPr>
              <a:spLocks noChangeArrowheads="1"/>
            </p:cNvSpPr>
            <p:nvPr/>
          </p:nvSpPr>
          <p:spPr bwMode="auto">
            <a:xfrm>
              <a:off x="623888" y="5011738"/>
              <a:ext cx="53975" cy="182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8" name="Freeform 1131"/>
            <p:cNvSpPr>
              <a:spLocks/>
            </p:cNvSpPr>
            <p:nvPr/>
          </p:nvSpPr>
          <p:spPr bwMode="auto">
            <a:xfrm>
              <a:off x="623888" y="4999038"/>
              <a:ext cx="53975" cy="12700"/>
            </a:xfrm>
            <a:custGeom>
              <a:avLst/>
              <a:gdLst>
                <a:gd name="T0" fmla="*/ 17 w 17"/>
                <a:gd name="T1" fmla="*/ 0 h 4"/>
                <a:gd name="T2" fmla="*/ 6 w 17"/>
                <a:gd name="T3" fmla="*/ 0 h 4"/>
                <a:gd name="T4" fmla="*/ 7 w 17"/>
                <a:gd name="T5" fmla="*/ 4 h 4"/>
                <a:gd name="T6" fmla="*/ 0 w 17"/>
                <a:gd name="T7" fmla="*/ 4 h 4"/>
                <a:gd name="T8" fmla="*/ 17 w 17"/>
                <a:gd name="T9" fmla="*/ 4 h 4"/>
                <a:gd name="T10" fmla="*/ 17 w 17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4">
                  <a:moveTo>
                    <a:pt x="1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7" y="2"/>
                    <a:pt x="7" y="3"/>
                    <a:pt x="7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solidFill>
              <a:srgbClr val="DED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0" name="Freeform 1132"/>
            <p:cNvSpPr>
              <a:spLocks/>
            </p:cNvSpPr>
            <p:nvPr/>
          </p:nvSpPr>
          <p:spPr bwMode="auto">
            <a:xfrm>
              <a:off x="623888" y="4999038"/>
              <a:ext cx="22225" cy="12700"/>
            </a:xfrm>
            <a:custGeom>
              <a:avLst/>
              <a:gdLst>
                <a:gd name="T0" fmla="*/ 6 w 7"/>
                <a:gd name="T1" fmla="*/ 0 h 4"/>
                <a:gd name="T2" fmla="*/ 0 w 7"/>
                <a:gd name="T3" fmla="*/ 0 h 4"/>
                <a:gd name="T4" fmla="*/ 0 w 7"/>
                <a:gd name="T5" fmla="*/ 4 h 4"/>
                <a:gd name="T6" fmla="*/ 7 w 7"/>
                <a:gd name="T7" fmla="*/ 4 h 4"/>
                <a:gd name="T8" fmla="*/ 6 w 7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3"/>
                    <a:pt x="7" y="2"/>
                    <a:pt x="6" y="0"/>
                  </a:cubicBezTo>
                </a:path>
              </a:pathLst>
            </a:custGeom>
            <a:solidFill>
              <a:srgbClr val="DED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63" name="组合 1162"/>
          <p:cNvGrpSpPr/>
          <p:nvPr/>
        </p:nvGrpSpPr>
        <p:grpSpPr>
          <a:xfrm>
            <a:off x="8009335" y="4363246"/>
            <a:ext cx="169069" cy="780254"/>
            <a:chOff x="10679113" y="6145213"/>
            <a:chExt cx="225425" cy="1040339"/>
          </a:xfrm>
        </p:grpSpPr>
        <p:sp>
          <p:nvSpPr>
            <p:cNvPr id="2084" name="Freeform 1107"/>
            <p:cNvSpPr>
              <a:spLocks noEditPoints="1"/>
            </p:cNvSpPr>
            <p:nvPr/>
          </p:nvSpPr>
          <p:spPr bwMode="auto">
            <a:xfrm>
              <a:off x="10704513" y="6145213"/>
              <a:ext cx="168275" cy="430213"/>
            </a:xfrm>
            <a:custGeom>
              <a:avLst/>
              <a:gdLst>
                <a:gd name="T0" fmla="*/ 5 w 53"/>
                <a:gd name="T1" fmla="*/ 128 h 135"/>
                <a:gd name="T2" fmla="*/ 5 w 53"/>
                <a:gd name="T3" fmla="*/ 128 h 135"/>
                <a:gd name="T4" fmla="*/ 12 w 53"/>
                <a:gd name="T5" fmla="*/ 135 h 135"/>
                <a:gd name="T6" fmla="*/ 12 w 53"/>
                <a:gd name="T7" fmla="*/ 135 h 135"/>
                <a:gd name="T8" fmla="*/ 5 w 53"/>
                <a:gd name="T9" fmla="*/ 128 h 135"/>
                <a:gd name="T10" fmla="*/ 5 w 53"/>
                <a:gd name="T11" fmla="*/ 128 h 135"/>
                <a:gd name="T12" fmla="*/ 0 w 53"/>
                <a:gd name="T13" fmla="*/ 85 h 135"/>
                <a:gd name="T14" fmla="*/ 0 w 53"/>
                <a:gd name="T15" fmla="*/ 87 h 135"/>
                <a:gd name="T16" fmla="*/ 0 w 53"/>
                <a:gd name="T17" fmla="*/ 87 h 135"/>
                <a:gd name="T18" fmla="*/ 0 w 53"/>
                <a:gd name="T19" fmla="*/ 85 h 135"/>
                <a:gd name="T20" fmla="*/ 27 w 53"/>
                <a:gd name="T21" fmla="*/ 0 h 135"/>
                <a:gd name="T22" fmla="*/ 27 w 53"/>
                <a:gd name="T23" fmla="*/ 0 h 135"/>
                <a:gd name="T24" fmla="*/ 27 w 53"/>
                <a:gd name="T25" fmla="*/ 0 h 135"/>
                <a:gd name="T26" fmla="*/ 27 w 53"/>
                <a:gd name="T27" fmla="*/ 0 h 135"/>
                <a:gd name="T28" fmla="*/ 27 w 53"/>
                <a:gd name="T29" fmla="*/ 0 h 135"/>
                <a:gd name="T30" fmla="*/ 27 w 53"/>
                <a:gd name="T31" fmla="*/ 0 h 135"/>
                <a:gd name="T32" fmla="*/ 27 w 53"/>
                <a:gd name="T33" fmla="*/ 0 h 135"/>
                <a:gd name="T34" fmla="*/ 22 w 53"/>
                <a:gd name="T35" fmla="*/ 135 h 135"/>
                <a:gd name="T36" fmla="*/ 40 w 53"/>
                <a:gd name="T37" fmla="*/ 135 h 135"/>
                <a:gd name="T38" fmla="*/ 40 w 53"/>
                <a:gd name="T39" fmla="*/ 135 h 135"/>
                <a:gd name="T40" fmla="*/ 48 w 53"/>
                <a:gd name="T41" fmla="*/ 128 h 135"/>
                <a:gd name="T42" fmla="*/ 48 w 53"/>
                <a:gd name="T43" fmla="*/ 128 h 135"/>
                <a:gd name="T44" fmla="*/ 42 w 53"/>
                <a:gd name="T45" fmla="*/ 126 h 135"/>
                <a:gd name="T46" fmla="*/ 52 w 53"/>
                <a:gd name="T47" fmla="*/ 86 h 135"/>
                <a:gd name="T48" fmla="*/ 53 w 53"/>
                <a:gd name="T49" fmla="*/ 87 h 135"/>
                <a:gd name="T50" fmla="*/ 53 w 53"/>
                <a:gd name="T51" fmla="*/ 84 h 135"/>
                <a:gd name="T52" fmla="*/ 52 w 53"/>
                <a:gd name="T53" fmla="*/ 71 h 135"/>
                <a:gd name="T54" fmla="*/ 50 w 53"/>
                <a:gd name="T55" fmla="*/ 57 h 135"/>
                <a:gd name="T56" fmla="*/ 49 w 53"/>
                <a:gd name="T57" fmla="*/ 51 h 135"/>
                <a:gd name="T58" fmla="*/ 48 w 53"/>
                <a:gd name="T59" fmla="*/ 48 h 135"/>
                <a:gd name="T60" fmla="*/ 48 w 53"/>
                <a:gd name="T61" fmla="*/ 45 h 135"/>
                <a:gd name="T62" fmla="*/ 47 w 53"/>
                <a:gd name="T63" fmla="*/ 42 h 135"/>
                <a:gd name="T64" fmla="*/ 47 w 53"/>
                <a:gd name="T65" fmla="*/ 39 h 135"/>
                <a:gd name="T66" fmla="*/ 46 w 53"/>
                <a:gd name="T67" fmla="*/ 36 h 135"/>
                <a:gd name="T68" fmla="*/ 45 w 53"/>
                <a:gd name="T69" fmla="*/ 33 h 135"/>
                <a:gd name="T70" fmla="*/ 44 w 53"/>
                <a:gd name="T71" fmla="*/ 30 h 135"/>
                <a:gd name="T72" fmla="*/ 43 w 53"/>
                <a:gd name="T73" fmla="*/ 27 h 135"/>
                <a:gd name="T74" fmla="*/ 41 w 53"/>
                <a:gd name="T75" fmla="*/ 22 h 135"/>
                <a:gd name="T76" fmla="*/ 37 w 53"/>
                <a:gd name="T77" fmla="*/ 13 h 135"/>
                <a:gd name="T78" fmla="*/ 36 w 53"/>
                <a:gd name="T79" fmla="*/ 12 h 135"/>
                <a:gd name="T80" fmla="*/ 35 w 53"/>
                <a:gd name="T81" fmla="*/ 11 h 135"/>
                <a:gd name="T82" fmla="*/ 35 w 53"/>
                <a:gd name="T83" fmla="*/ 10 h 135"/>
                <a:gd name="T84" fmla="*/ 34 w 53"/>
                <a:gd name="T85" fmla="*/ 9 h 135"/>
                <a:gd name="T86" fmla="*/ 32 w 53"/>
                <a:gd name="T87" fmla="*/ 6 h 135"/>
                <a:gd name="T88" fmla="*/ 30 w 53"/>
                <a:gd name="T89" fmla="*/ 3 h 135"/>
                <a:gd name="T90" fmla="*/ 28 w 53"/>
                <a:gd name="T91" fmla="*/ 2 h 135"/>
                <a:gd name="T92" fmla="*/ 27 w 53"/>
                <a:gd name="T93" fmla="*/ 0 h 135"/>
                <a:gd name="T94" fmla="*/ 27 w 53"/>
                <a:gd name="T95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3" h="135">
                  <a:moveTo>
                    <a:pt x="5" y="128"/>
                  </a:moveTo>
                  <a:cubicBezTo>
                    <a:pt x="5" y="128"/>
                    <a:pt x="5" y="128"/>
                    <a:pt x="5" y="128"/>
                  </a:cubicBezTo>
                  <a:cubicBezTo>
                    <a:pt x="7" y="131"/>
                    <a:pt x="9" y="133"/>
                    <a:pt x="12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9" y="133"/>
                    <a:pt x="7" y="131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moveTo>
                    <a:pt x="0" y="85"/>
                  </a:moveTo>
                  <a:cubicBezTo>
                    <a:pt x="0" y="85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6"/>
                    <a:pt x="0" y="85"/>
                    <a:pt x="0" y="85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2"/>
                    <a:pt x="7" y="66"/>
                    <a:pt x="22" y="135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44" y="133"/>
                    <a:pt x="46" y="131"/>
                    <a:pt x="48" y="128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46" y="127"/>
                    <a:pt x="44" y="126"/>
                    <a:pt x="42" y="126"/>
                  </a:cubicBezTo>
                  <a:cubicBezTo>
                    <a:pt x="52" y="86"/>
                    <a:pt x="52" y="86"/>
                    <a:pt x="52" y="86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6"/>
                    <a:pt x="53" y="85"/>
                    <a:pt x="53" y="84"/>
                  </a:cubicBezTo>
                  <a:cubicBezTo>
                    <a:pt x="53" y="79"/>
                    <a:pt x="52" y="75"/>
                    <a:pt x="52" y="71"/>
                  </a:cubicBezTo>
                  <a:cubicBezTo>
                    <a:pt x="51" y="66"/>
                    <a:pt x="51" y="62"/>
                    <a:pt x="50" y="57"/>
                  </a:cubicBezTo>
                  <a:cubicBezTo>
                    <a:pt x="50" y="55"/>
                    <a:pt x="49" y="53"/>
                    <a:pt x="49" y="51"/>
                  </a:cubicBezTo>
                  <a:cubicBezTo>
                    <a:pt x="49" y="50"/>
                    <a:pt x="49" y="49"/>
                    <a:pt x="48" y="48"/>
                  </a:cubicBezTo>
                  <a:cubicBezTo>
                    <a:pt x="48" y="47"/>
                    <a:pt x="48" y="46"/>
                    <a:pt x="48" y="45"/>
                  </a:cubicBezTo>
                  <a:cubicBezTo>
                    <a:pt x="48" y="44"/>
                    <a:pt x="47" y="43"/>
                    <a:pt x="47" y="42"/>
                  </a:cubicBezTo>
                  <a:cubicBezTo>
                    <a:pt x="47" y="41"/>
                    <a:pt x="47" y="40"/>
                    <a:pt x="47" y="39"/>
                  </a:cubicBezTo>
                  <a:cubicBezTo>
                    <a:pt x="46" y="38"/>
                    <a:pt x="46" y="37"/>
                    <a:pt x="46" y="36"/>
                  </a:cubicBezTo>
                  <a:cubicBezTo>
                    <a:pt x="46" y="35"/>
                    <a:pt x="45" y="34"/>
                    <a:pt x="45" y="33"/>
                  </a:cubicBezTo>
                  <a:cubicBezTo>
                    <a:pt x="45" y="32"/>
                    <a:pt x="45" y="31"/>
                    <a:pt x="44" y="30"/>
                  </a:cubicBezTo>
                  <a:cubicBezTo>
                    <a:pt x="44" y="29"/>
                    <a:pt x="44" y="28"/>
                    <a:pt x="43" y="27"/>
                  </a:cubicBezTo>
                  <a:cubicBezTo>
                    <a:pt x="43" y="25"/>
                    <a:pt x="42" y="24"/>
                    <a:pt x="41" y="22"/>
                  </a:cubicBezTo>
                  <a:cubicBezTo>
                    <a:pt x="40" y="19"/>
                    <a:pt x="38" y="16"/>
                    <a:pt x="37" y="13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3" y="8"/>
                    <a:pt x="33" y="7"/>
                    <a:pt x="32" y="6"/>
                  </a:cubicBezTo>
                  <a:cubicBezTo>
                    <a:pt x="31" y="5"/>
                    <a:pt x="31" y="4"/>
                    <a:pt x="30" y="3"/>
                  </a:cubicBezTo>
                  <a:cubicBezTo>
                    <a:pt x="29" y="3"/>
                    <a:pt x="29" y="2"/>
                    <a:pt x="28" y="2"/>
                  </a:cubicBezTo>
                  <a:cubicBezTo>
                    <a:pt x="28" y="1"/>
                    <a:pt x="27" y="1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5" name="Freeform 1108"/>
            <p:cNvSpPr>
              <a:spLocks/>
            </p:cNvSpPr>
            <p:nvPr/>
          </p:nvSpPr>
          <p:spPr bwMode="auto">
            <a:xfrm>
              <a:off x="10774363" y="6575425"/>
              <a:ext cx="60325" cy="25400"/>
            </a:xfrm>
            <a:custGeom>
              <a:avLst/>
              <a:gdLst>
                <a:gd name="T0" fmla="*/ 0 w 19"/>
                <a:gd name="T1" fmla="*/ 0 h 8"/>
                <a:gd name="T2" fmla="*/ 2 w 19"/>
                <a:gd name="T3" fmla="*/ 8 h 8"/>
                <a:gd name="T4" fmla="*/ 19 w 19"/>
                <a:gd name="T5" fmla="*/ 8 h 8"/>
                <a:gd name="T6" fmla="*/ 19 w 19"/>
                <a:gd name="T7" fmla="*/ 0 h 8"/>
                <a:gd name="T8" fmla="*/ 18 w 19"/>
                <a:gd name="T9" fmla="*/ 0 h 8"/>
                <a:gd name="T10" fmla="*/ 0 w 19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8">
                  <a:moveTo>
                    <a:pt x="0" y="0"/>
                  </a:moveTo>
                  <a:cubicBezTo>
                    <a:pt x="1" y="3"/>
                    <a:pt x="1" y="6"/>
                    <a:pt x="2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6" name="Freeform 1109"/>
            <p:cNvSpPr>
              <a:spLocks noEditPoints="1"/>
            </p:cNvSpPr>
            <p:nvPr/>
          </p:nvSpPr>
          <p:spPr bwMode="auto">
            <a:xfrm>
              <a:off x="10679113" y="6423025"/>
              <a:ext cx="25400" cy="177800"/>
            </a:xfrm>
            <a:custGeom>
              <a:avLst/>
              <a:gdLst>
                <a:gd name="T0" fmla="*/ 0 w 8"/>
                <a:gd name="T1" fmla="*/ 56 h 56"/>
                <a:gd name="T2" fmla="*/ 0 w 8"/>
                <a:gd name="T3" fmla="*/ 56 h 56"/>
                <a:gd name="T4" fmla="*/ 0 w 8"/>
                <a:gd name="T5" fmla="*/ 56 h 56"/>
                <a:gd name="T6" fmla="*/ 0 w 8"/>
                <a:gd name="T7" fmla="*/ 56 h 56"/>
                <a:gd name="T8" fmla="*/ 8 w 8"/>
                <a:gd name="T9" fmla="*/ 45 h 56"/>
                <a:gd name="T10" fmla="*/ 0 w 8"/>
                <a:gd name="T11" fmla="*/ 56 h 56"/>
                <a:gd name="T12" fmla="*/ 8 w 8"/>
                <a:gd name="T13" fmla="*/ 45 h 56"/>
                <a:gd name="T14" fmla="*/ 8 w 8"/>
                <a:gd name="T15" fmla="*/ 45 h 56"/>
                <a:gd name="T16" fmla="*/ 8 w 8"/>
                <a:gd name="T17" fmla="*/ 45 h 56"/>
                <a:gd name="T18" fmla="*/ 8 w 8"/>
                <a:gd name="T19" fmla="*/ 45 h 56"/>
                <a:gd name="T20" fmla="*/ 8 w 8"/>
                <a:gd name="T21" fmla="*/ 0 h 56"/>
                <a:gd name="T22" fmla="*/ 8 w 8"/>
                <a:gd name="T23" fmla="*/ 0 h 56"/>
                <a:gd name="T24" fmla="*/ 0 w 8"/>
                <a:gd name="T25" fmla="*/ 7 h 56"/>
                <a:gd name="T26" fmla="*/ 8 w 8"/>
                <a:gd name="T27" fmla="*/ 0 h 56"/>
                <a:gd name="T28" fmla="*/ 8 w 8"/>
                <a:gd name="T2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" h="56">
                  <a:moveTo>
                    <a:pt x="0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moveTo>
                    <a:pt x="8" y="45"/>
                  </a:moveTo>
                  <a:cubicBezTo>
                    <a:pt x="4" y="50"/>
                    <a:pt x="0" y="56"/>
                    <a:pt x="0" y="56"/>
                  </a:cubicBezTo>
                  <a:cubicBezTo>
                    <a:pt x="0" y="56"/>
                    <a:pt x="4" y="50"/>
                    <a:pt x="8" y="45"/>
                  </a:cubicBezTo>
                  <a:moveTo>
                    <a:pt x="8" y="45"/>
                  </a:move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7" name="Freeform 1110"/>
            <p:cNvSpPr>
              <a:spLocks/>
            </p:cNvSpPr>
            <p:nvPr/>
          </p:nvSpPr>
          <p:spPr bwMode="auto">
            <a:xfrm>
              <a:off x="10837863" y="6419850"/>
              <a:ext cx="66675" cy="187325"/>
            </a:xfrm>
            <a:custGeom>
              <a:avLst/>
              <a:gdLst>
                <a:gd name="T0" fmla="*/ 10 w 21"/>
                <a:gd name="T1" fmla="*/ 0 h 59"/>
                <a:gd name="T2" fmla="*/ 0 w 21"/>
                <a:gd name="T3" fmla="*/ 40 h 59"/>
                <a:gd name="T4" fmla="*/ 6 w 21"/>
                <a:gd name="T5" fmla="*/ 42 h 59"/>
                <a:gd name="T6" fmla="*/ 21 w 21"/>
                <a:gd name="T7" fmla="*/ 59 h 59"/>
                <a:gd name="T8" fmla="*/ 21 w 21"/>
                <a:gd name="T9" fmla="*/ 10 h 59"/>
                <a:gd name="T10" fmla="*/ 11 w 21"/>
                <a:gd name="T11" fmla="*/ 1 h 59"/>
                <a:gd name="T12" fmla="*/ 10 w 21"/>
                <a:gd name="T1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59">
                  <a:moveTo>
                    <a:pt x="10" y="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2" y="40"/>
                    <a:pt x="4" y="41"/>
                    <a:pt x="6" y="42"/>
                  </a:cubicBezTo>
                  <a:cubicBezTo>
                    <a:pt x="14" y="47"/>
                    <a:pt x="21" y="59"/>
                    <a:pt x="21" y="59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8" name="Rectangle 1111"/>
            <p:cNvSpPr>
              <a:spLocks noChangeArrowheads="1"/>
            </p:cNvSpPr>
            <p:nvPr/>
          </p:nvSpPr>
          <p:spPr bwMode="auto">
            <a:xfrm>
              <a:off x="10790238" y="6145213"/>
              <a:ext cx="1588" cy="1588"/>
            </a:xfrm>
            <a:prstGeom prst="rect">
              <a:avLst/>
            </a:pr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9" name="Freeform 1112"/>
            <p:cNvSpPr>
              <a:spLocks/>
            </p:cNvSpPr>
            <p:nvPr/>
          </p:nvSpPr>
          <p:spPr bwMode="auto">
            <a:xfrm>
              <a:off x="10790238" y="61452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0" name="Freeform 1113"/>
            <p:cNvSpPr>
              <a:spLocks noEditPoints="1"/>
            </p:cNvSpPr>
            <p:nvPr/>
          </p:nvSpPr>
          <p:spPr bwMode="auto">
            <a:xfrm>
              <a:off x="10704513" y="6145213"/>
              <a:ext cx="85725" cy="455613"/>
            </a:xfrm>
            <a:custGeom>
              <a:avLst/>
              <a:gdLst>
                <a:gd name="T0" fmla="*/ 24 w 27"/>
                <a:gd name="T1" fmla="*/ 143 h 143"/>
                <a:gd name="T2" fmla="*/ 12 w 27"/>
                <a:gd name="T3" fmla="*/ 143 h 143"/>
                <a:gd name="T4" fmla="*/ 13 w 27"/>
                <a:gd name="T5" fmla="*/ 135 h 143"/>
                <a:gd name="T6" fmla="*/ 12 w 27"/>
                <a:gd name="T7" fmla="*/ 143 h 143"/>
                <a:gd name="T8" fmla="*/ 13 w 27"/>
                <a:gd name="T9" fmla="*/ 135 h 143"/>
                <a:gd name="T10" fmla="*/ 5 w 27"/>
                <a:gd name="T11" fmla="*/ 128 h 143"/>
                <a:gd name="T12" fmla="*/ 5 w 27"/>
                <a:gd name="T13" fmla="*/ 128 h 143"/>
                <a:gd name="T14" fmla="*/ 5 w 27"/>
                <a:gd name="T15" fmla="*/ 128 h 143"/>
                <a:gd name="T16" fmla="*/ 27 w 27"/>
                <a:gd name="T17" fmla="*/ 0 h 143"/>
                <a:gd name="T18" fmla="*/ 25 w 27"/>
                <a:gd name="T19" fmla="*/ 2 h 143"/>
                <a:gd name="T20" fmla="*/ 21 w 27"/>
                <a:gd name="T21" fmla="*/ 6 h 143"/>
                <a:gd name="T22" fmla="*/ 18 w 27"/>
                <a:gd name="T23" fmla="*/ 10 h 143"/>
                <a:gd name="T24" fmla="*/ 17 w 27"/>
                <a:gd name="T25" fmla="*/ 12 h 143"/>
                <a:gd name="T26" fmla="*/ 12 w 27"/>
                <a:gd name="T27" fmla="*/ 22 h 143"/>
                <a:gd name="T28" fmla="*/ 9 w 27"/>
                <a:gd name="T29" fmla="*/ 30 h 143"/>
                <a:gd name="T30" fmla="*/ 7 w 27"/>
                <a:gd name="T31" fmla="*/ 36 h 143"/>
                <a:gd name="T32" fmla="*/ 6 w 27"/>
                <a:gd name="T33" fmla="*/ 42 h 143"/>
                <a:gd name="T34" fmla="*/ 5 w 27"/>
                <a:gd name="T35" fmla="*/ 48 h 143"/>
                <a:gd name="T36" fmla="*/ 3 w 27"/>
                <a:gd name="T37" fmla="*/ 57 h 143"/>
                <a:gd name="T38" fmla="*/ 0 w 27"/>
                <a:gd name="T39" fmla="*/ 84 h 143"/>
                <a:gd name="T40" fmla="*/ 0 w 27"/>
                <a:gd name="T41" fmla="*/ 84 h 143"/>
                <a:gd name="T42" fmla="*/ 3 w 27"/>
                <a:gd name="T43" fmla="*/ 57 h 143"/>
                <a:gd name="T44" fmla="*/ 5 w 27"/>
                <a:gd name="T45" fmla="*/ 48 h 143"/>
                <a:gd name="T46" fmla="*/ 6 w 27"/>
                <a:gd name="T47" fmla="*/ 42 h 143"/>
                <a:gd name="T48" fmla="*/ 7 w 27"/>
                <a:gd name="T49" fmla="*/ 36 h 143"/>
                <a:gd name="T50" fmla="*/ 9 w 27"/>
                <a:gd name="T51" fmla="*/ 30 h 143"/>
                <a:gd name="T52" fmla="*/ 12 w 27"/>
                <a:gd name="T53" fmla="*/ 22 h 143"/>
                <a:gd name="T54" fmla="*/ 17 w 27"/>
                <a:gd name="T55" fmla="*/ 12 h 143"/>
                <a:gd name="T56" fmla="*/ 18 w 27"/>
                <a:gd name="T57" fmla="*/ 10 h 143"/>
                <a:gd name="T58" fmla="*/ 21 w 27"/>
                <a:gd name="T59" fmla="*/ 6 h 143"/>
                <a:gd name="T60" fmla="*/ 25 w 27"/>
                <a:gd name="T61" fmla="*/ 2 h 143"/>
                <a:gd name="T62" fmla="*/ 27 w 27"/>
                <a:gd name="T63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7" h="143">
                  <a:moveTo>
                    <a:pt x="12" y="143"/>
                  </a:moveTo>
                  <a:cubicBezTo>
                    <a:pt x="24" y="143"/>
                    <a:pt x="24" y="143"/>
                    <a:pt x="24" y="143"/>
                  </a:cubicBezTo>
                  <a:cubicBezTo>
                    <a:pt x="24" y="143"/>
                    <a:pt x="24" y="143"/>
                    <a:pt x="24" y="143"/>
                  </a:cubicBezTo>
                  <a:cubicBezTo>
                    <a:pt x="12" y="143"/>
                    <a:pt x="12" y="143"/>
                    <a:pt x="12" y="143"/>
                  </a:cubicBezTo>
                  <a:moveTo>
                    <a:pt x="12" y="135"/>
                  </a:moveTo>
                  <a:cubicBezTo>
                    <a:pt x="13" y="135"/>
                    <a:pt x="13" y="135"/>
                    <a:pt x="13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2" y="143"/>
                    <a:pt x="12" y="143"/>
                    <a:pt x="12" y="143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3" y="135"/>
                    <a:pt x="13" y="135"/>
                    <a:pt x="13" y="135"/>
                  </a:cubicBezTo>
                  <a:cubicBezTo>
                    <a:pt x="13" y="135"/>
                    <a:pt x="13" y="135"/>
                    <a:pt x="12" y="135"/>
                  </a:cubicBezTo>
                  <a:moveTo>
                    <a:pt x="5" y="128"/>
                  </a:moveTo>
                  <a:cubicBezTo>
                    <a:pt x="3" y="129"/>
                    <a:pt x="2" y="131"/>
                    <a:pt x="0" y="132"/>
                  </a:cubicBezTo>
                  <a:cubicBezTo>
                    <a:pt x="2" y="131"/>
                    <a:pt x="3" y="129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1"/>
                    <a:pt x="25" y="2"/>
                  </a:cubicBezTo>
                  <a:cubicBezTo>
                    <a:pt x="25" y="2"/>
                    <a:pt x="24" y="3"/>
                    <a:pt x="23" y="3"/>
                  </a:cubicBezTo>
                  <a:cubicBezTo>
                    <a:pt x="23" y="4"/>
                    <a:pt x="22" y="5"/>
                    <a:pt x="21" y="6"/>
                  </a:cubicBezTo>
                  <a:cubicBezTo>
                    <a:pt x="21" y="7"/>
                    <a:pt x="20" y="8"/>
                    <a:pt x="19" y="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5" y="16"/>
                    <a:pt x="13" y="19"/>
                    <a:pt x="12" y="22"/>
                  </a:cubicBezTo>
                  <a:cubicBezTo>
                    <a:pt x="11" y="24"/>
                    <a:pt x="11" y="25"/>
                    <a:pt x="10" y="27"/>
                  </a:cubicBezTo>
                  <a:cubicBezTo>
                    <a:pt x="10" y="28"/>
                    <a:pt x="9" y="29"/>
                    <a:pt x="9" y="30"/>
                  </a:cubicBezTo>
                  <a:cubicBezTo>
                    <a:pt x="9" y="31"/>
                    <a:pt x="8" y="32"/>
                    <a:pt x="8" y="33"/>
                  </a:cubicBezTo>
                  <a:cubicBezTo>
                    <a:pt x="8" y="34"/>
                    <a:pt x="8" y="35"/>
                    <a:pt x="7" y="36"/>
                  </a:cubicBezTo>
                  <a:cubicBezTo>
                    <a:pt x="7" y="37"/>
                    <a:pt x="7" y="38"/>
                    <a:pt x="7" y="39"/>
                  </a:cubicBezTo>
                  <a:cubicBezTo>
                    <a:pt x="6" y="40"/>
                    <a:pt x="6" y="41"/>
                    <a:pt x="6" y="42"/>
                  </a:cubicBezTo>
                  <a:cubicBezTo>
                    <a:pt x="6" y="43"/>
                    <a:pt x="6" y="44"/>
                    <a:pt x="5" y="45"/>
                  </a:cubicBezTo>
                  <a:cubicBezTo>
                    <a:pt x="5" y="46"/>
                    <a:pt x="5" y="47"/>
                    <a:pt x="5" y="48"/>
                  </a:cubicBezTo>
                  <a:cubicBezTo>
                    <a:pt x="5" y="49"/>
                    <a:pt x="5" y="50"/>
                    <a:pt x="4" y="51"/>
                  </a:cubicBezTo>
                  <a:cubicBezTo>
                    <a:pt x="4" y="53"/>
                    <a:pt x="4" y="55"/>
                    <a:pt x="3" y="57"/>
                  </a:cubicBezTo>
                  <a:cubicBezTo>
                    <a:pt x="3" y="62"/>
                    <a:pt x="2" y="66"/>
                    <a:pt x="1" y="71"/>
                  </a:cubicBezTo>
                  <a:cubicBezTo>
                    <a:pt x="1" y="75"/>
                    <a:pt x="0" y="79"/>
                    <a:pt x="0" y="84"/>
                  </a:cubicBezTo>
                  <a:cubicBezTo>
                    <a:pt x="0" y="84"/>
                    <a:pt x="0" y="84"/>
                    <a:pt x="0" y="85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79"/>
                    <a:pt x="1" y="75"/>
                    <a:pt x="1" y="71"/>
                  </a:cubicBezTo>
                  <a:cubicBezTo>
                    <a:pt x="2" y="66"/>
                    <a:pt x="3" y="62"/>
                    <a:pt x="3" y="57"/>
                  </a:cubicBezTo>
                  <a:cubicBezTo>
                    <a:pt x="4" y="55"/>
                    <a:pt x="4" y="53"/>
                    <a:pt x="4" y="51"/>
                  </a:cubicBezTo>
                  <a:cubicBezTo>
                    <a:pt x="5" y="50"/>
                    <a:pt x="5" y="49"/>
                    <a:pt x="5" y="48"/>
                  </a:cubicBezTo>
                  <a:cubicBezTo>
                    <a:pt x="5" y="47"/>
                    <a:pt x="5" y="46"/>
                    <a:pt x="5" y="45"/>
                  </a:cubicBezTo>
                  <a:cubicBezTo>
                    <a:pt x="6" y="44"/>
                    <a:pt x="6" y="43"/>
                    <a:pt x="6" y="42"/>
                  </a:cubicBezTo>
                  <a:cubicBezTo>
                    <a:pt x="6" y="41"/>
                    <a:pt x="6" y="40"/>
                    <a:pt x="7" y="39"/>
                  </a:cubicBezTo>
                  <a:cubicBezTo>
                    <a:pt x="7" y="38"/>
                    <a:pt x="7" y="37"/>
                    <a:pt x="7" y="36"/>
                  </a:cubicBezTo>
                  <a:cubicBezTo>
                    <a:pt x="8" y="35"/>
                    <a:pt x="8" y="34"/>
                    <a:pt x="8" y="33"/>
                  </a:cubicBezTo>
                  <a:cubicBezTo>
                    <a:pt x="8" y="32"/>
                    <a:pt x="9" y="31"/>
                    <a:pt x="9" y="30"/>
                  </a:cubicBezTo>
                  <a:cubicBezTo>
                    <a:pt x="9" y="29"/>
                    <a:pt x="10" y="28"/>
                    <a:pt x="10" y="27"/>
                  </a:cubicBezTo>
                  <a:cubicBezTo>
                    <a:pt x="11" y="25"/>
                    <a:pt x="11" y="24"/>
                    <a:pt x="12" y="22"/>
                  </a:cubicBezTo>
                  <a:cubicBezTo>
                    <a:pt x="13" y="19"/>
                    <a:pt x="15" y="16"/>
                    <a:pt x="17" y="13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8"/>
                    <a:pt x="21" y="7"/>
                    <a:pt x="21" y="6"/>
                  </a:cubicBezTo>
                  <a:cubicBezTo>
                    <a:pt x="22" y="5"/>
                    <a:pt x="23" y="4"/>
                    <a:pt x="23" y="3"/>
                  </a:cubicBezTo>
                  <a:cubicBezTo>
                    <a:pt x="24" y="3"/>
                    <a:pt x="25" y="2"/>
                    <a:pt x="25" y="2"/>
                  </a:cubicBezTo>
                  <a:cubicBezTo>
                    <a:pt x="26" y="1"/>
                    <a:pt x="26" y="1"/>
                    <a:pt x="26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1" name="Freeform 1114"/>
            <p:cNvSpPr>
              <a:spLocks/>
            </p:cNvSpPr>
            <p:nvPr/>
          </p:nvSpPr>
          <p:spPr bwMode="auto">
            <a:xfrm>
              <a:off x="10704513" y="6145213"/>
              <a:ext cx="85725" cy="430213"/>
            </a:xfrm>
            <a:custGeom>
              <a:avLst/>
              <a:gdLst>
                <a:gd name="T0" fmla="*/ 27 w 27"/>
                <a:gd name="T1" fmla="*/ 0 h 135"/>
                <a:gd name="T2" fmla="*/ 27 w 27"/>
                <a:gd name="T3" fmla="*/ 0 h 135"/>
                <a:gd name="T4" fmla="*/ 26 w 27"/>
                <a:gd name="T5" fmla="*/ 0 h 135"/>
                <a:gd name="T6" fmla="*/ 25 w 27"/>
                <a:gd name="T7" fmla="*/ 2 h 135"/>
                <a:gd name="T8" fmla="*/ 23 w 27"/>
                <a:gd name="T9" fmla="*/ 3 h 135"/>
                <a:gd name="T10" fmla="*/ 21 w 27"/>
                <a:gd name="T11" fmla="*/ 6 h 135"/>
                <a:gd name="T12" fmla="*/ 19 w 27"/>
                <a:gd name="T13" fmla="*/ 9 h 135"/>
                <a:gd name="T14" fmla="*/ 18 w 27"/>
                <a:gd name="T15" fmla="*/ 10 h 135"/>
                <a:gd name="T16" fmla="*/ 18 w 27"/>
                <a:gd name="T17" fmla="*/ 11 h 135"/>
                <a:gd name="T18" fmla="*/ 17 w 27"/>
                <a:gd name="T19" fmla="*/ 12 h 135"/>
                <a:gd name="T20" fmla="*/ 17 w 27"/>
                <a:gd name="T21" fmla="*/ 13 h 135"/>
                <a:gd name="T22" fmla="*/ 12 w 27"/>
                <a:gd name="T23" fmla="*/ 22 h 135"/>
                <a:gd name="T24" fmla="*/ 10 w 27"/>
                <a:gd name="T25" fmla="*/ 27 h 135"/>
                <a:gd name="T26" fmla="*/ 9 w 27"/>
                <a:gd name="T27" fmla="*/ 30 h 135"/>
                <a:gd name="T28" fmla="*/ 8 w 27"/>
                <a:gd name="T29" fmla="*/ 33 h 135"/>
                <a:gd name="T30" fmla="*/ 7 w 27"/>
                <a:gd name="T31" fmla="*/ 36 h 135"/>
                <a:gd name="T32" fmla="*/ 7 w 27"/>
                <a:gd name="T33" fmla="*/ 39 h 135"/>
                <a:gd name="T34" fmla="*/ 6 w 27"/>
                <a:gd name="T35" fmla="*/ 42 h 135"/>
                <a:gd name="T36" fmla="*/ 5 w 27"/>
                <a:gd name="T37" fmla="*/ 45 h 135"/>
                <a:gd name="T38" fmla="*/ 5 w 27"/>
                <a:gd name="T39" fmla="*/ 48 h 135"/>
                <a:gd name="T40" fmla="*/ 4 w 27"/>
                <a:gd name="T41" fmla="*/ 51 h 135"/>
                <a:gd name="T42" fmla="*/ 3 w 27"/>
                <a:gd name="T43" fmla="*/ 57 h 135"/>
                <a:gd name="T44" fmla="*/ 1 w 27"/>
                <a:gd name="T45" fmla="*/ 71 h 135"/>
                <a:gd name="T46" fmla="*/ 0 w 27"/>
                <a:gd name="T47" fmla="*/ 84 h 135"/>
                <a:gd name="T48" fmla="*/ 0 w 27"/>
                <a:gd name="T49" fmla="*/ 85 h 135"/>
                <a:gd name="T50" fmla="*/ 0 w 27"/>
                <a:gd name="T51" fmla="*/ 87 h 135"/>
                <a:gd name="T52" fmla="*/ 3 w 27"/>
                <a:gd name="T53" fmla="*/ 85 h 135"/>
                <a:gd name="T54" fmla="*/ 12 w 27"/>
                <a:gd name="T55" fmla="*/ 124 h 135"/>
                <a:gd name="T56" fmla="*/ 5 w 27"/>
                <a:gd name="T57" fmla="*/ 128 h 135"/>
                <a:gd name="T58" fmla="*/ 5 w 27"/>
                <a:gd name="T59" fmla="*/ 128 h 135"/>
                <a:gd name="T60" fmla="*/ 5 w 27"/>
                <a:gd name="T61" fmla="*/ 128 h 135"/>
                <a:gd name="T62" fmla="*/ 12 w 27"/>
                <a:gd name="T63" fmla="*/ 135 h 135"/>
                <a:gd name="T64" fmla="*/ 12 w 27"/>
                <a:gd name="T65" fmla="*/ 135 h 135"/>
                <a:gd name="T66" fmla="*/ 13 w 27"/>
                <a:gd name="T67" fmla="*/ 135 h 135"/>
                <a:gd name="T68" fmla="*/ 22 w 27"/>
                <a:gd name="T69" fmla="*/ 135 h 135"/>
                <a:gd name="T70" fmla="*/ 27 w 27"/>
                <a:gd name="T71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7" h="135"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1"/>
                    <a:pt x="25" y="2"/>
                  </a:cubicBezTo>
                  <a:cubicBezTo>
                    <a:pt x="25" y="2"/>
                    <a:pt x="24" y="3"/>
                    <a:pt x="23" y="3"/>
                  </a:cubicBezTo>
                  <a:cubicBezTo>
                    <a:pt x="23" y="4"/>
                    <a:pt x="22" y="5"/>
                    <a:pt x="21" y="6"/>
                  </a:cubicBezTo>
                  <a:cubicBezTo>
                    <a:pt x="21" y="7"/>
                    <a:pt x="20" y="8"/>
                    <a:pt x="19" y="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5" y="16"/>
                    <a:pt x="13" y="19"/>
                    <a:pt x="12" y="22"/>
                  </a:cubicBezTo>
                  <a:cubicBezTo>
                    <a:pt x="11" y="24"/>
                    <a:pt x="11" y="25"/>
                    <a:pt x="10" y="27"/>
                  </a:cubicBezTo>
                  <a:cubicBezTo>
                    <a:pt x="10" y="28"/>
                    <a:pt x="9" y="29"/>
                    <a:pt x="9" y="30"/>
                  </a:cubicBezTo>
                  <a:cubicBezTo>
                    <a:pt x="9" y="31"/>
                    <a:pt x="8" y="32"/>
                    <a:pt x="8" y="33"/>
                  </a:cubicBezTo>
                  <a:cubicBezTo>
                    <a:pt x="8" y="34"/>
                    <a:pt x="8" y="35"/>
                    <a:pt x="7" y="36"/>
                  </a:cubicBezTo>
                  <a:cubicBezTo>
                    <a:pt x="7" y="37"/>
                    <a:pt x="7" y="38"/>
                    <a:pt x="7" y="39"/>
                  </a:cubicBezTo>
                  <a:cubicBezTo>
                    <a:pt x="6" y="40"/>
                    <a:pt x="6" y="41"/>
                    <a:pt x="6" y="42"/>
                  </a:cubicBezTo>
                  <a:cubicBezTo>
                    <a:pt x="6" y="43"/>
                    <a:pt x="6" y="44"/>
                    <a:pt x="5" y="45"/>
                  </a:cubicBezTo>
                  <a:cubicBezTo>
                    <a:pt x="5" y="46"/>
                    <a:pt x="5" y="47"/>
                    <a:pt x="5" y="48"/>
                  </a:cubicBezTo>
                  <a:cubicBezTo>
                    <a:pt x="5" y="49"/>
                    <a:pt x="5" y="50"/>
                    <a:pt x="4" y="51"/>
                  </a:cubicBezTo>
                  <a:cubicBezTo>
                    <a:pt x="4" y="53"/>
                    <a:pt x="4" y="55"/>
                    <a:pt x="3" y="57"/>
                  </a:cubicBezTo>
                  <a:cubicBezTo>
                    <a:pt x="3" y="62"/>
                    <a:pt x="2" y="66"/>
                    <a:pt x="1" y="71"/>
                  </a:cubicBezTo>
                  <a:cubicBezTo>
                    <a:pt x="1" y="75"/>
                    <a:pt x="0" y="79"/>
                    <a:pt x="0" y="84"/>
                  </a:cubicBezTo>
                  <a:cubicBezTo>
                    <a:pt x="0" y="84"/>
                    <a:pt x="0" y="84"/>
                    <a:pt x="0" y="85"/>
                  </a:cubicBezTo>
                  <a:cubicBezTo>
                    <a:pt x="0" y="85"/>
                    <a:pt x="0" y="86"/>
                    <a:pt x="0" y="87"/>
                  </a:cubicBezTo>
                  <a:cubicBezTo>
                    <a:pt x="3" y="85"/>
                    <a:pt x="3" y="85"/>
                    <a:pt x="3" y="85"/>
                  </a:cubicBezTo>
                  <a:cubicBezTo>
                    <a:pt x="12" y="124"/>
                    <a:pt x="12" y="124"/>
                    <a:pt x="12" y="124"/>
                  </a:cubicBezTo>
                  <a:cubicBezTo>
                    <a:pt x="10" y="125"/>
                    <a:pt x="7" y="126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7" y="131"/>
                    <a:pt x="9" y="133"/>
                    <a:pt x="12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3" y="135"/>
                    <a:pt x="13" y="135"/>
                    <a:pt x="13" y="135"/>
                  </a:cubicBezTo>
                  <a:cubicBezTo>
                    <a:pt x="22" y="135"/>
                    <a:pt x="22" y="135"/>
                    <a:pt x="22" y="135"/>
                  </a:cubicBezTo>
                  <a:cubicBezTo>
                    <a:pt x="7" y="66"/>
                    <a:pt x="26" y="2"/>
                    <a:pt x="27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2" name="Freeform 1115"/>
            <p:cNvSpPr>
              <a:spLocks/>
            </p:cNvSpPr>
            <p:nvPr/>
          </p:nvSpPr>
          <p:spPr bwMode="auto">
            <a:xfrm>
              <a:off x="10742613" y="6575425"/>
              <a:ext cx="38100" cy="25400"/>
            </a:xfrm>
            <a:custGeom>
              <a:avLst/>
              <a:gdLst>
                <a:gd name="T0" fmla="*/ 0 w 12"/>
                <a:gd name="T1" fmla="*/ 0 h 8"/>
                <a:gd name="T2" fmla="*/ 0 w 12"/>
                <a:gd name="T3" fmla="*/ 8 h 8"/>
                <a:gd name="T4" fmla="*/ 12 w 12"/>
                <a:gd name="T5" fmla="*/ 8 h 8"/>
                <a:gd name="T6" fmla="*/ 10 w 12"/>
                <a:gd name="T7" fmla="*/ 0 h 8"/>
                <a:gd name="T8" fmla="*/ 1 w 12"/>
                <a:gd name="T9" fmla="*/ 0 h 8"/>
                <a:gd name="T10" fmla="*/ 0 w 12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6"/>
                    <a:pt x="11" y="3"/>
                    <a:pt x="1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3" name="Freeform 1116"/>
            <p:cNvSpPr>
              <a:spLocks noEditPoints="1"/>
            </p:cNvSpPr>
            <p:nvPr/>
          </p:nvSpPr>
          <p:spPr bwMode="auto">
            <a:xfrm>
              <a:off x="10679113" y="6565900"/>
              <a:ext cx="25400" cy="34925"/>
            </a:xfrm>
            <a:custGeom>
              <a:avLst/>
              <a:gdLst>
                <a:gd name="T0" fmla="*/ 0 w 8"/>
                <a:gd name="T1" fmla="*/ 11 h 11"/>
                <a:gd name="T2" fmla="*/ 0 w 8"/>
                <a:gd name="T3" fmla="*/ 11 h 11"/>
                <a:gd name="T4" fmla="*/ 0 w 8"/>
                <a:gd name="T5" fmla="*/ 11 h 11"/>
                <a:gd name="T6" fmla="*/ 8 w 8"/>
                <a:gd name="T7" fmla="*/ 0 h 11"/>
                <a:gd name="T8" fmla="*/ 8 w 8"/>
                <a:gd name="T9" fmla="*/ 0 h 11"/>
                <a:gd name="T10" fmla="*/ 8 w 8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4" name="Freeform 1117"/>
            <p:cNvSpPr>
              <a:spLocks/>
            </p:cNvSpPr>
            <p:nvPr/>
          </p:nvSpPr>
          <p:spPr bwMode="auto">
            <a:xfrm>
              <a:off x="10679113" y="6416675"/>
              <a:ext cx="63500" cy="184150"/>
            </a:xfrm>
            <a:custGeom>
              <a:avLst/>
              <a:gdLst>
                <a:gd name="T0" fmla="*/ 11 w 20"/>
                <a:gd name="T1" fmla="*/ 0 h 58"/>
                <a:gd name="T2" fmla="*/ 8 w 20"/>
                <a:gd name="T3" fmla="*/ 2 h 58"/>
                <a:gd name="T4" fmla="*/ 8 w 20"/>
                <a:gd name="T5" fmla="*/ 2 h 58"/>
                <a:gd name="T6" fmla="*/ 0 w 20"/>
                <a:gd name="T7" fmla="*/ 9 h 58"/>
                <a:gd name="T8" fmla="*/ 0 w 20"/>
                <a:gd name="T9" fmla="*/ 58 h 58"/>
                <a:gd name="T10" fmla="*/ 0 w 20"/>
                <a:gd name="T11" fmla="*/ 58 h 58"/>
                <a:gd name="T12" fmla="*/ 0 w 20"/>
                <a:gd name="T13" fmla="*/ 58 h 58"/>
                <a:gd name="T14" fmla="*/ 8 w 20"/>
                <a:gd name="T15" fmla="*/ 47 h 58"/>
                <a:gd name="T16" fmla="*/ 8 w 20"/>
                <a:gd name="T17" fmla="*/ 47 h 58"/>
                <a:gd name="T18" fmla="*/ 8 w 20"/>
                <a:gd name="T19" fmla="*/ 47 h 58"/>
                <a:gd name="T20" fmla="*/ 13 w 20"/>
                <a:gd name="T21" fmla="*/ 43 h 58"/>
                <a:gd name="T22" fmla="*/ 20 w 20"/>
                <a:gd name="T23" fmla="*/ 39 h 58"/>
                <a:gd name="T24" fmla="*/ 11 w 20"/>
                <a:gd name="T2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58">
                  <a:moveTo>
                    <a:pt x="11" y="0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4" y="52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10" y="46"/>
                    <a:pt x="11" y="44"/>
                    <a:pt x="13" y="43"/>
                  </a:cubicBezTo>
                  <a:cubicBezTo>
                    <a:pt x="15" y="41"/>
                    <a:pt x="18" y="40"/>
                    <a:pt x="20" y="39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9" name="Rectangle 1141"/>
            <p:cNvSpPr>
              <a:spLocks noChangeArrowheads="1"/>
            </p:cNvSpPr>
            <p:nvPr/>
          </p:nvSpPr>
          <p:spPr bwMode="auto">
            <a:xfrm>
              <a:off x="10763569" y="6607175"/>
              <a:ext cx="45719" cy="578377"/>
            </a:xfrm>
            <a:prstGeom prst="rect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0" name="Rectangle 1142"/>
            <p:cNvSpPr>
              <a:spLocks noChangeArrowheads="1"/>
            </p:cNvSpPr>
            <p:nvPr/>
          </p:nvSpPr>
          <p:spPr bwMode="auto">
            <a:xfrm>
              <a:off x="10764838" y="6607175"/>
              <a:ext cx="44450" cy="258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552" name="Freeform 1173"/>
          <p:cNvSpPr>
            <a:spLocks/>
          </p:cNvSpPr>
          <p:nvPr/>
        </p:nvSpPr>
        <p:spPr bwMode="auto">
          <a:xfrm>
            <a:off x="2424113" y="1095136"/>
            <a:ext cx="776288" cy="225269"/>
          </a:xfrm>
          <a:custGeom>
            <a:avLst/>
            <a:gdLst>
              <a:gd name="T0" fmla="*/ 196 w 403"/>
              <a:gd name="T1" fmla="*/ 0 h 115"/>
              <a:gd name="T2" fmla="*/ 92 w 403"/>
              <a:gd name="T3" fmla="*/ 66 h 115"/>
              <a:gd name="T4" fmla="*/ 76 w 403"/>
              <a:gd name="T5" fmla="*/ 64 h 115"/>
              <a:gd name="T6" fmla="*/ 0 w 403"/>
              <a:gd name="T7" fmla="*/ 115 h 115"/>
              <a:gd name="T8" fmla="*/ 403 w 403"/>
              <a:gd name="T9" fmla="*/ 115 h 115"/>
              <a:gd name="T10" fmla="*/ 327 w 403"/>
              <a:gd name="T11" fmla="*/ 64 h 115"/>
              <a:gd name="T12" fmla="*/ 301 w 403"/>
              <a:gd name="T13" fmla="*/ 69 h 115"/>
              <a:gd name="T14" fmla="*/ 196 w 403"/>
              <a:gd name="T15" fmla="*/ 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03" h="115">
                <a:moveTo>
                  <a:pt x="196" y="0"/>
                </a:moveTo>
                <a:cubicBezTo>
                  <a:pt x="150" y="0"/>
                  <a:pt x="111" y="27"/>
                  <a:pt x="92" y="66"/>
                </a:cubicBezTo>
                <a:cubicBezTo>
                  <a:pt x="87" y="65"/>
                  <a:pt x="81" y="64"/>
                  <a:pt x="76" y="64"/>
                </a:cubicBezTo>
                <a:cubicBezTo>
                  <a:pt x="42" y="64"/>
                  <a:pt x="12" y="85"/>
                  <a:pt x="0" y="115"/>
                </a:cubicBezTo>
                <a:cubicBezTo>
                  <a:pt x="403" y="115"/>
                  <a:pt x="403" y="115"/>
                  <a:pt x="403" y="115"/>
                </a:cubicBezTo>
                <a:cubicBezTo>
                  <a:pt x="390" y="85"/>
                  <a:pt x="361" y="64"/>
                  <a:pt x="327" y="64"/>
                </a:cubicBezTo>
                <a:cubicBezTo>
                  <a:pt x="317" y="64"/>
                  <a:pt x="309" y="66"/>
                  <a:pt x="301" y="69"/>
                </a:cubicBezTo>
                <a:cubicBezTo>
                  <a:pt x="283" y="28"/>
                  <a:pt x="243" y="0"/>
                  <a:pt x="196" y="0"/>
                </a:cubicBezTo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7" name="任意多边形 1186"/>
          <p:cNvSpPr/>
          <p:nvPr/>
        </p:nvSpPr>
        <p:spPr>
          <a:xfrm>
            <a:off x="3213969" y="1358134"/>
            <a:ext cx="5623484" cy="827625"/>
          </a:xfrm>
          <a:custGeom>
            <a:avLst/>
            <a:gdLst/>
            <a:ahLst/>
            <a:cxnLst/>
            <a:rect l="l" t="t" r="r" b="b"/>
            <a:pathLst>
              <a:path w="7497979" h="1103500">
                <a:moveTo>
                  <a:pt x="695051" y="673313"/>
                </a:moveTo>
                <a:lnTo>
                  <a:pt x="897559" y="673313"/>
                </a:lnTo>
                <a:lnTo>
                  <a:pt x="1046294" y="1065172"/>
                </a:lnTo>
                <a:lnTo>
                  <a:pt x="843786" y="1065172"/>
                </a:lnTo>
                <a:close/>
                <a:moveTo>
                  <a:pt x="148735" y="673313"/>
                </a:moveTo>
                <a:lnTo>
                  <a:pt x="351244" y="673313"/>
                </a:lnTo>
                <a:lnTo>
                  <a:pt x="202509" y="1065172"/>
                </a:lnTo>
                <a:lnTo>
                  <a:pt x="0" y="1065172"/>
                </a:lnTo>
                <a:close/>
                <a:moveTo>
                  <a:pt x="1902093" y="632124"/>
                </a:moveTo>
                <a:lnTo>
                  <a:pt x="1902093" y="765986"/>
                </a:lnTo>
                <a:lnTo>
                  <a:pt x="2039959" y="765986"/>
                </a:lnTo>
                <a:lnTo>
                  <a:pt x="2038815" y="632124"/>
                </a:lnTo>
                <a:close/>
                <a:moveTo>
                  <a:pt x="5914895" y="603521"/>
                </a:moveTo>
                <a:lnTo>
                  <a:pt x="6091089" y="603521"/>
                </a:lnTo>
                <a:lnTo>
                  <a:pt x="6133993" y="685898"/>
                </a:lnTo>
                <a:lnTo>
                  <a:pt x="6316479" y="605810"/>
                </a:lnTo>
                <a:lnTo>
                  <a:pt x="6295885" y="752257"/>
                </a:lnTo>
                <a:lnTo>
                  <a:pt x="6193487" y="801454"/>
                </a:lnTo>
                <a:lnTo>
                  <a:pt x="6327349" y="1061740"/>
                </a:lnTo>
                <a:lnTo>
                  <a:pt x="6147150" y="1061740"/>
                </a:lnTo>
                <a:close/>
                <a:moveTo>
                  <a:pt x="6588407" y="564622"/>
                </a:moveTo>
                <a:lnTo>
                  <a:pt x="6588407" y="873533"/>
                </a:lnTo>
                <a:lnTo>
                  <a:pt x="6631311" y="873533"/>
                </a:lnTo>
                <a:lnTo>
                  <a:pt x="6631311" y="564622"/>
                </a:lnTo>
                <a:close/>
                <a:moveTo>
                  <a:pt x="1729904" y="510276"/>
                </a:moveTo>
                <a:lnTo>
                  <a:pt x="2213865" y="510276"/>
                </a:lnTo>
                <a:lnTo>
                  <a:pt x="2213865" y="751112"/>
                </a:lnTo>
                <a:lnTo>
                  <a:pt x="2039959" y="887262"/>
                </a:lnTo>
                <a:lnTo>
                  <a:pt x="1729904" y="887834"/>
                </a:lnTo>
                <a:close/>
                <a:moveTo>
                  <a:pt x="6785767" y="352388"/>
                </a:moveTo>
                <a:lnTo>
                  <a:pt x="6973974" y="352388"/>
                </a:lnTo>
                <a:lnTo>
                  <a:pt x="6973974" y="898131"/>
                </a:lnTo>
                <a:lnTo>
                  <a:pt x="7074085" y="958198"/>
                </a:lnTo>
                <a:lnTo>
                  <a:pt x="7497979" y="958198"/>
                </a:lnTo>
                <a:lnTo>
                  <a:pt x="7442490" y="1070321"/>
                </a:lnTo>
                <a:lnTo>
                  <a:pt x="7027175" y="1070321"/>
                </a:lnTo>
                <a:lnTo>
                  <a:pt x="6952808" y="1027989"/>
                </a:lnTo>
                <a:lnTo>
                  <a:pt x="6824095" y="1091487"/>
                </a:lnTo>
                <a:lnTo>
                  <a:pt x="6824095" y="475953"/>
                </a:lnTo>
                <a:lnTo>
                  <a:pt x="6785767" y="475953"/>
                </a:lnTo>
                <a:close/>
                <a:moveTo>
                  <a:pt x="4529942" y="275732"/>
                </a:moveTo>
                <a:lnTo>
                  <a:pt x="4716433" y="275732"/>
                </a:lnTo>
                <a:lnTo>
                  <a:pt x="4715289" y="1018264"/>
                </a:lnTo>
                <a:lnTo>
                  <a:pt x="4531086" y="1102356"/>
                </a:lnTo>
                <a:close/>
                <a:moveTo>
                  <a:pt x="4976147" y="255710"/>
                </a:moveTo>
                <a:lnTo>
                  <a:pt x="5142044" y="1006250"/>
                </a:lnTo>
                <a:lnTo>
                  <a:pt x="4960701" y="1006250"/>
                </a:lnTo>
                <a:lnTo>
                  <a:pt x="4797665" y="256282"/>
                </a:lnTo>
                <a:close/>
                <a:moveTo>
                  <a:pt x="240837" y="158460"/>
                </a:moveTo>
                <a:lnTo>
                  <a:pt x="240837" y="487966"/>
                </a:lnTo>
                <a:lnTo>
                  <a:pt x="811179" y="487966"/>
                </a:lnTo>
                <a:lnTo>
                  <a:pt x="811179" y="158460"/>
                </a:lnTo>
                <a:close/>
                <a:moveTo>
                  <a:pt x="6588407" y="155028"/>
                </a:moveTo>
                <a:lnTo>
                  <a:pt x="6588407" y="434764"/>
                </a:lnTo>
                <a:lnTo>
                  <a:pt x="6631311" y="434764"/>
                </a:lnTo>
                <a:lnTo>
                  <a:pt x="6631311" y="155028"/>
                </a:lnTo>
                <a:close/>
                <a:moveTo>
                  <a:pt x="5454388" y="145303"/>
                </a:moveTo>
                <a:lnTo>
                  <a:pt x="5454388" y="412454"/>
                </a:lnTo>
                <a:lnTo>
                  <a:pt x="5516742" y="412454"/>
                </a:lnTo>
                <a:lnTo>
                  <a:pt x="5516742" y="145303"/>
                </a:lnTo>
                <a:close/>
                <a:moveTo>
                  <a:pt x="5894301" y="142443"/>
                </a:moveTo>
                <a:lnTo>
                  <a:pt x="5894301" y="240265"/>
                </a:lnTo>
                <a:lnTo>
                  <a:pt x="6129989" y="240265"/>
                </a:lnTo>
                <a:lnTo>
                  <a:pt x="6079075" y="359825"/>
                </a:lnTo>
                <a:lnTo>
                  <a:pt x="5894301" y="359825"/>
                </a:lnTo>
                <a:lnTo>
                  <a:pt x="5894301" y="448494"/>
                </a:lnTo>
                <a:lnTo>
                  <a:pt x="6143146" y="448494"/>
                </a:lnTo>
                <a:lnTo>
                  <a:pt x="6143146" y="142443"/>
                </a:lnTo>
                <a:close/>
                <a:moveTo>
                  <a:pt x="50913" y="24599"/>
                </a:moveTo>
                <a:lnTo>
                  <a:pt x="1001674" y="24599"/>
                </a:lnTo>
                <a:lnTo>
                  <a:pt x="1001674" y="487966"/>
                </a:lnTo>
                <a:lnTo>
                  <a:pt x="811179" y="624688"/>
                </a:lnTo>
                <a:lnTo>
                  <a:pt x="50913" y="624688"/>
                </a:lnTo>
                <a:close/>
                <a:moveTo>
                  <a:pt x="6884733" y="23454"/>
                </a:moveTo>
                <a:cubicBezTo>
                  <a:pt x="6899607" y="23836"/>
                  <a:pt x="6914194" y="27936"/>
                  <a:pt x="6928495" y="35754"/>
                </a:cubicBezTo>
                <a:cubicBezTo>
                  <a:pt x="6942797" y="43572"/>
                  <a:pt x="6954238" y="55299"/>
                  <a:pt x="6962819" y="70935"/>
                </a:cubicBezTo>
                <a:cubicBezTo>
                  <a:pt x="6971400" y="86572"/>
                  <a:pt x="6975691" y="102208"/>
                  <a:pt x="6975691" y="117844"/>
                </a:cubicBezTo>
                <a:cubicBezTo>
                  <a:pt x="6975309" y="134243"/>
                  <a:pt x="6968731" y="153979"/>
                  <a:pt x="6955955" y="177052"/>
                </a:cubicBezTo>
                <a:cubicBezTo>
                  <a:pt x="6943179" y="200125"/>
                  <a:pt x="6919438" y="211662"/>
                  <a:pt x="6884733" y="211662"/>
                </a:cubicBezTo>
                <a:cubicBezTo>
                  <a:pt x="6849265" y="212043"/>
                  <a:pt x="6825143" y="200602"/>
                  <a:pt x="6812368" y="177338"/>
                </a:cubicBezTo>
                <a:cubicBezTo>
                  <a:pt x="6799592" y="154074"/>
                  <a:pt x="6793109" y="134338"/>
                  <a:pt x="6792918" y="118130"/>
                </a:cubicBezTo>
                <a:cubicBezTo>
                  <a:pt x="6792727" y="101922"/>
                  <a:pt x="6797017" y="86190"/>
                  <a:pt x="6805789" y="70935"/>
                </a:cubicBezTo>
                <a:cubicBezTo>
                  <a:pt x="6814561" y="55299"/>
                  <a:pt x="6826002" y="43477"/>
                  <a:pt x="6840113" y="35468"/>
                </a:cubicBezTo>
                <a:cubicBezTo>
                  <a:pt x="6854223" y="27459"/>
                  <a:pt x="6869097" y="23454"/>
                  <a:pt x="6884733" y="23454"/>
                </a:cubicBezTo>
                <a:close/>
                <a:moveTo>
                  <a:pt x="6438528" y="23454"/>
                </a:moveTo>
                <a:lnTo>
                  <a:pt x="6776042" y="23454"/>
                </a:lnTo>
                <a:lnTo>
                  <a:pt x="6776042" y="434764"/>
                </a:lnTo>
                <a:lnTo>
                  <a:pt x="6713115" y="501695"/>
                </a:lnTo>
                <a:lnTo>
                  <a:pt x="6776042" y="562905"/>
                </a:lnTo>
                <a:lnTo>
                  <a:pt x="6776042" y="873533"/>
                </a:lnTo>
                <a:lnTo>
                  <a:pt x="6661631" y="998242"/>
                </a:lnTo>
                <a:lnTo>
                  <a:pt x="6588407" y="998242"/>
                </a:lnTo>
                <a:lnTo>
                  <a:pt x="6588407" y="1033709"/>
                </a:lnTo>
                <a:lnTo>
                  <a:pt x="6438528" y="1103500"/>
                </a:lnTo>
                <a:close/>
                <a:moveTo>
                  <a:pt x="4113484" y="22310"/>
                </a:moveTo>
                <a:lnTo>
                  <a:pt x="5143189" y="22310"/>
                </a:lnTo>
                <a:lnTo>
                  <a:pt x="5075685" y="163037"/>
                </a:lnTo>
                <a:lnTo>
                  <a:pt x="4561405" y="163037"/>
                </a:lnTo>
                <a:lnTo>
                  <a:pt x="4280525" y="1006250"/>
                </a:lnTo>
                <a:lnTo>
                  <a:pt x="4091746" y="1006250"/>
                </a:lnTo>
                <a:lnTo>
                  <a:pt x="4369765" y="163037"/>
                </a:lnTo>
                <a:lnTo>
                  <a:pt x="4113484" y="163037"/>
                </a:lnTo>
                <a:close/>
                <a:moveTo>
                  <a:pt x="5722111" y="20022"/>
                </a:moveTo>
                <a:lnTo>
                  <a:pt x="6314763" y="20022"/>
                </a:lnTo>
                <a:lnTo>
                  <a:pt x="6314763" y="431332"/>
                </a:lnTo>
                <a:lnTo>
                  <a:pt x="6143146" y="566338"/>
                </a:lnTo>
                <a:lnTo>
                  <a:pt x="5894301" y="566338"/>
                </a:lnTo>
                <a:lnTo>
                  <a:pt x="5894301" y="933599"/>
                </a:lnTo>
                <a:lnTo>
                  <a:pt x="6033883" y="933599"/>
                </a:lnTo>
                <a:lnTo>
                  <a:pt x="5978393" y="1058880"/>
                </a:lnTo>
                <a:lnTo>
                  <a:pt x="5722111" y="1058880"/>
                </a:lnTo>
                <a:close/>
                <a:moveTo>
                  <a:pt x="1727616" y="19450"/>
                </a:moveTo>
                <a:lnTo>
                  <a:pt x="2203568" y="19450"/>
                </a:lnTo>
                <a:lnTo>
                  <a:pt x="2203568" y="347239"/>
                </a:lnTo>
                <a:lnTo>
                  <a:pt x="2030234" y="475953"/>
                </a:lnTo>
                <a:lnTo>
                  <a:pt x="1990762" y="476525"/>
                </a:lnTo>
                <a:lnTo>
                  <a:pt x="1990762" y="355820"/>
                </a:lnTo>
                <a:lnTo>
                  <a:pt x="2030234" y="356392"/>
                </a:lnTo>
                <a:lnTo>
                  <a:pt x="2030234" y="142443"/>
                </a:lnTo>
                <a:lnTo>
                  <a:pt x="1963303" y="142443"/>
                </a:lnTo>
                <a:lnTo>
                  <a:pt x="1887220" y="475953"/>
                </a:lnTo>
                <a:lnTo>
                  <a:pt x="1715602" y="476525"/>
                </a:lnTo>
                <a:lnTo>
                  <a:pt x="1791686" y="142443"/>
                </a:lnTo>
                <a:lnTo>
                  <a:pt x="1727616" y="142443"/>
                </a:lnTo>
                <a:close/>
                <a:moveTo>
                  <a:pt x="5280482" y="17734"/>
                </a:moveTo>
                <a:lnTo>
                  <a:pt x="5691220" y="17734"/>
                </a:lnTo>
                <a:lnTo>
                  <a:pt x="5691220" y="412454"/>
                </a:lnTo>
                <a:lnTo>
                  <a:pt x="5604839" y="514280"/>
                </a:lnTo>
                <a:lnTo>
                  <a:pt x="5604839" y="619539"/>
                </a:lnTo>
                <a:lnTo>
                  <a:pt x="5694653" y="619539"/>
                </a:lnTo>
                <a:lnTo>
                  <a:pt x="5647171" y="737383"/>
                </a:lnTo>
                <a:lnTo>
                  <a:pt x="5604839" y="737383"/>
                </a:lnTo>
                <a:lnTo>
                  <a:pt x="5604839" y="950761"/>
                </a:lnTo>
                <a:lnTo>
                  <a:pt x="5701517" y="950761"/>
                </a:lnTo>
                <a:lnTo>
                  <a:pt x="5652892" y="1068605"/>
                </a:lnTo>
                <a:lnTo>
                  <a:pt x="5280482" y="1068605"/>
                </a:lnTo>
                <a:lnTo>
                  <a:pt x="5280482" y="589792"/>
                </a:lnTo>
                <a:lnTo>
                  <a:pt x="5429789" y="589792"/>
                </a:lnTo>
                <a:lnTo>
                  <a:pt x="5429789" y="950761"/>
                </a:lnTo>
                <a:lnTo>
                  <a:pt x="5451527" y="950761"/>
                </a:lnTo>
                <a:lnTo>
                  <a:pt x="5451527" y="531442"/>
                </a:lnTo>
                <a:lnTo>
                  <a:pt x="5280482" y="531442"/>
                </a:lnTo>
                <a:close/>
                <a:moveTo>
                  <a:pt x="7118705" y="12585"/>
                </a:moveTo>
                <a:lnTo>
                  <a:pt x="7285746" y="12585"/>
                </a:lnTo>
                <a:lnTo>
                  <a:pt x="7267440" y="64643"/>
                </a:lnTo>
                <a:lnTo>
                  <a:pt x="7494547" y="64643"/>
                </a:lnTo>
                <a:lnTo>
                  <a:pt x="7447066" y="176766"/>
                </a:lnTo>
                <a:lnTo>
                  <a:pt x="7235405" y="176766"/>
                </a:lnTo>
                <a:lnTo>
                  <a:pt x="7203369" y="271156"/>
                </a:lnTo>
                <a:lnTo>
                  <a:pt x="7479101" y="271156"/>
                </a:lnTo>
                <a:lnTo>
                  <a:pt x="7479101" y="775139"/>
                </a:lnTo>
                <a:lnTo>
                  <a:pt x="7358969" y="892983"/>
                </a:lnTo>
                <a:lnTo>
                  <a:pt x="7243985" y="892983"/>
                </a:lnTo>
                <a:lnTo>
                  <a:pt x="7243985" y="775139"/>
                </a:lnTo>
                <a:lnTo>
                  <a:pt x="7325790" y="775139"/>
                </a:lnTo>
                <a:lnTo>
                  <a:pt x="7325790" y="379275"/>
                </a:lnTo>
                <a:lnTo>
                  <a:pt x="7185635" y="379275"/>
                </a:lnTo>
                <a:lnTo>
                  <a:pt x="7185635" y="451354"/>
                </a:lnTo>
                <a:lnTo>
                  <a:pt x="7317781" y="451354"/>
                </a:lnTo>
                <a:lnTo>
                  <a:pt x="7276021" y="552608"/>
                </a:lnTo>
                <a:lnTo>
                  <a:pt x="7185635" y="552608"/>
                </a:lnTo>
                <a:lnTo>
                  <a:pt x="7185635" y="629836"/>
                </a:lnTo>
                <a:lnTo>
                  <a:pt x="7320069" y="629836"/>
                </a:lnTo>
                <a:lnTo>
                  <a:pt x="7276021" y="730518"/>
                </a:lnTo>
                <a:lnTo>
                  <a:pt x="7185635" y="730518"/>
                </a:lnTo>
                <a:lnTo>
                  <a:pt x="7185635" y="839209"/>
                </a:lnTo>
                <a:lnTo>
                  <a:pt x="7032324" y="902136"/>
                </a:lnTo>
                <a:lnTo>
                  <a:pt x="7032896" y="408450"/>
                </a:lnTo>
                <a:lnTo>
                  <a:pt x="6979695" y="408450"/>
                </a:lnTo>
                <a:lnTo>
                  <a:pt x="7068364" y="176766"/>
                </a:lnTo>
                <a:lnTo>
                  <a:pt x="7002577" y="176766"/>
                </a:lnTo>
                <a:lnTo>
                  <a:pt x="7002577" y="64643"/>
                </a:lnTo>
                <a:lnTo>
                  <a:pt x="7101543" y="64643"/>
                </a:lnTo>
                <a:close/>
                <a:moveTo>
                  <a:pt x="3054790" y="9153"/>
                </a:moveTo>
                <a:lnTo>
                  <a:pt x="3198377" y="9153"/>
                </a:lnTo>
                <a:lnTo>
                  <a:pt x="3198377" y="89813"/>
                </a:lnTo>
                <a:lnTo>
                  <a:pt x="3239565" y="89813"/>
                </a:lnTo>
                <a:lnTo>
                  <a:pt x="3216683" y="18306"/>
                </a:lnTo>
                <a:lnTo>
                  <a:pt x="3353977" y="18306"/>
                </a:lnTo>
                <a:lnTo>
                  <a:pt x="3376859" y="89813"/>
                </a:lnTo>
                <a:lnTo>
                  <a:pt x="3399741" y="89813"/>
                </a:lnTo>
                <a:lnTo>
                  <a:pt x="3341963" y="218526"/>
                </a:lnTo>
                <a:lnTo>
                  <a:pt x="3198377" y="218526"/>
                </a:lnTo>
                <a:lnTo>
                  <a:pt x="3198377" y="575491"/>
                </a:lnTo>
                <a:lnTo>
                  <a:pt x="3252150" y="258570"/>
                </a:lnTo>
                <a:lnTo>
                  <a:pt x="3382008" y="258570"/>
                </a:lnTo>
                <a:lnTo>
                  <a:pt x="3299631" y="692190"/>
                </a:lnTo>
                <a:lnTo>
                  <a:pt x="3198377" y="692190"/>
                </a:lnTo>
                <a:lnTo>
                  <a:pt x="3198377" y="767702"/>
                </a:lnTo>
                <a:lnTo>
                  <a:pt x="3407750" y="767702"/>
                </a:lnTo>
                <a:lnTo>
                  <a:pt x="3349972" y="894127"/>
                </a:lnTo>
                <a:lnTo>
                  <a:pt x="3046781" y="894127"/>
                </a:lnTo>
                <a:lnTo>
                  <a:pt x="3046781" y="218526"/>
                </a:lnTo>
                <a:lnTo>
                  <a:pt x="2994724" y="218526"/>
                </a:lnTo>
                <a:lnTo>
                  <a:pt x="2994724" y="757977"/>
                </a:lnTo>
                <a:lnTo>
                  <a:pt x="3042777" y="757977"/>
                </a:lnTo>
                <a:lnTo>
                  <a:pt x="2979279" y="894127"/>
                </a:lnTo>
                <a:lnTo>
                  <a:pt x="2841413" y="894127"/>
                </a:lnTo>
                <a:lnTo>
                  <a:pt x="2841413" y="89813"/>
                </a:lnTo>
                <a:lnTo>
                  <a:pt x="3054790" y="89813"/>
                </a:lnTo>
                <a:close/>
                <a:moveTo>
                  <a:pt x="2508475" y="4004"/>
                </a:moveTo>
                <a:lnTo>
                  <a:pt x="2672083" y="4004"/>
                </a:lnTo>
                <a:lnTo>
                  <a:pt x="2672083" y="82949"/>
                </a:lnTo>
                <a:lnTo>
                  <a:pt x="2819674" y="82949"/>
                </a:lnTo>
                <a:lnTo>
                  <a:pt x="2771622" y="202509"/>
                </a:lnTo>
                <a:lnTo>
                  <a:pt x="2672083" y="202509"/>
                </a:lnTo>
                <a:lnTo>
                  <a:pt x="2672083" y="356392"/>
                </a:lnTo>
                <a:lnTo>
                  <a:pt x="2829399" y="356392"/>
                </a:lnTo>
                <a:lnTo>
                  <a:pt x="2783063" y="477097"/>
                </a:lnTo>
                <a:lnTo>
                  <a:pt x="2712700" y="477097"/>
                </a:lnTo>
                <a:lnTo>
                  <a:pt x="2712700" y="605238"/>
                </a:lnTo>
                <a:lnTo>
                  <a:pt x="2822535" y="605238"/>
                </a:lnTo>
                <a:lnTo>
                  <a:pt x="2776198" y="724226"/>
                </a:lnTo>
                <a:lnTo>
                  <a:pt x="2712700" y="724226"/>
                </a:lnTo>
                <a:lnTo>
                  <a:pt x="2712700" y="920442"/>
                </a:lnTo>
                <a:lnTo>
                  <a:pt x="2771622" y="947328"/>
                </a:lnTo>
                <a:lnTo>
                  <a:pt x="3402030" y="947328"/>
                </a:lnTo>
                <a:lnTo>
                  <a:pt x="3350544" y="1068605"/>
                </a:lnTo>
                <a:lnTo>
                  <a:pt x="2719564" y="1068605"/>
                </a:lnTo>
                <a:lnTo>
                  <a:pt x="2528497" y="979936"/>
                </a:lnTo>
                <a:lnTo>
                  <a:pt x="2528497" y="1031993"/>
                </a:lnTo>
                <a:lnTo>
                  <a:pt x="2379190" y="1085766"/>
                </a:lnTo>
                <a:lnTo>
                  <a:pt x="2379190" y="556041"/>
                </a:lnTo>
                <a:lnTo>
                  <a:pt x="2528497" y="556041"/>
                </a:lnTo>
                <a:lnTo>
                  <a:pt x="2528497" y="842070"/>
                </a:lnTo>
                <a:lnTo>
                  <a:pt x="2559388" y="856943"/>
                </a:lnTo>
                <a:lnTo>
                  <a:pt x="2559388" y="477097"/>
                </a:lnTo>
                <a:lnTo>
                  <a:pt x="2363172" y="477097"/>
                </a:lnTo>
                <a:lnTo>
                  <a:pt x="2363172" y="356392"/>
                </a:lnTo>
                <a:lnTo>
                  <a:pt x="2508475" y="356392"/>
                </a:lnTo>
                <a:lnTo>
                  <a:pt x="2508475" y="202509"/>
                </a:lnTo>
                <a:lnTo>
                  <a:pt x="2363172" y="202509"/>
                </a:lnTo>
                <a:lnTo>
                  <a:pt x="2363172" y="82949"/>
                </a:lnTo>
                <a:lnTo>
                  <a:pt x="2508475" y="82949"/>
                </a:lnTo>
                <a:close/>
                <a:moveTo>
                  <a:pt x="1346053" y="0"/>
                </a:moveTo>
                <a:lnTo>
                  <a:pt x="1527395" y="0"/>
                </a:lnTo>
                <a:lnTo>
                  <a:pt x="1527395" y="78944"/>
                </a:lnTo>
                <a:lnTo>
                  <a:pt x="1691576" y="78944"/>
                </a:lnTo>
                <a:lnTo>
                  <a:pt x="1637230" y="198504"/>
                </a:lnTo>
                <a:lnTo>
                  <a:pt x="1527395" y="198504"/>
                </a:lnTo>
                <a:lnTo>
                  <a:pt x="1527395" y="352388"/>
                </a:lnTo>
                <a:lnTo>
                  <a:pt x="1701873" y="352388"/>
                </a:lnTo>
                <a:lnTo>
                  <a:pt x="1650388" y="473092"/>
                </a:lnTo>
                <a:lnTo>
                  <a:pt x="1572016" y="473092"/>
                </a:lnTo>
                <a:lnTo>
                  <a:pt x="1572016" y="601233"/>
                </a:lnTo>
                <a:lnTo>
                  <a:pt x="1694436" y="601233"/>
                </a:lnTo>
                <a:lnTo>
                  <a:pt x="1642951" y="719649"/>
                </a:lnTo>
                <a:lnTo>
                  <a:pt x="1572016" y="719649"/>
                </a:lnTo>
                <a:lnTo>
                  <a:pt x="1572588" y="915865"/>
                </a:lnTo>
                <a:lnTo>
                  <a:pt x="1637803" y="943324"/>
                </a:lnTo>
                <a:lnTo>
                  <a:pt x="2244756" y="942752"/>
                </a:lnTo>
                <a:lnTo>
                  <a:pt x="2189838" y="1064028"/>
                </a:lnTo>
                <a:lnTo>
                  <a:pt x="1580025" y="1064028"/>
                </a:lnTo>
                <a:lnTo>
                  <a:pt x="1368363" y="975931"/>
                </a:lnTo>
                <a:lnTo>
                  <a:pt x="1368363" y="1027989"/>
                </a:lnTo>
                <a:lnTo>
                  <a:pt x="1202466" y="1081762"/>
                </a:lnTo>
                <a:lnTo>
                  <a:pt x="1202466" y="552036"/>
                </a:lnTo>
                <a:lnTo>
                  <a:pt x="1368363" y="552036"/>
                </a:lnTo>
                <a:lnTo>
                  <a:pt x="1367791" y="837493"/>
                </a:lnTo>
                <a:lnTo>
                  <a:pt x="1402114" y="852939"/>
                </a:lnTo>
                <a:lnTo>
                  <a:pt x="1402687" y="473092"/>
                </a:lnTo>
                <a:lnTo>
                  <a:pt x="1184732" y="473092"/>
                </a:lnTo>
                <a:lnTo>
                  <a:pt x="1184732" y="352388"/>
                </a:lnTo>
                <a:lnTo>
                  <a:pt x="1346053" y="352388"/>
                </a:lnTo>
                <a:lnTo>
                  <a:pt x="1346053" y="198504"/>
                </a:lnTo>
                <a:lnTo>
                  <a:pt x="1184732" y="198504"/>
                </a:lnTo>
                <a:lnTo>
                  <a:pt x="1184732" y="78944"/>
                </a:lnTo>
                <a:lnTo>
                  <a:pt x="1346053" y="78944"/>
                </a:lnTo>
                <a:close/>
              </a:path>
            </a:pathLst>
          </a:cu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179" name="任意多边形 1178"/>
          <p:cNvSpPr/>
          <p:nvPr/>
        </p:nvSpPr>
        <p:spPr>
          <a:xfrm>
            <a:off x="4077514" y="1318023"/>
            <a:ext cx="1667264" cy="814325"/>
          </a:xfrm>
          <a:custGeom>
            <a:avLst/>
            <a:gdLst/>
            <a:ahLst/>
            <a:cxnLst/>
            <a:rect l="l" t="t" r="r" b="b"/>
            <a:pathLst>
              <a:path w="2223018" h="1085766">
                <a:moveTo>
                  <a:pt x="717361" y="632124"/>
                </a:moveTo>
                <a:lnTo>
                  <a:pt x="717361" y="765986"/>
                </a:lnTo>
                <a:lnTo>
                  <a:pt x="855227" y="765986"/>
                </a:lnTo>
                <a:lnTo>
                  <a:pt x="854083" y="632124"/>
                </a:lnTo>
                <a:close/>
                <a:moveTo>
                  <a:pt x="545172" y="510276"/>
                </a:moveTo>
                <a:lnTo>
                  <a:pt x="1029133" y="510276"/>
                </a:lnTo>
                <a:lnTo>
                  <a:pt x="1029133" y="751112"/>
                </a:lnTo>
                <a:lnTo>
                  <a:pt x="855227" y="887262"/>
                </a:lnTo>
                <a:lnTo>
                  <a:pt x="545172" y="887834"/>
                </a:lnTo>
                <a:close/>
                <a:moveTo>
                  <a:pt x="542884" y="19450"/>
                </a:moveTo>
                <a:lnTo>
                  <a:pt x="1018836" y="19450"/>
                </a:lnTo>
                <a:lnTo>
                  <a:pt x="1018836" y="347239"/>
                </a:lnTo>
                <a:lnTo>
                  <a:pt x="845502" y="475952"/>
                </a:lnTo>
                <a:lnTo>
                  <a:pt x="806030" y="476525"/>
                </a:lnTo>
                <a:lnTo>
                  <a:pt x="806030" y="355820"/>
                </a:lnTo>
                <a:lnTo>
                  <a:pt x="845502" y="356392"/>
                </a:lnTo>
                <a:lnTo>
                  <a:pt x="845502" y="142443"/>
                </a:lnTo>
                <a:lnTo>
                  <a:pt x="778572" y="142443"/>
                </a:lnTo>
                <a:lnTo>
                  <a:pt x="702488" y="475952"/>
                </a:lnTo>
                <a:lnTo>
                  <a:pt x="530870" y="476525"/>
                </a:lnTo>
                <a:lnTo>
                  <a:pt x="606954" y="142443"/>
                </a:lnTo>
                <a:lnTo>
                  <a:pt x="542884" y="142443"/>
                </a:lnTo>
                <a:close/>
                <a:moveTo>
                  <a:pt x="1870058" y="9153"/>
                </a:moveTo>
                <a:lnTo>
                  <a:pt x="2013645" y="9153"/>
                </a:lnTo>
                <a:lnTo>
                  <a:pt x="2013645" y="89813"/>
                </a:lnTo>
                <a:lnTo>
                  <a:pt x="2054833" y="89813"/>
                </a:lnTo>
                <a:lnTo>
                  <a:pt x="2031951" y="18306"/>
                </a:lnTo>
                <a:lnTo>
                  <a:pt x="2169245" y="18306"/>
                </a:lnTo>
                <a:lnTo>
                  <a:pt x="2192127" y="89813"/>
                </a:lnTo>
                <a:lnTo>
                  <a:pt x="2215009" y="89813"/>
                </a:lnTo>
                <a:lnTo>
                  <a:pt x="2157231" y="218526"/>
                </a:lnTo>
                <a:lnTo>
                  <a:pt x="2013645" y="218526"/>
                </a:lnTo>
                <a:lnTo>
                  <a:pt x="2013645" y="575490"/>
                </a:lnTo>
                <a:lnTo>
                  <a:pt x="2067418" y="258570"/>
                </a:lnTo>
                <a:lnTo>
                  <a:pt x="2197276" y="258570"/>
                </a:lnTo>
                <a:lnTo>
                  <a:pt x="2114899" y="692190"/>
                </a:lnTo>
                <a:lnTo>
                  <a:pt x="2013645" y="692190"/>
                </a:lnTo>
                <a:lnTo>
                  <a:pt x="2013645" y="767702"/>
                </a:lnTo>
                <a:lnTo>
                  <a:pt x="2223018" y="767702"/>
                </a:lnTo>
                <a:lnTo>
                  <a:pt x="2165240" y="894127"/>
                </a:lnTo>
                <a:lnTo>
                  <a:pt x="1862050" y="894127"/>
                </a:lnTo>
                <a:lnTo>
                  <a:pt x="1862050" y="218526"/>
                </a:lnTo>
                <a:lnTo>
                  <a:pt x="1809992" y="218526"/>
                </a:lnTo>
                <a:lnTo>
                  <a:pt x="1809992" y="757977"/>
                </a:lnTo>
                <a:lnTo>
                  <a:pt x="1858045" y="757977"/>
                </a:lnTo>
                <a:lnTo>
                  <a:pt x="1794547" y="894127"/>
                </a:lnTo>
                <a:lnTo>
                  <a:pt x="1656681" y="894127"/>
                </a:lnTo>
                <a:lnTo>
                  <a:pt x="1656681" y="89813"/>
                </a:lnTo>
                <a:lnTo>
                  <a:pt x="1870058" y="89813"/>
                </a:lnTo>
                <a:close/>
                <a:moveTo>
                  <a:pt x="1323743" y="4004"/>
                </a:moveTo>
                <a:lnTo>
                  <a:pt x="1487351" y="4004"/>
                </a:lnTo>
                <a:lnTo>
                  <a:pt x="1487351" y="82948"/>
                </a:lnTo>
                <a:lnTo>
                  <a:pt x="1634942" y="82948"/>
                </a:lnTo>
                <a:lnTo>
                  <a:pt x="1586890" y="202509"/>
                </a:lnTo>
                <a:lnTo>
                  <a:pt x="1487351" y="202509"/>
                </a:lnTo>
                <a:lnTo>
                  <a:pt x="1487351" y="356392"/>
                </a:lnTo>
                <a:lnTo>
                  <a:pt x="1644667" y="356392"/>
                </a:lnTo>
                <a:lnTo>
                  <a:pt x="1598331" y="477097"/>
                </a:lnTo>
                <a:lnTo>
                  <a:pt x="1527968" y="477097"/>
                </a:lnTo>
                <a:lnTo>
                  <a:pt x="1527968" y="605238"/>
                </a:lnTo>
                <a:lnTo>
                  <a:pt x="1637803" y="605238"/>
                </a:lnTo>
                <a:lnTo>
                  <a:pt x="1591466" y="724226"/>
                </a:lnTo>
                <a:lnTo>
                  <a:pt x="1527968" y="724226"/>
                </a:lnTo>
                <a:lnTo>
                  <a:pt x="1527968" y="920442"/>
                </a:lnTo>
                <a:lnTo>
                  <a:pt x="1586890" y="947328"/>
                </a:lnTo>
                <a:lnTo>
                  <a:pt x="2217298" y="947328"/>
                </a:lnTo>
                <a:lnTo>
                  <a:pt x="2165812" y="1068605"/>
                </a:lnTo>
                <a:lnTo>
                  <a:pt x="1534832" y="1068605"/>
                </a:lnTo>
                <a:lnTo>
                  <a:pt x="1343765" y="979936"/>
                </a:lnTo>
                <a:lnTo>
                  <a:pt x="1343765" y="1031993"/>
                </a:lnTo>
                <a:lnTo>
                  <a:pt x="1194458" y="1085766"/>
                </a:lnTo>
                <a:lnTo>
                  <a:pt x="1194458" y="556041"/>
                </a:lnTo>
                <a:lnTo>
                  <a:pt x="1343765" y="556041"/>
                </a:lnTo>
                <a:lnTo>
                  <a:pt x="1343765" y="842070"/>
                </a:lnTo>
                <a:lnTo>
                  <a:pt x="1374656" y="856943"/>
                </a:lnTo>
                <a:lnTo>
                  <a:pt x="1374656" y="477097"/>
                </a:lnTo>
                <a:lnTo>
                  <a:pt x="1178440" y="477097"/>
                </a:lnTo>
                <a:lnTo>
                  <a:pt x="1178440" y="356392"/>
                </a:lnTo>
                <a:lnTo>
                  <a:pt x="1323743" y="356392"/>
                </a:lnTo>
                <a:lnTo>
                  <a:pt x="1323743" y="202509"/>
                </a:lnTo>
                <a:lnTo>
                  <a:pt x="1178440" y="202509"/>
                </a:lnTo>
                <a:lnTo>
                  <a:pt x="1178440" y="82948"/>
                </a:lnTo>
                <a:lnTo>
                  <a:pt x="1323743" y="82948"/>
                </a:lnTo>
                <a:close/>
                <a:moveTo>
                  <a:pt x="161321" y="0"/>
                </a:moveTo>
                <a:lnTo>
                  <a:pt x="342663" y="0"/>
                </a:lnTo>
                <a:lnTo>
                  <a:pt x="342663" y="78944"/>
                </a:lnTo>
                <a:lnTo>
                  <a:pt x="506844" y="78944"/>
                </a:lnTo>
                <a:lnTo>
                  <a:pt x="452498" y="198504"/>
                </a:lnTo>
                <a:lnTo>
                  <a:pt x="342663" y="198504"/>
                </a:lnTo>
                <a:lnTo>
                  <a:pt x="342663" y="352388"/>
                </a:lnTo>
                <a:lnTo>
                  <a:pt x="517141" y="352388"/>
                </a:lnTo>
                <a:lnTo>
                  <a:pt x="465656" y="473092"/>
                </a:lnTo>
                <a:lnTo>
                  <a:pt x="387284" y="473092"/>
                </a:lnTo>
                <a:lnTo>
                  <a:pt x="387284" y="601233"/>
                </a:lnTo>
                <a:lnTo>
                  <a:pt x="509704" y="601233"/>
                </a:lnTo>
                <a:lnTo>
                  <a:pt x="458219" y="719649"/>
                </a:lnTo>
                <a:lnTo>
                  <a:pt x="387284" y="719649"/>
                </a:lnTo>
                <a:lnTo>
                  <a:pt x="387856" y="915865"/>
                </a:lnTo>
                <a:lnTo>
                  <a:pt x="453070" y="943324"/>
                </a:lnTo>
                <a:lnTo>
                  <a:pt x="1060024" y="942752"/>
                </a:lnTo>
                <a:lnTo>
                  <a:pt x="1005107" y="1064028"/>
                </a:lnTo>
                <a:lnTo>
                  <a:pt x="395293" y="1064028"/>
                </a:lnTo>
                <a:lnTo>
                  <a:pt x="183631" y="975931"/>
                </a:lnTo>
                <a:lnTo>
                  <a:pt x="183631" y="1027988"/>
                </a:lnTo>
                <a:lnTo>
                  <a:pt x="17734" y="1081762"/>
                </a:lnTo>
                <a:lnTo>
                  <a:pt x="17734" y="552036"/>
                </a:lnTo>
                <a:lnTo>
                  <a:pt x="183631" y="552036"/>
                </a:lnTo>
                <a:lnTo>
                  <a:pt x="183059" y="837493"/>
                </a:lnTo>
                <a:lnTo>
                  <a:pt x="217383" y="852939"/>
                </a:lnTo>
                <a:lnTo>
                  <a:pt x="217955" y="473092"/>
                </a:lnTo>
                <a:lnTo>
                  <a:pt x="0" y="473092"/>
                </a:lnTo>
                <a:lnTo>
                  <a:pt x="0" y="352388"/>
                </a:lnTo>
                <a:lnTo>
                  <a:pt x="161321" y="352388"/>
                </a:lnTo>
                <a:lnTo>
                  <a:pt x="161321" y="198504"/>
                </a:lnTo>
                <a:lnTo>
                  <a:pt x="0" y="198504"/>
                </a:lnTo>
                <a:lnTo>
                  <a:pt x="0" y="78944"/>
                </a:lnTo>
                <a:lnTo>
                  <a:pt x="161321" y="78944"/>
                </a:lnTo>
                <a:close/>
              </a:path>
            </a:pathLst>
          </a:custGeom>
          <a:solidFill>
            <a:srgbClr val="CCEB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182" name="任意多边形 1181"/>
          <p:cNvSpPr/>
          <p:nvPr/>
        </p:nvSpPr>
        <p:spPr>
          <a:xfrm>
            <a:off x="3187774" y="1336473"/>
            <a:ext cx="784721" cy="780430"/>
          </a:xfrm>
          <a:custGeom>
            <a:avLst/>
            <a:gdLst/>
            <a:ahLst/>
            <a:cxnLst/>
            <a:rect l="l" t="t" r="r" b="b"/>
            <a:pathLst>
              <a:path w="1046294" h="1040573">
                <a:moveTo>
                  <a:pt x="695051" y="648713"/>
                </a:moveTo>
                <a:lnTo>
                  <a:pt x="897559" y="648713"/>
                </a:lnTo>
                <a:lnTo>
                  <a:pt x="1046294" y="1040573"/>
                </a:lnTo>
                <a:lnTo>
                  <a:pt x="843786" y="1040573"/>
                </a:lnTo>
                <a:close/>
                <a:moveTo>
                  <a:pt x="148735" y="648713"/>
                </a:moveTo>
                <a:lnTo>
                  <a:pt x="351244" y="648713"/>
                </a:lnTo>
                <a:lnTo>
                  <a:pt x="202509" y="1040573"/>
                </a:lnTo>
                <a:lnTo>
                  <a:pt x="0" y="1040573"/>
                </a:lnTo>
                <a:close/>
                <a:moveTo>
                  <a:pt x="240837" y="133861"/>
                </a:moveTo>
                <a:lnTo>
                  <a:pt x="240837" y="463367"/>
                </a:lnTo>
                <a:lnTo>
                  <a:pt x="811178" y="463367"/>
                </a:lnTo>
                <a:lnTo>
                  <a:pt x="811178" y="133861"/>
                </a:lnTo>
                <a:close/>
                <a:moveTo>
                  <a:pt x="50913" y="0"/>
                </a:moveTo>
                <a:lnTo>
                  <a:pt x="1001674" y="0"/>
                </a:lnTo>
                <a:lnTo>
                  <a:pt x="1001674" y="463367"/>
                </a:lnTo>
                <a:lnTo>
                  <a:pt x="811178" y="600088"/>
                </a:lnTo>
                <a:lnTo>
                  <a:pt x="50913" y="6000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184" name="任意多边形 1183"/>
          <p:cNvSpPr/>
          <p:nvPr/>
        </p:nvSpPr>
        <p:spPr>
          <a:xfrm>
            <a:off x="6257775" y="1327462"/>
            <a:ext cx="2561819" cy="818186"/>
          </a:xfrm>
          <a:custGeom>
            <a:avLst/>
            <a:gdLst/>
            <a:ahLst/>
            <a:cxnLst/>
            <a:rect l="l" t="t" r="r" b="b"/>
            <a:pathLst>
              <a:path w="3415759" h="1090915">
                <a:moveTo>
                  <a:pt x="1823149" y="590936"/>
                </a:moveTo>
                <a:lnTo>
                  <a:pt x="1999343" y="590936"/>
                </a:lnTo>
                <a:lnTo>
                  <a:pt x="2042247" y="673313"/>
                </a:lnTo>
                <a:lnTo>
                  <a:pt x="2224733" y="593225"/>
                </a:lnTo>
                <a:lnTo>
                  <a:pt x="2204139" y="739671"/>
                </a:lnTo>
                <a:lnTo>
                  <a:pt x="2101741" y="788868"/>
                </a:lnTo>
                <a:lnTo>
                  <a:pt x="2235603" y="1049155"/>
                </a:lnTo>
                <a:lnTo>
                  <a:pt x="2055404" y="1049155"/>
                </a:lnTo>
                <a:close/>
                <a:moveTo>
                  <a:pt x="2506186" y="552036"/>
                </a:moveTo>
                <a:lnTo>
                  <a:pt x="2506186" y="860948"/>
                </a:lnTo>
                <a:lnTo>
                  <a:pt x="2549091" y="860948"/>
                </a:lnTo>
                <a:lnTo>
                  <a:pt x="2549091" y="552036"/>
                </a:lnTo>
                <a:close/>
                <a:moveTo>
                  <a:pt x="2703546" y="339803"/>
                </a:moveTo>
                <a:lnTo>
                  <a:pt x="2891753" y="339803"/>
                </a:lnTo>
                <a:lnTo>
                  <a:pt x="2891753" y="885546"/>
                </a:lnTo>
                <a:lnTo>
                  <a:pt x="2991863" y="945612"/>
                </a:lnTo>
                <a:lnTo>
                  <a:pt x="3415759" y="945612"/>
                </a:lnTo>
                <a:lnTo>
                  <a:pt x="3360269" y="1057736"/>
                </a:lnTo>
                <a:lnTo>
                  <a:pt x="2944955" y="1057736"/>
                </a:lnTo>
                <a:lnTo>
                  <a:pt x="2870587" y="1015403"/>
                </a:lnTo>
                <a:lnTo>
                  <a:pt x="2741874" y="1078902"/>
                </a:lnTo>
                <a:lnTo>
                  <a:pt x="2741874" y="463367"/>
                </a:lnTo>
                <a:lnTo>
                  <a:pt x="2703546" y="463367"/>
                </a:lnTo>
                <a:close/>
                <a:moveTo>
                  <a:pt x="438196" y="263147"/>
                </a:moveTo>
                <a:lnTo>
                  <a:pt x="624687" y="263147"/>
                </a:lnTo>
                <a:lnTo>
                  <a:pt x="623543" y="1005678"/>
                </a:lnTo>
                <a:lnTo>
                  <a:pt x="439340" y="1089771"/>
                </a:lnTo>
                <a:close/>
                <a:moveTo>
                  <a:pt x="884401" y="243125"/>
                </a:moveTo>
                <a:lnTo>
                  <a:pt x="1050298" y="993665"/>
                </a:lnTo>
                <a:lnTo>
                  <a:pt x="868956" y="993665"/>
                </a:lnTo>
                <a:lnTo>
                  <a:pt x="705919" y="243697"/>
                </a:lnTo>
                <a:close/>
                <a:moveTo>
                  <a:pt x="2506186" y="142443"/>
                </a:moveTo>
                <a:lnTo>
                  <a:pt x="2506186" y="422179"/>
                </a:lnTo>
                <a:lnTo>
                  <a:pt x="2549091" y="422179"/>
                </a:lnTo>
                <a:lnTo>
                  <a:pt x="2549091" y="142443"/>
                </a:lnTo>
                <a:close/>
                <a:moveTo>
                  <a:pt x="1362642" y="132718"/>
                </a:moveTo>
                <a:lnTo>
                  <a:pt x="1362642" y="399869"/>
                </a:lnTo>
                <a:lnTo>
                  <a:pt x="1424996" y="399869"/>
                </a:lnTo>
                <a:lnTo>
                  <a:pt x="1424996" y="132718"/>
                </a:lnTo>
                <a:close/>
                <a:moveTo>
                  <a:pt x="1802555" y="129858"/>
                </a:moveTo>
                <a:lnTo>
                  <a:pt x="1802555" y="227679"/>
                </a:lnTo>
                <a:lnTo>
                  <a:pt x="2038243" y="227679"/>
                </a:lnTo>
                <a:lnTo>
                  <a:pt x="1987329" y="347240"/>
                </a:lnTo>
                <a:lnTo>
                  <a:pt x="1802555" y="347240"/>
                </a:lnTo>
                <a:lnTo>
                  <a:pt x="1802555" y="435909"/>
                </a:lnTo>
                <a:lnTo>
                  <a:pt x="2051400" y="435909"/>
                </a:lnTo>
                <a:lnTo>
                  <a:pt x="2051400" y="129858"/>
                </a:lnTo>
                <a:close/>
                <a:moveTo>
                  <a:pt x="2802512" y="10869"/>
                </a:moveTo>
                <a:cubicBezTo>
                  <a:pt x="2817386" y="11251"/>
                  <a:pt x="2831973" y="15351"/>
                  <a:pt x="2846275" y="23169"/>
                </a:cubicBezTo>
                <a:cubicBezTo>
                  <a:pt x="2860576" y="30987"/>
                  <a:pt x="2872017" y="42714"/>
                  <a:pt x="2880598" y="58350"/>
                </a:cubicBezTo>
                <a:cubicBezTo>
                  <a:pt x="2889179" y="73986"/>
                  <a:pt x="2893469" y="89623"/>
                  <a:pt x="2893469" y="105259"/>
                </a:cubicBezTo>
                <a:cubicBezTo>
                  <a:pt x="2893088" y="121658"/>
                  <a:pt x="2886509" y="141394"/>
                  <a:pt x="2873733" y="164467"/>
                </a:cubicBezTo>
                <a:cubicBezTo>
                  <a:pt x="2860957" y="187540"/>
                  <a:pt x="2837217" y="199077"/>
                  <a:pt x="2802512" y="199077"/>
                </a:cubicBezTo>
                <a:cubicBezTo>
                  <a:pt x="2767045" y="199458"/>
                  <a:pt x="2742923" y="188017"/>
                  <a:pt x="2730147" y="164753"/>
                </a:cubicBezTo>
                <a:cubicBezTo>
                  <a:pt x="2717371" y="141489"/>
                  <a:pt x="2710887" y="121753"/>
                  <a:pt x="2710697" y="105545"/>
                </a:cubicBezTo>
                <a:cubicBezTo>
                  <a:pt x="2710506" y="89337"/>
                  <a:pt x="2714797" y="73605"/>
                  <a:pt x="2723568" y="58350"/>
                </a:cubicBezTo>
                <a:cubicBezTo>
                  <a:pt x="2732340" y="42714"/>
                  <a:pt x="2743781" y="30891"/>
                  <a:pt x="2757891" y="22883"/>
                </a:cubicBezTo>
                <a:cubicBezTo>
                  <a:pt x="2772002" y="14874"/>
                  <a:pt x="2786876" y="10869"/>
                  <a:pt x="2802512" y="10869"/>
                </a:cubicBezTo>
                <a:close/>
                <a:moveTo>
                  <a:pt x="2356307" y="10869"/>
                </a:moveTo>
                <a:lnTo>
                  <a:pt x="2693821" y="10869"/>
                </a:lnTo>
                <a:lnTo>
                  <a:pt x="2693821" y="422179"/>
                </a:lnTo>
                <a:lnTo>
                  <a:pt x="2630895" y="489110"/>
                </a:lnTo>
                <a:lnTo>
                  <a:pt x="2693821" y="550320"/>
                </a:lnTo>
                <a:lnTo>
                  <a:pt x="2693821" y="860948"/>
                </a:lnTo>
                <a:lnTo>
                  <a:pt x="2579409" y="985656"/>
                </a:lnTo>
                <a:lnTo>
                  <a:pt x="2506186" y="985656"/>
                </a:lnTo>
                <a:lnTo>
                  <a:pt x="2506186" y="1021124"/>
                </a:lnTo>
                <a:lnTo>
                  <a:pt x="2356307" y="1090915"/>
                </a:lnTo>
                <a:close/>
                <a:moveTo>
                  <a:pt x="21738" y="9725"/>
                </a:moveTo>
                <a:lnTo>
                  <a:pt x="1051442" y="9725"/>
                </a:lnTo>
                <a:lnTo>
                  <a:pt x="983939" y="150452"/>
                </a:lnTo>
                <a:lnTo>
                  <a:pt x="469659" y="150452"/>
                </a:lnTo>
                <a:lnTo>
                  <a:pt x="188779" y="993665"/>
                </a:lnTo>
                <a:lnTo>
                  <a:pt x="0" y="993665"/>
                </a:lnTo>
                <a:lnTo>
                  <a:pt x="278020" y="150452"/>
                </a:lnTo>
                <a:lnTo>
                  <a:pt x="21738" y="150452"/>
                </a:lnTo>
                <a:close/>
                <a:moveTo>
                  <a:pt x="1630365" y="7437"/>
                </a:moveTo>
                <a:lnTo>
                  <a:pt x="2223017" y="7437"/>
                </a:lnTo>
                <a:lnTo>
                  <a:pt x="2223017" y="418747"/>
                </a:lnTo>
                <a:lnTo>
                  <a:pt x="2051400" y="553753"/>
                </a:lnTo>
                <a:lnTo>
                  <a:pt x="1802555" y="553753"/>
                </a:lnTo>
                <a:lnTo>
                  <a:pt x="1802555" y="921014"/>
                </a:lnTo>
                <a:lnTo>
                  <a:pt x="1942137" y="921014"/>
                </a:lnTo>
                <a:lnTo>
                  <a:pt x="1886647" y="1046295"/>
                </a:lnTo>
                <a:lnTo>
                  <a:pt x="1630365" y="1046295"/>
                </a:lnTo>
                <a:close/>
                <a:moveTo>
                  <a:pt x="1188736" y="5149"/>
                </a:moveTo>
                <a:lnTo>
                  <a:pt x="1599474" y="5149"/>
                </a:lnTo>
                <a:lnTo>
                  <a:pt x="1599474" y="399869"/>
                </a:lnTo>
                <a:lnTo>
                  <a:pt x="1513093" y="501695"/>
                </a:lnTo>
                <a:lnTo>
                  <a:pt x="1513093" y="606954"/>
                </a:lnTo>
                <a:lnTo>
                  <a:pt x="1602906" y="606954"/>
                </a:lnTo>
                <a:lnTo>
                  <a:pt x="1555425" y="724798"/>
                </a:lnTo>
                <a:lnTo>
                  <a:pt x="1513093" y="724798"/>
                </a:lnTo>
                <a:lnTo>
                  <a:pt x="1513093" y="938176"/>
                </a:lnTo>
                <a:lnTo>
                  <a:pt x="1609771" y="938176"/>
                </a:lnTo>
                <a:lnTo>
                  <a:pt x="1561146" y="1056020"/>
                </a:lnTo>
                <a:lnTo>
                  <a:pt x="1188736" y="1056020"/>
                </a:lnTo>
                <a:lnTo>
                  <a:pt x="1188736" y="577207"/>
                </a:lnTo>
                <a:lnTo>
                  <a:pt x="1338043" y="577207"/>
                </a:lnTo>
                <a:lnTo>
                  <a:pt x="1338043" y="938176"/>
                </a:lnTo>
                <a:lnTo>
                  <a:pt x="1359782" y="938176"/>
                </a:lnTo>
                <a:lnTo>
                  <a:pt x="1359782" y="518857"/>
                </a:lnTo>
                <a:lnTo>
                  <a:pt x="1188736" y="518857"/>
                </a:lnTo>
                <a:close/>
                <a:moveTo>
                  <a:pt x="3036484" y="0"/>
                </a:moveTo>
                <a:lnTo>
                  <a:pt x="3203525" y="0"/>
                </a:lnTo>
                <a:lnTo>
                  <a:pt x="3185219" y="52058"/>
                </a:lnTo>
                <a:lnTo>
                  <a:pt x="3412326" y="52058"/>
                </a:lnTo>
                <a:lnTo>
                  <a:pt x="3364845" y="164181"/>
                </a:lnTo>
                <a:lnTo>
                  <a:pt x="3153184" y="164181"/>
                </a:lnTo>
                <a:lnTo>
                  <a:pt x="3121149" y="258571"/>
                </a:lnTo>
                <a:lnTo>
                  <a:pt x="3396881" y="258571"/>
                </a:lnTo>
                <a:lnTo>
                  <a:pt x="3396881" y="762554"/>
                </a:lnTo>
                <a:lnTo>
                  <a:pt x="3276748" y="880398"/>
                </a:lnTo>
                <a:lnTo>
                  <a:pt x="3161765" y="880398"/>
                </a:lnTo>
                <a:lnTo>
                  <a:pt x="3161765" y="762554"/>
                </a:lnTo>
                <a:lnTo>
                  <a:pt x="3243569" y="762554"/>
                </a:lnTo>
                <a:lnTo>
                  <a:pt x="3243569" y="366690"/>
                </a:lnTo>
                <a:lnTo>
                  <a:pt x="3103415" y="366690"/>
                </a:lnTo>
                <a:lnTo>
                  <a:pt x="3103415" y="438769"/>
                </a:lnTo>
                <a:lnTo>
                  <a:pt x="3235560" y="438769"/>
                </a:lnTo>
                <a:lnTo>
                  <a:pt x="3193800" y="540023"/>
                </a:lnTo>
                <a:lnTo>
                  <a:pt x="3103415" y="540023"/>
                </a:lnTo>
                <a:lnTo>
                  <a:pt x="3103415" y="617251"/>
                </a:lnTo>
                <a:lnTo>
                  <a:pt x="3237848" y="617251"/>
                </a:lnTo>
                <a:lnTo>
                  <a:pt x="3193800" y="717933"/>
                </a:lnTo>
                <a:lnTo>
                  <a:pt x="3103415" y="717933"/>
                </a:lnTo>
                <a:lnTo>
                  <a:pt x="3103415" y="826624"/>
                </a:lnTo>
                <a:lnTo>
                  <a:pt x="2950103" y="889551"/>
                </a:lnTo>
                <a:lnTo>
                  <a:pt x="2950675" y="395865"/>
                </a:lnTo>
                <a:lnTo>
                  <a:pt x="2897474" y="395865"/>
                </a:lnTo>
                <a:lnTo>
                  <a:pt x="2986143" y="164181"/>
                </a:lnTo>
                <a:lnTo>
                  <a:pt x="2920356" y="164181"/>
                </a:lnTo>
                <a:lnTo>
                  <a:pt x="2920356" y="52058"/>
                </a:lnTo>
                <a:lnTo>
                  <a:pt x="3019322" y="5205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cxnSp>
        <p:nvCxnSpPr>
          <p:cNvPr id="2558" name="直接连接符 2557"/>
          <p:cNvCxnSpPr/>
          <p:nvPr/>
        </p:nvCxnSpPr>
        <p:spPr>
          <a:xfrm flipV="1">
            <a:off x="8626642" y="3003947"/>
            <a:ext cx="0" cy="2147888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0" name="直接连接符 1189"/>
          <p:cNvCxnSpPr/>
          <p:nvPr/>
        </p:nvCxnSpPr>
        <p:spPr>
          <a:xfrm flipV="1">
            <a:off x="7198475" y="3984248"/>
            <a:ext cx="0" cy="1157351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1" name="直接连接符 1190"/>
          <p:cNvCxnSpPr/>
          <p:nvPr/>
        </p:nvCxnSpPr>
        <p:spPr>
          <a:xfrm flipV="1">
            <a:off x="3897687" y="3759201"/>
            <a:ext cx="0" cy="1410014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2" name="直接连接符 1191"/>
          <p:cNvCxnSpPr/>
          <p:nvPr/>
        </p:nvCxnSpPr>
        <p:spPr>
          <a:xfrm flipV="1">
            <a:off x="1211429" y="4330303"/>
            <a:ext cx="0" cy="813197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9" name="直接连接符 1158"/>
          <p:cNvCxnSpPr/>
          <p:nvPr/>
        </p:nvCxnSpPr>
        <p:spPr>
          <a:xfrm>
            <a:off x="3176588" y="1137643"/>
            <a:ext cx="5643000" cy="0"/>
          </a:xfrm>
          <a:prstGeom prst="line">
            <a:avLst/>
          </a:prstGeom>
          <a:ln w="25400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4" name="直接连接符 1213"/>
          <p:cNvCxnSpPr/>
          <p:nvPr/>
        </p:nvCxnSpPr>
        <p:spPr>
          <a:xfrm>
            <a:off x="3176588" y="2237780"/>
            <a:ext cx="5643000" cy="0"/>
          </a:xfrm>
          <a:prstGeom prst="line">
            <a:avLst/>
          </a:prstGeom>
          <a:ln w="25400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1" name="Freeform 592"/>
          <p:cNvSpPr>
            <a:spLocks/>
          </p:cNvSpPr>
          <p:nvPr/>
        </p:nvSpPr>
        <p:spPr bwMode="auto">
          <a:xfrm>
            <a:off x="8254726" y="2614016"/>
            <a:ext cx="840581" cy="344091"/>
          </a:xfrm>
          <a:custGeom>
            <a:avLst/>
            <a:gdLst>
              <a:gd name="T0" fmla="*/ 208 w 352"/>
              <a:gd name="T1" fmla="*/ 0 h 144"/>
              <a:gd name="T2" fmla="*/ 115 w 352"/>
              <a:gd name="T3" fmla="*/ 82 h 144"/>
              <a:gd name="T4" fmla="*/ 79 w 352"/>
              <a:gd name="T5" fmla="*/ 74 h 144"/>
              <a:gd name="T6" fmla="*/ 0 w 352"/>
              <a:gd name="T7" fmla="*/ 144 h 144"/>
              <a:gd name="T8" fmla="*/ 352 w 352"/>
              <a:gd name="T9" fmla="*/ 144 h 144"/>
              <a:gd name="T10" fmla="*/ 301 w 352"/>
              <a:gd name="T11" fmla="*/ 84 h 144"/>
              <a:gd name="T12" fmla="*/ 208 w 352"/>
              <a:gd name="T13" fmla="*/ 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52" h="144">
                <a:moveTo>
                  <a:pt x="208" y="0"/>
                </a:moveTo>
                <a:cubicBezTo>
                  <a:pt x="160" y="0"/>
                  <a:pt x="120" y="36"/>
                  <a:pt x="115" y="82"/>
                </a:cubicBezTo>
                <a:cubicBezTo>
                  <a:pt x="104" y="77"/>
                  <a:pt x="92" y="74"/>
                  <a:pt x="79" y="74"/>
                </a:cubicBezTo>
                <a:cubicBezTo>
                  <a:pt x="38" y="74"/>
                  <a:pt x="4" y="104"/>
                  <a:pt x="0" y="144"/>
                </a:cubicBezTo>
                <a:cubicBezTo>
                  <a:pt x="352" y="144"/>
                  <a:pt x="352" y="144"/>
                  <a:pt x="352" y="144"/>
                </a:cubicBezTo>
                <a:cubicBezTo>
                  <a:pt x="352" y="113"/>
                  <a:pt x="330" y="89"/>
                  <a:pt x="301" y="84"/>
                </a:cubicBezTo>
                <a:cubicBezTo>
                  <a:pt x="297" y="37"/>
                  <a:pt x="257" y="0"/>
                  <a:pt x="208" y="0"/>
                </a:cubicBezTo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5" name="任意多边形 1224"/>
          <p:cNvSpPr/>
          <p:nvPr/>
        </p:nvSpPr>
        <p:spPr>
          <a:xfrm>
            <a:off x="3247868" y="2313455"/>
            <a:ext cx="5487990" cy="340472"/>
          </a:xfrm>
          <a:custGeom>
            <a:avLst/>
            <a:gdLst/>
            <a:ahLst/>
            <a:cxnLst/>
            <a:rect l="l" t="t" r="r" b="b"/>
            <a:pathLst>
              <a:path w="7317320" h="453963">
                <a:moveTo>
                  <a:pt x="4890976" y="413854"/>
                </a:moveTo>
                <a:cubicBezTo>
                  <a:pt x="4899484" y="413854"/>
                  <a:pt x="4903738" y="419323"/>
                  <a:pt x="4903738" y="430262"/>
                </a:cubicBezTo>
                <a:cubicBezTo>
                  <a:pt x="4901307" y="444847"/>
                  <a:pt x="4895230" y="452748"/>
                  <a:pt x="4885506" y="453963"/>
                </a:cubicBezTo>
                <a:cubicBezTo>
                  <a:pt x="4885506" y="453963"/>
                  <a:pt x="4884898" y="453963"/>
                  <a:pt x="4883683" y="453963"/>
                </a:cubicBezTo>
                <a:cubicBezTo>
                  <a:pt x="4877606" y="452748"/>
                  <a:pt x="4873960" y="447886"/>
                  <a:pt x="4872744" y="439378"/>
                </a:cubicBezTo>
                <a:cubicBezTo>
                  <a:pt x="4873960" y="423577"/>
                  <a:pt x="4880036" y="415069"/>
                  <a:pt x="4890976" y="413854"/>
                </a:cubicBezTo>
                <a:close/>
                <a:moveTo>
                  <a:pt x="142775" y="329420"/>
                </a:moveTo>
                <a:cubicBezTo>
                  <a:pt x="161234" y="330103"/>
                  <a:pt x="184137" y="334547"/>
                  <a:pt x="211485" y="342751"/>
                </a:cubicBezTo>
                <a:cubicBezTo>
                  <a:pt x="257671" y="358552"/>
                  <a:pt x="282587" y="377391"/>
                  <a:pt x="286234" y="399269"/>
                </a:cubicBezTo>
                <a:cubicBezTo>
                  <a:pt x="291095" y="415069"/>
                  <a:pt x="271041" y="419323"/>
                  <a:pt x="226070" y="412031"/>
                </a:cubicBezTo>
                <a:cubicBezTo>
                  <a:pt x="222424" y="410815"/>
                  <a:pt x="220600" y="408992"/>
                  <a:pt x="220600" y="406561"/>
                </a:cubicBezTo>
                <a:cubicBezTo>
                  <a:pt x="220600" y="404131"/>
                  <a:pt x="222424" y="402915"/>
                  <a:pt x="226070" y="402915"/>
                </a:cubicBezTo>
                <a:cubicBezTo>
                  <a:pt x="228501" y="401700"/>
                  <a:pt x="232755" y="400484"/>
                  <a:pt x="238832" y="399269"/>
                </a:cubicBezTo>
                <a:cubicBezTo>
                  <a:pt x="250986" y="398053"/>
                  <a:pt x="257063" y="395622"/>
                  <a:pt x="257063" y="391976"/>
                </a:cubicBezTo>
                <a:cubicBezTo>
                  <a:pt x="255848" y="385899"/>
                  <a:pt x="240655" y="376176"/>
                  <a:pt x="211485" y="362806"/>
                </a:cubicBezTo>
                <a:cubicBezTo>
                  <a:pt x="201761" y="360375"/>
                  <a:pt x="198723" y="359160"/>
                  <a:pt x="202369" y="359160"/>
                </a:cubicBezTo>
                <a:cubicBezTo>
                  <a:pt x="169552" y="350652"/>
                  <a:pt x="143421" y="343967"/>
                  <a:pt x="123974" y="339105"/>
                </a:cubicBezTo>
                <a:cubicBezTo>
                  <a:pt x="121543" y="337890"/>
                  <a:pt x="120327" y="336066"/>
                  <a:pt x="120327" y="333636"/>
                </a:cubicBezTo>
                <a:cubicBezTo>
                  <a:pt x="121543" y="331205"/>
                  <a:pt x="123366" y="329989"/>
                  <a:pt x="125797" y="329989"/>
                </a:cubicBezTo>
                <a:cubicBezTo>
                  <a:pt x="130962" y="329382"/>
                  <a:pt x="136622" y="329192"/>
                  <a:pt x="142775" y="329420"/>
                </a:cubicBezTo>
                <a:close/>
                <a:moveTo>
                  <a:pt x="4150370" y="326343"/>
                </a:moveTo>
                <a:cubicBezTo>
                  <a:pt x="4105398" y="331205"/>
                  <a:pt x="4078051" y="342751"/>
                  <a:pt x="4068328" y="360983"/>
                </a:cubicBezTo>
                <a:cubicBezTo>
                  <a:pt x="4069544" y="375568"/>
                  <a:pt x="4073190" y="384684"/>
                  <a:pt x="4079267" y="388330"/>
                </a:cubicBezTo>
                <a:cubicBezTo>
                  <a:pt x="4097498" y="387114"/>
                  <a:pt x="4115122" y="382860"/>
                  <a:pt x="4132138" y="375568"/>
                </a:cubicBezTo>
                <a:cubicBezTo>
                  <a:pt x="4139430" y="373137"/>
                  <a:pt x="4148546" y="358552"/>
                  <a:pt x="4159486" y="331812"/>
                </a:cubicBezTo>
                <a:cubicBezTo>
                  <a:pt x="4160701" y="331812"/>
                  <a:pt x="4161308" y="331812"/>
                  <a:pt x="4161308" y="331812"/>
                </a:cubicBezTo>
                <a:cubicBezTo>
                  <a:pt x="4161308" y="328166"/>
                  <a:pt x="4157662" y="326343"/>
                  <a:pt x="4150370" y="326343"/>
                </a:cubicBezTo>
                <a:close/>
                <a:moveTo>
                  <a:pt x="3638066" y="313581"/>
                </a:moveTo>
                <a:cubicBezTo>
                  <a:pt x="3634420" y="318443"/>
                  <a:pt x="3628950" y="325735"/>
                  <a:pt x="3621658" y="335459"/>
                </a:cubicBezTo>
                <a:cubicBezTo>
                  <a:pt x="3609504" y="351259"/>
                  <a:pt x="3600388" y="364021"/>
                  <a:pt x="3594311" y="373745"/>
                </a:cubicBezTo>
                <a:cubicBezTo>
                  <a:pt x="3600388" y="379822"/>
                  <a:pt x="3606465" y="382860"/>
                  <a:pt x="3612542" y="382860"/>
                </a:cubicBezTo>
                <a:cubicBezTo>
                  <a:pt x="3625912" y="380430"/>
                  <a:pt x="3638066" y="370098"/>
                  <a:pt x="3649005" y="351867"/>
                </a:cubicBezTo>
                <a:cubicBezTo>
                  <a:pt x="3652651" y="344574"/>
                  <a:pt x="3656298" y="338497"/>
                  <a:pt x="3659944" y="333636"/>
                </a:cubicBezTo>
                <a:cubicBezTo>
                  <a:pt x="3657513" y="331205"/>
                  <a:pt x="3654474" y="328166"/>
                  <a:pt x="3650828" y="324520"/>
                </a:cubicBezTo>
                <a:cubicBezTo>
                  <a:pt x="3647182" y="320874"/>
                  <a:pt x="3644751" y="318443"/>
                  <a:pt x="3643536" y="317227"/>
                </a:cubicBezTo>
                <a:cubicBezTo>
                  <a:pt x="3642320" y="314796"/>
                  <a:pt x="3640497" y="313581"/>
                  <a:pt x="3638066" y="313581"/>
                </a:cubicBezTo>
                <a:close/>
                <a:moveTo>
                  <a:pt x="561938" y="309935"/>
                </a:moveTo>
                <a:cubicBezTo>
                  <a:pt x="563153" y="309935"/>
                  <a:pt x="563761" y="311150"/>
                  <a:pt x="563761" y="313581"/>
                </a:cubicBezTo>
                <a:cubicBezTo>
                  <a:pt x="560115" y="319658"/>
                  <a:pt x="555253" y="329382"/>
                  <a:pt x="549176" y="342751"/>
                </a:cubicBezTo>
                <a:cubicBezTo>
                  <a:pt x="528513" y="379214"/>
                  <a:pt x="516359" y="407777"/>
                  <a:pt x="512713" y="428439"/>
                </a:cubicBezTo>
                <a:cubicBezTo>
                  <a:pt x="512713" y="430870"/>
                  <a:pt x="512105" y="432085"/>
                  <a:pt x="510890" y="432085"/>
                </a:cubicBezTo>
                <a:cubicBezTo>
                  <a:pt x="498735" y="432085"/>
                  <a:pt x="492050" y="429655"/>
                  <a:pt x="490835" y="424793"/>
                </a:cubicBezTo>
                <a:lnTo>
                  <a:pt x="490835" y="422970"/>
                </a:lnTo>
                <a:cubicBezTo>
                  <a:pt x="492050" y="415677"/>
                  <a:pt x="493266" y="404738"/>
                  <a:pt x="494481" y="390153"/>
                </a:cubicBezTo>
                <a:cubicBezTo>
                  <a:pt x="495697" y="375568"/>
                  <a:pt x="496304" y="364629"/>
                  <a:pt x="496304" y="357336"/>
                </a:cubicBezTo>
                <a:cubicBezTo>
                  <a:pt x="496304" y="357336"/>
                  <a:pt x="496912" y="356729"/>
                  <a:pt x="498128" y="355513"/>
                </a:cubicBezTo>
                <a:cubicBezTo>
                  <a:pt x="499343" y="353082"/>
                  <a:pt x="501166" y="351867"/>
                  <a:pt x="503597" y="351867"/>
                </a:cubicBezTo>
                <a:cubicBezTo>
                  <a:pt x="506028" y="353082"/>
                  <a:pt x="508459" y="357336"/>
                  <a:pt x="510890" y="364629"/>
                </a:cubicBezTo>
                <a:cubicBezTo>
                  <a:pt x="512105" y="370706"/>
                  <a:pt x="513321" y="373745"/>
                  <a:pt x="514536" y="373745"/>
                </a:cubicBezTo>
                <a:cubicBezTo>
                  <a:pt x="516967" y="373745"/>
                  <a:pt x="518182" y="373137"/>
                  <a:pt x="518182" y="371922"/>
                </a:cubicBezTo>
                <a:cubicBezTo>
                  <a:pt x="531552" y="350044"/>
                  <a:pt x="546137" y="329382"/>
                  <a:pt x="561938" y="309935"/>
                </a:cubicBezTo>
                <a:close/>
                <a:moveTo>
                  <a:pt x="3546909" y="304465"/>
                </a:moveTo>
                <a:cubicBezTo>
                  <a:pt x="3537185" y="310542"/>
                  <a:pt x="3529285" y="313581"/>
                  <a:pt x="3523208" y="313581"/>
                </a:cubicBezTo>
                <a:cubicBezTo>
                  <a:pt x="3523208" y="329382"/>
                  <a:pt x="3525639" y="337890"/>
                  <a:pt x="3530501" y="339105"/>
                </a:cubicBezTo>
                <a:cubicBezTo>
                  <a:pt x="3531716" y="337890"/>
                  <a:pt x="3533539" y="334243"/>
                  <a:pt x="3535970" y="328166"/>
                </a:cubicBezTo>
                <a:cubicBezTo>
                  <a:pt x="3540832" y="318443"/>
                  <a:pt x="3544478" y="310542"/>
                  <a:pt x="3546909" y="304465"/>
                </a:cubicBezTo>
                <a:close/>
                <a:moveTo>
                  <a:pt x="3025866" y="296603"/>
                </a:moveTo>
                <a:cubicBezTo>
                  <a:pt x="3039996" y="297287"/>
                  <a:pt x="3046605" y="301731"/>
                  <a:pt x="3045693" y="309935"/>
                </a:cubicBezTo>
                <a:cubicBezTo>
                  <a:pt x="3045693" y="312366"/>
                  <a:pt x="3044477" y="315404"/>
                  <a:pt x="3042047" y="319050"/>
                </a:cubicBezTo>
                <a:cubicBezTo>
                  <a:pt x="3040831" y="321481"/>
                  <a:pt x="3040224" y="323304"/>
                  <a:pt x="3040224" y="324520"/>
                </a:cubicBezTo>
                <a:cubicBezTo>
                  <a:pt x="3037793" y="342751"/>
                  <a:pt x="3036577" y="363414"/>
                  <a:pt x="3036577" y="386507"/>
                </a:cubicBezTo>
                <a:cubicBezTo>
                  <a:pt x="3036577" y="398661"/>
                  <a:pt x="3048124" y="404131"/>
                  <a:pt x="3071217" y="402915"/>
                </a:cubicBezTo>
                <a:cubicBezTo>
                  <a:pt x="3135635" y="398053"/>
                  <a:pt x="3175744" y="390153"/>
                  <a:pt x="3191545" y="379214"/>
                </a:cubicBezTo>
                <a:cubicBezTo>
                  <a:pt x="3203699" y="358552"/>
                  <a:pt x="3210992" y="337282"/>
                  <a:pt x="3213422" y="315404"/>
                </a:cubicBezTo>
                <a:cubicBezTo>
                  <a:pt x="3214638" y="310542"/>
                  <a:pt x="3215853" y="309935"/>
                  <a:pt x="3217069" y="313581"/>
                </a:cubicBezTo>
                <a:cubicBezTo>
                  <a:pt x="3219499" y="322089"/>
                  <a:pt x="3220715" y="333028"/>
                  <a:pt x="3220715" y="346398"/>
                </a:cubicBezTo>
                <a:cubicBezTo>
                  <a:pt x="3220715" y="353690"/>
                  <a:pt x="3218892" y="362198"/>
                  <a:pt x="3215245" y="371922"/>
                </a:cubicBezTo>
                <a:cubicBezTo>
                  <a:pt x="3214030" y="379214"/>
                  <a:pt x="3212815" y="385291"/>
                  <a:pt x="3211599" y="390153"/>
                </a:cubicBezTo>
                <a:cubicBezTo>
                  <a:pt x="3199445" y="402307"/>
                  <a:pt x="3166628" y="412031"/>
                  <a:pt x="3113149" y="419323"/>
                </a:cubicBezTo>
                <a:cubicBezTo>
                  <a:pt x="3087625" y="422970"/>
                  <a:pt x="3067571" y="423577"/>
                  <a:pt x="3052986" y="421147"/>
                </a:cubicBezTo>
                <a:cubicBezTo>
                  <a:pt x="3026246" y="416285"/>
                  <a:pt x="3014092" y="404131"/>
                  <a:pt x="3016523" y="384684"/>
                </a:cubicBezTo>
                <a:cubicBezTo>
                  <a:pt x="3016523" y="378606"/>
                  <a:pt x="3017130" y="368275"/>
                  <a:pt x="3018346" y="353690"/>
                </a:cubicBezTo>
                <a:cubicBezTo>
                  <a:pt x="3019561" y="337890"/>
                  <a:pt x="3020169" y="326343"/>
                  <a:pt x="3020169" y="319050"/>
                </a:cubicBezTo>
                <a:cubicBezTo>
                  <a:pt x="3020169" y="314189"/>
                  <a:pt x="3017130" y="311150"/>
                  <a:pt x="3011053" y="309935"/>
                </a:cubicBezTo>
                <a:cubicBezTo>
                  <a:pt x="3008623" y="309935"/>
                  <a:pt x="3006799" y="309935"/>
                  <a:pt x="3005584" y="309935"/>
                </a:cubicBezTo>
                <a:cubicBezTo>
                  <a:pt x="3003153" y="307504"/>
                  <a:pt x="3001937" y="305073"/>
                  <a:pt x="3001937" y="302642"/>
                </a:cubicBezTo>
                <a:cubicBezTo>
                  <a:pt x="3003153" y="300211"/>
                  <a:pt x="3005584" y="298388"/>
                  <a:pt x="3009230" y="297173"/>
                </a:cubicBezTo>
                <a:cubicBezTo>
                  <a:pt x="3015611" y="296565"/>
                  <a:pt x="3021156" y="296375"/>
                  <a:pt x="3025866" y="296603"/>
                </a:cubicBezTo>
                <a:close/>
                <a:moveTo>
                  <a:pt x="3601603" y="286234"/>
                </a:moveTo>
                <a:cubicBezTo>
                  <a:pt x="3595526" y="289880"/>
                  <a:pt x="3588841" y="316012"/>
                  <a:pt x="3581549" y="364629"/>
                </a:cubicBezTo>
                <a:cubicBezTo>
                  <a:pt x="3600995" y="343967"/>
                  <a:pt x="3617404" y="323912"/>
                  <a:pt x="3630774" y="304465"/>
                </a:cubicBezTo>
                <a:cubicBezTo>
                  <a:pt x="3619835" y="292311"/>
                  <a:pt x="3610111" y="286234"/>
                  <a:pt x="3601603" y="286234"/>
                </a:cubicBezTo>
                <a:close/>
                <a:moveTo>
                  <a:pt x="3669060" y="242478"/>
                </a:moveTo>
                <a:cubicBezTo>
                  <a:pt x="3662983" y="243694"/>
                  <a:pt x="3653867" y="249163"/>
                  <a:pt x="3641712" y="258887"/>
                </a:cubicBezTo>
                <a:cubicBezTo>
                  <a:pt x="3633204" y="267395"/>
                  <a:pt x="3627127" y="271649"/>
                  <a:pt x="3623481" y="271649"/>
                </a:cubicBezTo>
                <a:cubicBezTo>
                  <a:pt x="3625912" y="276510"/>
                  <a:pt x="3631381" y="283195"/>
                  <a:pt x="3639889" y="291703"/>
                </a:cubicBezTo>
                <a:cubicBezTo>
                  <a:pt x="3641105" y="290488"/>
                  <a:pt x="3642320" y="288665"/>
                  <a:pt x="3643536" y="286234"/>
                </a:cubicBezTo>
                <a:cubicBezTo>
                  <a:pt x="3645966" y="283803"/>
                  <a:pt x="3647182" y="281980"/>
                  <a:pt x="3647182" y="280764"/>
                </a:cubicBezTo>
                <a:cubicBezTo>
                  <a:pt x="3650828" y="275903"/>
                  <a:pt x="3652043" y="276510"/>
                  <a:pt x="3650828" y="282587"/>
                </a:cubicBezTo>
                <a:cubicBezTo>
                  <a:pt x="3650828" y="285018"/>
                  <a:pt x="3649613" y="288665"/>
                  <a:pt x="3647182" y="293526"/>
                </a:cubicBezTo>
                <a:cubicBezTo>
                  <a:pt x="3645966" y="295957"/>
                  <a:pt x="3645359" y="297780"/>
                  <a:pt x="3645359" y="298996"/>
                </a:cubicBezTo>
                <a:cubicBezTo>
                  <a:pt x="3647790" y="300211"/>
                  <a:pt x="3651436" y="303250"/>
                  <a:pt x="3656298" y="308112"/>
                </a:cubicBezTo>
                <a:cubicBezTo>
                  <a:pt x="3661159" y="311758"/>
                  <a:pt x="3664805" y="314796"/>
                  <a:pt x="3667236" y="317227"/>
                </a:cubicBezTo>
                <a:cubicBezTo>
                  <a:pt x="3683037" y="281980"/>
                  <a:pt x="3687899" y="258887"/>
                  <a:pt x="3681822" y="247948"/>
                </a:cubicBezTo>
                <a:cubicBezTo>
                  <a:pt x="3681822" y="247948"/>
                  <a:pt x="3679998" y="246732"/>
                  <a:pt x="3676352" y="244301"/>
                </a:cubicBezTo>
                <a:cubicBezTo>
                  <a:pt x="3672706" y="243086"/>
                  <a:pt x="3670275" y="242478"/>
                  <a:pt x="3669060" y="242478"/>
                </a:cubicBezTo>
                <a:close/>
                <a:moveTo>
                  <a:pt x="662211" y="240655"/>
                </a:moveTo>
                <a:cubicBezTo>
                  <a:pt x="633040" y="255240"/>
                  <a:pt x="617847" y="266787"/>
                  <a:pt x="616632" y="275295"/>
                </a:cubicBezTo>
                <a:cubicBezTo>
                  <a:pt x="632433" y="295957"/>
                  <a:pt x="646410" y="295350"/>
                  <a:pt x="658564" y="273472"/>
                </a:cubicBezTo>
                <a:cubicBezTo>
                  <a:pt x="659780" y="269825"/>
                  <a:pt x="660387" y="264356"/>
                  <a:pt x="660387" y="257063"/>
                </a:cubicBezTo>
                <a:cubicBezTo>
                  <a:pt x="661603" y="249771"/>
                  <a:pt x="662211" y="244301"/>
                  <a:pt x="662211" y="240655"/>
                </a:cubicBezTo>
                <a:close/>
                <a:moveTo>
                  <a:pt x="140382" y="233363"/>
                </a:moveTo>
                <a:cubicBezTo>
                  <a:pt x="140382" y="234578"/>
                  <a:pt x="139774" y="237009"/>
                  <a:pt x="138559" y="240655"/>
                </a:cubicBezTo>
                <a:cubicBezTo>
                  <a:pt x="136128" y="245517"/>
                  <a:pt x="134305" y="249771"/>
                  <a:pt x="133089" y="253417"/>
                </a:cubicBezTo>
                <a:cubicBezTo>
                  <a:pt x="134305" y="252202"/>
                  <a:pt x="137343" y="250986"/>
                  <a:pt x="142205" y="249771"/>
                </a:cubicBezTo>
                <a:cubicBezTo>
                  <a:pt x="150713" y="246125"/>
                  <a:pt x="156790" y="243086"/>
                  <a:pt x="160437" y="240655"/>
                </a:cubicBezTo>
                <a:cubicBezTo>
                  <a:pt x="151929" y="239440"/>
                  <a:pt x="145244" y="237009"/>
                  <a:pt x="140382" y="233363"/>
                </a:cubicBezTo>
                <a:close/>
                <a:moveTo>
                  <a:pt x="726021" y="222424"/>
                </a:moveTo>
                <a:cubicBezTo>
                  <a:pt x="715082" y="222424"/>
                  <a:pt x="701712" y="225462"/>
                  <a:pt x="685911" y="231539"/>
                </a:cubicBezTo>
                <a:cubicBezTo>
                  <a:pt x="684696" y="235186"/>
                  <a:pt x="684088" y="241263"/>
                  <a:pt x="684088" y="249771"/>
                </a:cubicBezTo>
                <a:cubicBezTo>
                  <a:pt x="682873" y="258279"/>
                  <a:pt x="682265" y="264356"/>
                  <a:pt x="682265" y="268002"/>
                </a:cubicBezTo>
                <a:cubicBezTo>
                  <a:pt x="682265" y="275295"/>
                  <a:pt x="681050" y="281372"/>
                  <a:pt x="678619" y="286234"/>
                </a:cubicBezTo>
                <a:cubicBezTo>
                  <a:pt x="687127" y="277726"/>
                  <a:pt x="698674" y="265571"/>
                  <a:pt x="713259" y="249771"/>
                </a:cubicBezTo>
                <a:cubicBezTo>
                  <a:pt x="722982" y="238832"/>
                  <a:pt x="730275" y="230932"/>
                  <a:pt x="735136" y="226070"/>
                </a:cubicBezTo>
                <a:cubicBezTo>
                  <a:pt x="735136" y="223639"/>
                  <a:pt x="732098" y="222424"/>
                  <a:pt x="726021" y="222424"/>
                </a:cubicBezTo>
                <a:close/>
                <a:moveTo>
                  <a:pt x="4890976" y="216954"/>
                </a:moveTo>
                <a:cubicBezTo>
                  <a:pt x="4899484" y="216954"/>
                  <a:pt x="4903738" y="221816"/>
                  <a:pt x="4903738" y="231539"/>
                </a:cubicBezTo>
                <a:cubicBezTo>
                  <a:pt x="4902522" y="248555"/>
                  <a:pt x="4896445" y="257063"/>
                  <a:pt x="4885506" y="257063"/>
                </a:cubicBezTo>
                <a:cubicBezTo>
                  <a:pt x="4878214" y="255848"/>
                  <a:pt x="4873960" y="250379"/>
                  <a:pt x="4872744" y="240655"/>
                </a:cubicBezTo>
                <a:cubicBezTo>
                  <a:pt x="4875175" y="226070"/>
                  <a:pt x="4881252" y="218170"/>
                  <a:pt x="4890976" y="216954"/>
                </a:cubicBezTo>
                <a:close/>
                <a:moveTo>
                  <a:pt x="120327" y="213308"/>
                </a:moveTo>
                <a:cubicBezTo>
                  <a:pt x="97234" y="240047"/>
                  <a:pt x="79003" y="263141"/>
                  <a:pt x="65633" y="282587"/>
                </a:cubicBezTo>
                <a:cubicBezTo>
                  <a:pt x="72926" y="280157"/>
                  <a:pt x="86295" y="274079"/>
                  <a:pt x="105742" y="264356"/>
                </a:cubicBezTo>
                <a:cubicBezTo>
                  <a:pt x="111819" y="243694"/>
                  <a:pt x="116681" y="226678"/>
                  <a:pt x="120327" y="213308"/>
                </a:cubicBezTo>
                <a:close/>
                <a:moveTo>
                  <a:pt x="1995152" y="200546"/>
                </a:moveTo>
                <a:cubicBezTo>
                  <a:pt x="1989075" y="199331"/>
                  <a:pt x="1981175" y="201761"/>
                  <a:pt x="1971452" y="207839"/>
                </a:cubicBezTo>
                <a:cubicBezTo>
                  <a:pt x="1964159" y="210269"/>
                  <a:pt x="1958690" y="212093"/>
                  <a:pt x="1955043" y="213308"/>
                </a:cubicBezTo>
                <a:cubicBezTo>
                  <a:pt x="1953828" y="215739"/>
                  <a:pt x="1953220" y="218170"/>
                  <a:pt x="1953220" y="220601"/>
                </a:cubicBezTo>
                <a:cubicBezTo>
                  <a:pt x="1953220" y="226678"/>
                  <a:pt x="1954436" y="237617"/>
                  <a:pt x="1956866" y="253417"/>
                </a:cubicBezTo>
                <a:cubicBezTo>
                  <a:pt x="1960513" y="252202"/>
                  <a:pt x="1964159" y="250379"/>
                  <a:pt x="1967805" y="247948"/>
                </a:cubicBezTo>
                <a:cubicBezTo>
                  <a:pt x="1969021" y="247948"/>
                  <a:pt x="1970844" y="246125"/>
                  <a:pt x="1973275" y="242478"/>
                </a:cubicBezTo>
                <a:cubicBezTo>
                  <a:pt x="1976921" y="240047"/>
                  <a:pt x="1978744" y="238832"/>
                  <a:pt x="1978744" y="238832"/>
                </a:cubicBezTo>
                <a:cubicBezTo>
                  <a:pt x="1986037" y="225462"/>
                  <a:pt x="1991506" y="212700"/>
                  <a:pt x="1995152" y="200546"/>
                </a:cubicBezTo>
                <a:close/>
                <a:moveTo>
                  <a:pt x="463716" y="198951"/>
                </a:moveTo>
                <a:cubicBezTo>
                  <a:pt x="480580" y="199407"/>
                  <a:pt x="492658" y="206015"/>
                  <a:pt x="499951" y="218777"/>
                </a:cubicBezTo>
                <a:lnTo>
                  <a:pt x="499951" y="220601"/>
                </a:lnTo>
                <a:cubicBezTo>
                  <a:pt x="501166" y="225462"/>
                  <a:pt x="498735" y="227285"/>
                  <a:pt x="492658" y="226070"/>
                </a:cubicBezTo>
                <a:cubicBezTo>
                  <a:pt x="490227" y="226070"/>
                  <a:pt x="487189" y="224855"/>
                  <a:pt x="483542" y="222424"/>
                </a:cubicBezTo>
                <a:cubicBezTo>
                  <a:pt x="478681" y="219993"/>
                  <a:pt x="474427" y="218777"/>
                  <a:pt x="470780" y="218777"/>
                </a:cubicBezTo>
                <a:cubicBezTo>
                  <a:pt x="469565" y="218777"/>
                  <a:pt x="467134" y="218777"/>
                  <a:pt x="463488" y="218777"/>
                </a:cubicBezTo>
                <a:cubicBezTo>
                  <a:pt x="445256" y="217562"/>
                  <a:pt x="436141" y="212700"/>
                  <a:pt x="436141" y="204192"/>
                </a:cubicBezTo>
                <a:lnTo>
                  <a:pt x="436141" y="202369"/>
                </a:lnTo>
                <a:cubicBezTo>
                  <a:pt x="441002" y="201154"/>
                  <a:pt x="444041" y="200546"/>
                  <a:pt x="445256" y="200546"/>
                </a:cubicBezTo>
                <a:cubicBezTo>
                  <a:pt x="451941" y="199331"/>
                  <a:pt x="458094" y="198799"/>
                  <a:pt x="463716" y="198951"/>
                </a:cubicBezTo>
                <a:close/>
                <a:moveTo>
                  <a:pt x="4117553" y="184138"/>
                </a:moveTo>
                <a:cubicBezTo>
                  <a:pt x="4126061" y="182922"/>
                  <a:pt x="4129708" y="185353"/>
                  <a:pt x="4128492" y="191430"/>
                </a:cubicBezTo>
                <a:cubicBezTo>
                  <a:pt x="4128492" y="198723"/>
                  <a:pt x="4125453" y="204800"/>
                  <a:pt x="4119376" y="209662"/>
                </a:cubicBezTo>
                <a:cubicBezTo>
                  <a:pt x="4115730" y="212093"/>
                  <a:pt x="4113299" y="213916"/>
                  <a:pt x="4112084" y="215131"/>
                </a:cubicBezTo>
                <a:cubicBezTo>
                  <a:pt x="4098714" y="229716"/>
                  <a:pt x="4087167" y="243086"/>
                  <a:pt x="4077444" y="255240"/>
                </a:cubicBezTo>
                <a:cubicBezTo>
                  <a:pt x="4099322" y="247948"/>
                  <a:pt x="4118768" y="240655"/>
                  <a:pt x="4135784" y="233363"/>
                </a:cubicBezTo>
                <a:cubicBezTo>
                  <a:pt x="4145508" y="232147"/>
                  <a:pt x="4150977" y="235793"/>
                  <a:pt x="4152192" y="244301"/>
                </a:cubicBezTo>
                <a:cubicBezTo>
                  <a:pt x="4152192" y="249163"/>
                  <a:pt x="4149762" y="252202"/>
                  <a:pt x="4144900" y="253417"/>
                </a:cubicBezTo>
                <a:cubicBezTo>
                  <a:pt x="4142470" y="253417"/>
                  <a:pt x="4140646" y="254025"/>
                  <a:pt x="4139430" y="255240"/>
                </a:cubicBezTo>
                <a:cubicBezTo>
                  <a:pt x="4112691" y="267395"/>
                  <a:pt x="4086560" y="282587"/>
                  <a:pt x="4061036" y="300819"/>
                </a:cubicBezTo>
                <a:cubicBezTo>
                  <a:pt x="4053743" y="305681"/>
                  <a:pt x="4049489" y="312973"/>
                  <a:pt x="4048274" y="322697"/>
                </a:cubicBezTo>
                <a:cubicBezTo>
                  <a:pt x="4050705" y="332420"/>
                  <a:pt x="4054958" y="337890"/>
                  <a:pt x="4061036" y="339105"/>
                </a:cubicBezTo>
                <a:cubicBezTo>
                  <a:pt x="4062251" y="339105"/>
                  <a:pt x="4066505" y="337282"/>
                  <a:pt x="4073798" y="333636"/>
                </a:cubicBezTo>
                <a:cubicBezTo>
                  <a:pt x="4093244" y="322697"/>
                  <a:pt x="4113299" y="314189"/>
                  <a:pt x="4133962" y="308112"/>
                </a:cubicBezTo>
                <a:cubicBezTo>
                  <a:pt x="4149762" y="304465"/>
                  <a:pt x="4165562" y="303858"/>
                  <a:pt x="4181363" y="306288"/>
                </a:cubicBezTo>
                <a:cubicBezTo>
                  <a:pt x="4188656" y="307504"/>
                  <a:pt x="4192910" y="312973"/>
                  <a:pt x="4194125" y="322697"/>
                </a:cubicBezTo>
                <a:cubicBezTo>
                  <a:pt x="4194125" y="328774"/>
                  <a:pt x="4190479" y="335459"/>
                  <a:pt x="4183186" y="342751"/>
                </a:cubicBezTo>
                <a:cubicBezTo>
                  <a:pt x="4180756" y="346398"/>
                  <a:pt x="4175894" y="351259"/>
                  <a:pt x="4168601" y="357336"/>
                </a:cubicBezTo>
                <a:cubicBezTo>
                  <a:pt x="4162524" y="364629"/>
                  <a:pt x="4157662" y="370098"/>
                  <a:pt x="4154016" y="373745"/>
                </a:cubicBezTo>
                <a:cubicBezTo>
                  <a:pt x="4158878" y="374960"/>
                  <a:pt x="4161308" y="377391"/>
                  <a:pt x="4161308" y="381037"/>
                </a:cubicBezTo>
                <a:cubicBezTo>
                  <a:pt x="4161308" y="390761"/>
                  <a:pt x="4145508" y="397446"/>
                  <a:pt x="4113906" y="401092"/>
                </a:cubicBezTo>
                <a:cubicBezTo>
                  <a:pt x="4099322" y="402307"/>
                  <a:pt x="4089598" y="403523"/>
                  <a:pt x="4084736" y="404738"/>
                </a:cubicBezTo>
                <a:cubicBezTo>
                  <a:pt x="4072582" y="408384"/>
                  <a:pt x="4062251" y="410208"/>
                  <a:pt x="4053743" y="410208"/>
                </a:cubicBezTo>
                <a:cubicBezTo>
                  <a:pt x="4051312" y="410208"/>
                  <a:pt x="4050097" y="407169"/>
                  <a:pt x="4050097" y="401092"/>
                </a:cubicBezTo>
                <a:cubicBezTo>
                  <a:pt x="4050097" y="397446"/>
                  <a:pt x="4051312" y="395015"/>
                  <a:pt x="4053743" y="393799"/>
                </a:cubicBezTo>
                <a:cubicBezTo>
                  <a:pt x="4048881" y="373137"/>
                  <a:pt x="4040373" y="351867"/>
                  <a:pt x="4028219" y="329989"/>
                </a:cubicBezTo>
                <a:cubicBezTo>
                  <a:pt x="4028219" y="323912"/>
                  <a:pt x="4030650" y="316620"/>
                  <a:pt x="4035512" y="308112"/>
                </a:cubicBezTo>
                <a:cubicBezTo>
                  <a:pt x="4035512" y="308112"/>
                  <a:pt x="4036119" y="307504"/>
                  <a:pt x="4037335" y="306288"/>
                </a:cubicBezTo>
                <a:cubicBezTo>
                  <a:pt x="4038550" y="305073"/>
                  <a:pt x="4042196" y="301427"/>
                  <a:pt x="4048274" y="295350"/>
                </a:cubicBezTo>
                <a:cubicBezTo>
                  <a:pt x="4056782" y="288057"/>
                  <a:pt x="4061036" y="283803"/>
                  <a:pt x="4061036" y="282587"/>
                </a:cubicBezTo>
                <a:cubicBezTo>
                  <a:pt x="4061036" y="281372"/>
                  <a:pt x="4059820" y="280157"/>
                  <a:pt x="4057389" y="278941"/>
                </a:cubicBezTo>
                <a:cubicBezTo>
                  <a:pt x="4053743" y="276510"/>
                  <a:pt x="4051920" y="273472"/>
                  <a:pt x="4051920" y="269825"/>
                </a:cubicBezTo>
                <a:cubicBezTo>
                  <a:pt x="4051920" y="262533"/>
                  <a:pt x="4057997" y="253417"/>
                  <a:pt x="4070151" y="242478"/>
                </a:cubicBezTo>
                <a:cubicBezTo>
                  <a:pt x="4082306" y="230324"/>
                  <a:pt x="4088383" y="221208"/>
                  <a:pt x="4088383" y="215131"/>
                </a:cubicBezTo>
                <a:cubicBezTo>
                  <a:pt x="4085952" y="215131"/>
                  <a:pt x="4081698" y="216347"/>
                  <a:pt x="4075621" y="218777"/>
                </a:cubicBezTo>
                <a:cubicBezTo>
                  <a:pt x="4069544" y="222424"/>
                  <a:pt x="4064682" y="224247"/>
                  <a:pt x="4061036" y="224247"/>
                </a:cubicBezTo>
                <a:cubicBezTo>
                  <a:pt x="4052528" y="224247"/>
                  <a:pt x="4048274" y="221208"/>
                  <a:pt x="4048274" y="215131"/>
                </a:cubicBezTo>
                <a:cubicBezTo>
                  <a:pt x="4048274" y="213916"/>
                  <a:pt x="4048881" y="212093"/>
                  <a:pt x="4050097" y="209662"/>
                </a:cubicBezTo>
                <a:cubicBezTo>
                  <a:pt x="4088990" y="192646"/>
                  <a:pt x="4111476" y="184138"/>
                  <a:pt x="4117553" y="184138"/>
                </a:cubicBezTo>
                <a:close/>
                <a:moveTo>
                  <a:pt x="2080840" y="176845"/>
                </a:moveTo>
                <a:cubicBezTo>
                  <a:pt x="2067471" y="191430"/>
                  <a:pt x="2055316" y="206623"/>
                  <a:pt x="2044377" y="222424"/>
                </a:cubicBezTo>
                <a:cubicBezTo>
                  <a:pt x="2048024" y="221208"/>
                  <a:pt x="2055316" y="218777"/>
                  <a:pt x="2066255" y="215131"/>
                </a:cubicBezTo>
                <a:cubicBezTo>
                  <a:pt x="2071117" y="212700"/>
                  <a:pt x="2075371" y="210877"/>
                  <a:pt x="2079017" y="209662"/>
                </a:cubicBezTo>
                <a:cubicBezTo>
                  <a:pt x="2080233" y="198723"/>
                  <a:pt x="2080840" y="187784"/>
                  <a:pt x="2080840" y="176845"/>
                </a:cubicBezTo>
                <a:close/>
                <a:moveTo>
                  <a:pt x="3597957" y="165906"/>
                </a:moveTo>
                <a:cubicBezTo>
                  <a:pt x="3582156" y="173199"/>
                  <a:pt x="3565748" y="184138"/>
                  <a:pt x="3548732" y="198723"/>
                </a:cubicBezTo>
                <a:cubicBezTo>
                  <a:pt x="3539008" y="207231"/>
                  <a:pt x="3530501" y="207231"/>
                  <a:pt x="3523208" y="198723"/>
                </a:cubicBezTo>
                <a:cubicBezTo>
                  <a:pt x="3507407" y="214523"/>
                  <a:pt x="3494038" y="229716"/>
                  <a:pt x="3483099" y="244301"/>
                </a:cubicBezTo>
                <a:cubicBezTo>
                  <a:pt x="3492822" y="264964"/>
                  <a:pt x="3494645" y="293526"/>
                  <a:pt x="3488568" y="329989"/>
                </a:cubicBezTo>
                <a:cubicBezTo>
                  <a:pt x="3494645" y="323912"/>
                  <a:pt x="3501330" y="315404"/>
                  <a:pt x="3508623" y="304465"/>
                </a:cubicBezTo>
                <a:cubicBezTo>
                  <a:pt x="3515915" y="292311"/>
                  <a:pt x="3521385" y="286841"/>
                  <a:pt x="3525031" y="288057"/>
                </a:cubicBezTo>
                <a:cubicBezTo>
                  <a:pt x="3526246" y="292919"/>
                  <a:pt x="3526246" y="297173"/>
                  <a:pt x="3525031" y="300819"/>
                </a:cubicBezTo>
                <a:cubicBezTo>
                  <a:pt x="3531108" y="299604"/>
                  <a:pt x="3540224" y="294742"/>
                  <a:pt x="3552378" y="286234"/>
                </a:cubicBezTo>
                <a:cubicBezTo>
                  <a:pt x="3562102" y="261925"/>
                  <a:pt x="3568179" y="246125"/>
                  <a:pt x="3570610" y="238832"/>
                </a:cubicBezTo>
                <a:cubicBezTo>
                  <a:pt x="3565748" y="240047"/>
                  <a:pt x="3558456" y="243694"/>
                  <a:pt x="3548732" y="249771"/>
                </a:cubicBezTo>
                <a:cubicBezTo>
                  <a:pt x="3541439" y="254633"/>
                  <a:pt x="3535970" y="257671"/>
                  <a:pt x="3532324" y="258887"/>
                </a:cubicBezTo>
                <a:cubicBezTo>
                  <a:pt x="3525031" y="258887"/>
                  <a:pt x="3521385" y="255848"/>
                  <a:pt x="3521385" y="249771"/>
                </a:cubicBezTo>
                <a:lnTo>
                  <a:pt x="3521385" y="247948"/>
                </a:lnTo>
                <a:cubicBezTo>
                  <a:pt x="3526246" y="240655"/>
                  <a:pt x="3537185" y="232147"/>
                  <a:pt x="3554201" y="222424"/>
                </a:cubicBezTo>
                <a:cubicBezTo>
                  <a:pt x="3561494" y="218777"/>
                  <a:pt x="3566356" y="215739"/>
                  <a:pt x="3568787" y="213308"/>
                </a:cubicBezTo>
                <a:cubicBezTo>
                  <a:pt x="3571218" y="210877"/>
                  <a:pt x="3574256" y="206015"/>
                  <a:pt x="3577902" y="198723"/>
                </a:cubicBezTo>
                <a:cubicBezTo>
                  <a:pt x="3580333" y="197507"/>
                  <a:pt x="3581549" y="196292"/>
                  <a:pt x="3581549" y="195077"/>
                </a:cubicBezTo>
                <a:cubicBezTo>
                  <a:pt x="3591272" y="180491"/>
                  <a:pt x="3596742" y="170768"/>
                  <a:pt x="3597957" y="165906"/>
                </a:cubicBezTo>
                <a:close/>
                <a:moveTo>
                  <a:pt x="3049339" y="158614"/>
                </a:moveTo>
                <a:cubicBezTo>
                  <a:pt x="3056632" y="158614"/>
                  <a:pt x="3060278" y="162260"/>
                  <a:pt x="3060278" y="169553"/>
                </a:cubicBezTo>
                <a:cubicBezTo>
                  <a:pt x="3060278" y="173199"/>
                  <a:pt x="3050555" y="184138"/>
                  <a:pt x="3031108" y="202369"/>
                </a:cubicBezTo>
                <a:cubicBezTo>
                  <a:pt x="3026246" y="206015"/>
                  <a:pt x="3022600" y="209054"/>
                  <a:pt x="3020169" y="211485"/>
                </a:cubicBezTo>
                <a:cubicBezTo>
                  <a:pt x="2999507" y="233363"/>
                  <a:pt x="2985529" y="249771"/>
                  <a:pt x="2978237" y="260710"/>
                </a:cubicBezTo>
                <a:cubicBezTo>
                  <a:pt x="2995252" y="254633"/>
                  <a:pt x="3019561" y="243086"/>
                  <a:pt x="3051162" y="226070"/>
                </a:cubicBezTo>
                <a:cubicBezTo>
                  <a:pt x="3058455" y="219993"/>
                  <a:pt x="3065140" y="215131"/>
                  <a:pt x="3071217" y="211485"/>
                </a:cubicBezTo>
                <a:cubicBezTo>
                  <a:pt x="3078510" y="212700"/>
                  <a:pt x="3082763" y="217562"/>
                  <a:pt x="3083979" y="226070"/>
                </a:cubicBezTo>
                <a:cubicBezTo>
                  <a:pt x="3083979" y="227285"/>
                  <a:pt x="3074256" y="234578"/>
                  <a:pt x="3054809" y="247948"/>
                </a:cubicBezTo>
                <a:cubicBezTo>
                  <a:pt x="3039008" y="260102"/>
                  <a:pt x="3029892" y="267395"/>
                  <a:pt x="3027462" y="269825"/>
                </a:cubicBezTo>
                <a:cubicBezTo>
                  <a:pt x="3009230" y="285626"/>
                  <a:pt x="2977629" y="324520"/>
                  <a:pt x="2932658" y="386507"/>
                </a:cubicBezTo>
                <a:cubicBezTo>
                  <a:pt x="2925365" y="392584"/>
                  <a:pt x="2921112" y="396838"/>
                  <a:pt x="2919896" y="399269"/>
                </a:cubicBezTo>
                <a:cubicBezTo>
                  <a:pt x="2919896" y="399269"/>
                  <a:pt x="2918680" y="399269"/>
                  <a:pt x="2916250" y="399269"/>
                </a:cubicBezTo>
                <a:cubicBezTo>
                  <a:pt x="2906526" y="399269"/>
                  <a:pt x="2901665" y="391976"/>
                  <a:pt x="2901665" y="377391"/>
                </a:cubicBezTo>
                <a:cubicBezTo>
                  <a:pt x="2905311" y="351867"/>
                  <a:pt x="2910780" y="337890"/>
                  <a:pt x="2918073" y="335459"/>
                </a:cubicBezTo>
                <a:cubicBezTo>
                  <a:pt x="2918073" y="348828"/>
                  <a:pt x="2918073" y="362198"/>
                  <a:pt x="2918073" y="375568"/>
                </a:cubicBezTo>
                <a:cubicBezTo>
                  <a:pt x="2952105" y="331812"/>
                  <a:pt x="2978844" y="298388"/>
                  <a:pt x="2998291" y="275295"/>
                </a:cubicBezTo>
                <a:cubicBezTo>
                  <a:pt x="2992214" y="275295"/>
                  <a:pt x="2977629" y="282587"/>
                  <a:pt x="2954536" y="297173"/>
                </a:cubicBezTo>
                <a:cubicBezTo>
                  <a:pt x="2941166" y="308112"/>
                  <a:pt x="2930835" y="307504"/>
                  <a:pt x="2923542" y="295350"/>
                </a:cubicBezTo>
                <a:cubicBezTo>
                  <a:pt x="2925973" y="291703"/>
                  <a:pt x="2931442" y="286841"/>
                  <a:pt x="2939951" y="280764"/>
                </a:cubicBezTo>
                <a:cubicBezTo>
                  <a:pt x="2952105" y="272256"/>
                  <a:pt x="2961221" y="264356"/>
                  <a:pt x="2967298" y="257063"/>
                </a:cubicBezTo>
                <a:cubicBezTo>
                  <a:pt x="2978237" y="244909"/>
                  <a:pt x="2988568" y="230932"/>
                  <a:pt x="2998291" y="215131"/>
                </a:cubicBezTo>
                <a:cubicBezTo>
                  <a:pt x="3000722" y="210269"/>
                  <a:pt x="3003153" y="206623"/>
                  <a:pt x="3005584" y="204192"/>
                </a:cubicBezTo>
                <a:cubicBezTo>
                  <a:pt x="3000722" y="206623"/>
                  <a:pt x="2994645" y="209662"/>
                  <a:pt x="2987352" y="213308"/>
                </a:cubicBezTo>
                <a:cubicBezTo>
                  <a:pt x="2977629" y="218170"/>
                  <a:pt x="2970337" y="220601"/>
                  <a:pt x="2965475" y="220601"/>
                </a:cubicBezTo>
                <a:cubicBezTo>
                  <a:pt x="2959398" y="221816"/>
                  <a:pt x="2956966" y="219385"/>
                  <a:pt x="2958182" y="213308"/>
                </a:cubicBezTo>
                <a:cubicBezTo>
                  <a:pt x="2988568" y="191430"/>
                  <a:pt x="3018953" y="173199"/>
                  <a:pt x="3049339" y="158614"/>
                </a:cubicBezTo>
                <a:close/>
                <a:moveTo>
                  <a:pt x="2480518" y="144029"/>
                </a:moveTo>
                <a:cubicBezTo>
                  <a:pt x="2485380" y="144029"/>
                  <a:pt x="2487811" y="151321"/>
                  <a:pt x="2487811" y="165906"/>
                </a:cubicBezTo>
                <a:cubicBezTo>
                  <a:pt x="2487811" y="167122"/>
                  <a:pt x="2487811" y="168337"/>
                  <a:pt x="2487811" y="169553"/>
                </a:cubicBezTo>
                <a:cubicBezTo>
                  <a:pt x="2484164" y="199938"/>
                  <a:pt x="2477480" y="215739"/>
                  <a:pt x="2467756" y="216954"/>
                </a:cubicBezTo>
                <a:cubicBezTo>
                  <a:pt x="2460464" y="216954"/>
                  <a:pt x="2456817" y="213308"/>
                  <a:pt x="2456817" y="206015"/>
                </a:cubicBezTo>
                <a:cubicBezTo>
                  <a:pt x="2456817" y="202369"/>
                  <a:pt x="2458033" y="198723"/>
                  <a:pt x="2460464" y="195077"/>
                </a:cubicBezTo>
                <a:cubicBezTo>
                  <a:pt x="2464110" y="190215"/>
                  <a:pt x="2465933" y="186569"/>
                  <a:pt x="2465933" y="184138"/>
                </a:cubicBezTo>
                <a:cubicBezTo>
                  <a:pt x="2465933" y="182922"/>
                  <a:pt x="2465933" y="179884"/>
                  <a:pt x="2465933" y="175022"/>
                </a:cubicBezTo>
                <a:cubicBezTo>
                  <a:pt x="2467148" y="154360"/>
                  <a:pt x="2472010" y="144029"/>
                  <a:pt x="2480518" y="144029"/>
                </a:cubicBezTo>
                <a:close/>
                <a:moveTo>
                  <a:pt x="4731222" y="140952"/>
                </a:moveTo>
                <a:cubicBezTo>
                  <a:pt x="4738060" y="141180"/>
                  <a:pt x="4741478" y="145852"/>
                  <a:pt x="4741478" y="154967"/>
                </a:cubicBezTo>
                <a:cubicBezTo>
                  <a:pt x="4741478" y="159829"/>
                  <a:pt x="4739654" y="162260"/>
                  <a:pt x="4736008" y="162260"/>
                </a:cubicBezTo>
                <a:cubicBezTo>
                  <a:pt x="4691037" y="168337"/>
                  <a:pt x="4646066" y="178668"/>
                  <a:pt x="4601096" y="193253"/>
                </a:cubicBezTo>
                <a:cubicBezTo>
                  <a:pt x="4590156" y="196900"/>
                  <a:pt x="4580434" y="201761"/>
                  <a:pt x="4571925" y="207839"/>
                </a:cubicBezTo>
                <a:cubicBezTo>
                  <a:pt x="4554910" y="237009"/>
                  <a:pt x="4540324" y="264964"/>
                  <a:pt x="4528170" y="291703"/>
                </a:cubicBezTo>
                <a:cubicBezTo>
                  <a:pt x="4573141" y="278333"/>
                  <a:pt x="4605958" y="273472"/>
                  <a:pt x="4626620" y="277118"/>
                </a:cubicBezTo>
                <a:cubicBezTo>
                  <a:pt x="4636343" y="277118"/>
                  <a:pt x="4641204" y="283195"/>
                  <a:pt x="4641204" y="295350"/>
                </a:cubicBezTo>
                <a:cubicBezTo>
                  <a:pt x="4636343" y="341536"/>
                  <a:pt x="4607172" y="383468"/>
                  <a:pt x="4553694" y="421147"/>
                </a:cubicBezTo>
                <a:cubicBezTo>
                  <a:pt x="4553694" y="421147"/>
                  <a:pt x="4553086" y="421754"/>
                  <a:pt x="4551870" y="422970"/>
                </a:cubicBezTo>
                <a:cubicBezTo>
                  <a:pt x="4550655" y="425400"/>
                  <a:pt x="4548832" y="426616"/>
                  <a:pt x="4546401" y="426616"/>
                </a:cubicBezTo>
                <a:cubicBezTo>
                  <a:pt x="4525739" y="420539"/>
                  <a:pt x="4508722" y="412031"/>
                  <a:pt x="4495353" y="401092"/>
                </a:cubicBezTo>
                <a:cubicBezTo>
                  <a:pt x="4495353" y="398661"/>
                  <a:pt x="4497784" y="397446"/>
                  <a:pt x="4502646" y="397446"/>
                </a:cubicBezTo>
                <a:cubicBezTo>
                  <a:pt x="4507508" y="397446"/>
                  <a:pt x="4514192" y="398053"/>
                  <a:pt x="4522700" y="399269"/>
                </a:cubicBezTo>
                <a:cubicBezTo>
                  <a:pt x="4531208" y="400484"/>
                  <a:pt x="4537286" y="401092"/>
                  <a:pt x="4540932" y="401092"/>
                </a:cubicBezTo>
                <a:cubicBezTo>
                  <a:pt x="4556732" y="398661"/>
                  <a:pt x="4576179" y="379822"/>
                  <a:pt x="4599272" y="344574"/>
                </a:cubicBezTo>
                <a:cubicBezTo>
                  <a:pt x="4600488" y="342144"/>
                  <a:pt x="4604134" y="334851"/>
                  <a:pt x="4610212" y="322697"/>
                </a:cubicBezTo>
                <a:cubicBezTo>
                  <a:pt x="4613858" y="315404"/>
                  <a:pt x="4615680" y="311150"/>
                  <a:pt x="4615680" y="309935"/>
                </a:cubicBezTo>
                <a:cubicBezTo>
                  <a:pt x="4618112" y="303858"/>
                  <a:pt x="4618720" y="300211"/>
                  <a:pt x="4617504" y="298996"/>
                </a:cubicBezTo>
                <a:cubicBezTo>
                  <a:pt x="4616288" y="296565"/>
                  <a:pt x="4612034" y="295350"/>
                  <a:pt x="4604742" y="295350"/>
                </a:cubicBezTo>
                <a:cubicBezTo>
                  <a:pt x="4578002" y="297780"/>
                  <a:pt x="4551870" y="304465"/>
                  <a:pt x="4526346" y="315404"/>
                </a:cubicBezTo>
                <a:cubicBezTo>
                  <a:pt x="4525131" y="316620"/>
                  <a:pt x="4522093" y="319050"/>
                  <a:pt x="4517231" y="322697"/>
                </a:cubicBezTo>
                <a:cubicBezTo>
                  <a:pt x="4508722" y="329989"/>
                  <a:pt x="4502646" y="333028"/>
                  <a:pt x="4499000" y="331812"/>
                </a:cubicBezTo>
                <a:cubicBezTo>
                  <a:pt x="4490492" y="330597"/>
                  <a:pt x="4488668" y="323912"/>
                  <a:pt x="4493530" y="311758"/>
                </a:cubicBezTo>
                <a:cubicBezTo>
                  <a:pt x="4520270" y="264356"/>
                  <a:pt x="4536678" y="233970"/>
                  <a:pt x="4542755" y="220601"/>
                </a:cubicBezTo>
                <a:cubicBezTo>
                  <a:pt x="4524524" y="230324"/>
                  <a:pt x="4491100" y="247948"/>
                  <a:pt x="4442482" y="273472"/>
                </a:cubicBezTo>
                <a:cubicBezTo>
                  <a:pt x="4390218" y="300211"/>
                  <a:pt x="4358618" y="316012"/>
                  <a:pt x="4347678" y="320874"/>
                </a:cubicBezTo>
                <a:cubicBezTo>
                  <a:pt x="4340386" y="323304"/>
                  <a:pt x="4334916" y="326343"/>
                  <a:pt x="4331270" y="329989"/>
                </a:cubicBezTo>
                <a:cubicBezTo>
                  <a:pt x="4319116" y="329989"/>
                  <a:pt x="4314254" y="325735"/>
                  <a:pt x="4316685" y="317227"/>
                </a:cubicBezTo>
                <a:cubicBezTo>
                  <a:pt x="4325193" y="307504"/>
                  <a:pt x="4339778" y="292919"/>
                  <a:pt x="4360440" y="273472"/>
                </a:cubicBezTo>
                <a:cubicBezTo>
                  <a:pt x="4370164" y="263748"/>
                  <a:pt x="4377456" y="256456"/>
                  <a:pt x="4382318" y="251594"/>
                </a:cubicBezTo>
                <a:cubicBezTo>
                  <a:pt x="4383534" y="250379"/>
                  <a:pt x="4385357" y="248555"/>
                  <a:pt x="4387788" y="246125"/>
                </a:cubicBezTo>
                <a:cubicBezTo>
                  <a:pt x="4391434" y="240047"/>
                  <a:pt x="4395080" y="237009"/>
                  <a:pt x="4398726" y="237009"/>
                </a:cubicBezTo>
                <a:cubicBezTo>
                  <a:pt x="4403588" y="235793"/>
                  <a:pt x="4404804" y="238224"/>
                  <a:pt x="4402373" y="244301"/>
                </a:cubicBezTo>
                <a:cubicBezTo>
                  <a:pt x="4399942" y="246732"/>
                  <a:pt x="4395688" y="250986"/>
                  <a:pt x="4389611" y="257063"/>
                </a:cubicBezTo>
                <a:cubicBezTo>
                  <a:pt x="4371380" y="272864"/>
                  <a:pt x="4359225" y="286234"/>
                  <a:pt x="4353148" y="297173"/>
                </a:cubicBezTo>
                <a:cubicBezTo>
                  <a:pt x="4360440" y="297173"/>
                  <a:pt x="4375026" y="290488"/>
                  <a:pt x="4396904" y="277118"/>
                </a:cubicBezTo>
                <a:cubicBezTo>
                  <a:pt x="4413919" y="267395"/>
                  <a:pt x="4440052" y="254025"/>
                  <a:pt x="4475298" y="237009"/>
                </a:cubicBezTo>
                <a:cubicBezTo>
                  <a:pt x="4509331" y="218777"/>
                  <a:pt x="4534855" y="205408"/>
                  <a:pt x="4551870" y="196900"/>
                </a:cubicBezTo>
                <a:cubicBezTo>
                  <a:pt x="4553086" y="195684"/>
                  <a:pt x="4556732" y="192646"/>
                  <a:pt x="4562810" y="187784"/>
                </a:cubicBezTo>
                <a:cubicBezTo>
                  <a:pt x="4566456" y="184138"/>
                  <a:pt x="4568279" y="182315"/>
                  <a:pt x="4568279" y="182315"/>
                </a:cubicBezTo>
                <a:cubicBezTo>
                  <a:pt x="4568279" y="181099"/>
                  <a:pt x="4569494" y="180491"/>
                  <a:pt x="4571925" y="180491"/>
                </a:cubicBezTo>
                <a:cubicBezTo>
                  <a:pt x="4573141" y="180491"/>
                  <a:pt x="4575572" y="180491"/>
                  <a:pt x="4579218" y="180491"/>
                </a:cubicBezTo>
                <a:cubicBezTo>
                  <a:pt x="4584080" y="181707"/>
                  <a:pt x="4587726" y="181707"/>
                  <a:pt x="4590156" y="180491"/>
                </a:cubicBezTo>
                <a:cubicBezTo>
                  <a:pt x="4630266" y="163475"/>
                  <a:pt x="4674629" y="150713"/>
                  <a:pt x="4723246" y="142205"/>
                </a:cubicBezTo>
                <a:cubicBezTo>
                  <a:pt x="4726285" y="141294"/>
                  <a:pt x="4728944" y="140876"/>
                  <a:pt x="4731222" y="140952"/>
                </a:cubicBezTo>
                <a:close/>
                <a:moveTo>
                  <a:pt x="2128242" y="123974"/>
                </a:moveTo>
                <a:lnTo>
                  <a:pt x="2099072" y="158614"/>
                </a:lnTo>
                <a:cubicBezTo>
                  <a:pt x="2099072" y="162260"/>
                  <a:pt x="2099072" y="167729"/>
                  <a:pt x="2099072" y="175022"/>
                </a:cubicBezTo>
                <a:cubicBezTo>
                  <a:pt x="2100287" y="187176"/>
                  <a:pt x="2100287" y="196292"/>
                  <a:pt x="2099072" y="202369"/>
                </a:cubicBezTo>
                <a:cubicBezTo>
                  <a:pt x="2102718" y="201154"/>
                  <a:pt x="2108187" y="199331"/>
                  <a:pt x="2115480" y="196900"/>
                </a:cubicBezTo>
                <a:cubicBezTo>
                  <a:pt x="2120342" y="195684"/>
                  <a:pt x="2124596" y="194469"/>
                  <a:pt x="2128242" y="193253"/>
                </a:cubicBezTo>
                <a:cubicBezTo>
                  <a:pt x="2128242" y="165299"/>
                  <a:pt x="2128242" y="142205"/>
                  <a:pt x="2128242" y="123974"/>
                </a:cubicBezTo>
                <a:close/>
                <a:moveTo>
                  <a:pt x="6092316" y="111212"/>
                </a:moveTo>
                <a:lnTo>
                  <a:pt x="6117840" y="111212"/>
                </a:lnTo>
                <a:cubicBezTo>
                  <a:pt x="6078946" y="216954"/>
                  <a:pt x="6057676" y="293526"/>
                  <a:pt x="6054030" y="340928"/>
                </a:cubicBezTo>
                <a:cubicBezTo>
                  <a:pt x="6054030" y="353082"/>
                  <a:pt x="6055854" y="362806"/>
                  <a:pt x="6059500" y="370098"/>
                </a:cubicBezTo>
                <a:cubicBezTo>
                  <a:pt x="6083808" y="378606"/>
                  <a:pt x="6115410" y="380430"/>
                  <a:pt x="6154303" y="375568"/>
                </a:cubicBezTo>
                <a:lnTo>
                  <a:pt x="6150657" y="390153"/>
                </a:lnTo>
                <a:lnTo>
                  <a:pt x="6112371" y="390153"/>
                </a:lnTo>
                <a:cubicBezTo>
                  <a:pt x="6061322" y="388938"/>
                  <a:pt x="6034583" y="368275"/>
                  <a:pt x="6032152" y="328166"/>
                </a:cubicBezTo>
                <a:cubicBezTo>
                  <a:pt x="6032152" y="302642"/>
                  <a:pt x="6047345" y="245517"/>
                  <a:pt x="6077731" y="156791"/>
                </a:cubicBezTo>
                <a:cubicBezTo>
                  <a:pt x="6078946" y="153144"/>
                  <a:pt x="6080770" y="147675"/>
                  <a:pt x="6083200" y="140382"/>
                </a:cubicBezTo>
                <a:cubicBezTo>
                  <a:pt x="6086846" y="129443"/>
                  <a:pt x="6089886" y="119720"/>
                  <a:pt x="6092316" y="111212"/>
                </a:cubicBezTo>
                <a:close/>
                <a:moveTo>
                  <a:pt x="1701291" y="111212"/>
                </a:moveTo>
                <a:lnTo>
                  <a:pt x="1726815" y="111212"/>
                </a:lnTo>
                <a:cubicBezTo>
                  <a:pt x="1687922" y="216954"/>
                  <a:pt x="1666652" y="293526"/>
                  <a:pt x="1663005" y="340928"/>
                </a:cubicBezTo>
                <a:cubicBezTo>
                  <a:pt x="1663005" y="353082"/>
                  <a:pt x="1664828" y="362806"/>
                  <a:pt x="1668475" y="370098"/>
                </a:cubicBezTo>
                <a:cubicBezTo>
                  <a:pt x="1692783" y="378606"/>
                  <a:pt x="1724384" y="380430"/>
                  <a:pt x="1763278" y="375568"/>
                </a:cubicBezTo>
                <a:lnTo>
                  <a:pt x="1759632" y="390153"/>
                </a:lnTo>
                <a:lnTo>
                  <a:pt x="1721346" y="390153"/>
                </a:lnTo>
                <a:cubicBezTo>
                  <a:pt x="1670298" y="388938"/>
                  <a:pt x="1643558" y="368275"/>
                  <a:pt x="1641128" y="328166"/>
                </a:cubicBezTo>
                <a:cubicBezTo>
                  <a:pt x="1641128" y="302642"/>
                  <a:pt x="1656320" y="245517"/>
                  <a:pt x="1686706" y="156791"/>
                </a:cubicBezTo>
                <a:cubicBezTo>
                  <a:pt x="1687922" y="153144"/>
                  <a:pt x="1689745" y="147675"/>
                  <a:pt x="1692176" y="140382"/>
                </a:cubicBezTo>
                <a:cubicBezTo>
                  <a:pt x="1695822" y="129443"/>
                  <a:pt x="1698860" y="119720"/>
                  <a:pt x="1701291" y="111212"/>
                </a:cubicBezTo>
                <a:close/>
                <a:moveTo>
                  <a:pt x="6358830" y="107566"/>
                </a:moveTo>
                <a:lnTo>
                  <a:pt x="6377062" y="107566"/>
                </a:lnTo>
                <a:cubicBezTo>
                  <a:pt x="6352753" y="269218"/>
                  <a:pt x="6299882" y="366452"/>
                  <a:pt x="6218448" y="399269"/>
                </a:cubicBezTo>
                <a:lnTo>
                  <a:pt x="6212978" y="390153"/>
                </a:lnTo>
                <a:cubicBezTo>
                  <a:pt x="6281042" y="360983"/>
                  <a:pt x="6329660" y="266787"/>
                  <a:pt x="6358830" y="107566"/>
                </a:cubicBezTo>
                <a:close/>
                <a:moveTo>
                  <a:pt x="2547063" y="106654"/>
                </a:moveTo>
                <a:cubicBezTo>
                  <a:pt x="2549494" y="106654"/>
                  <a:pt x="2551621" y="108173"/>
                  <a:pt x="2553444" y="111212"/>
                </a:cubicBezTo>
                <a:cubicBezTo>
                  <a:pt x="2552229" y="146459"/>
                  <a:pt x="2565598" y="163475"/>
                  <a:pt x="2593553" y="162260"/>
                </a:cubicBezTo>
                <a:cubicBezTo>
                  <a:pt x="2597199" y="162260"/>
                  <a:pt x="2602061" y="161652"/>
                  <a:pt x="2608138" y="160437"/>
                </a:cubicBezTo>
                <a:cubicBezTo>
                  <a:pt x="2614216" y="159221"/>
                  <a:pt x="2618470" y="158614"/>
                  <a:pt x="2620900" y="158614"/>
                </a:cubicBezTo>
                <a:cubicBezTo>
                  <a:pt x="2625762" y="159829"/>
                  <a:pt x="2628801" y="163475"/>
                  <a:pt x="2630016" y="169553"/>
                </a:cubicBezTo>
                <a:cubicBezTo>
                  <a:pt x="2630016" y="178061"/>
                  <a:pt x="2612392" y="185353"/>
                  <a:pt x="2577145" y="191430"/>
                </a:cubicBezTo>
                <a:cubicBezTo>
                  <a:pt x="2564991" y="193861"/>
                  <a:pt x="2557698" y="195684"/>
                  <a:pt x="2555267" y="196900"/>
                </a:cubicBezTo>
                <a:cubicBezTo>
                  <a:pt x="2535820" y="211485"/>
                  <a:pt x="2523666" y="223031"/>
                  <a:pt x="2518804" y="231539"/>
                </a:cubicBezTo>
                <a:cubicBezTo>
                  <a:pt x="2518804" y="233970"/>
                  <a:pt x="2521843" y="236401"/>
                  <a:pt x="2527920" y="238832"/>
                </a:cubicBezTo>
                <a:cubicBezTo>
                  <a:pt x="2538859" y="243694"/>
                  <a:pt x="2544328" y="249163"/>
                  <a:pt x="2544328" y="255240"/>
                </a:cubicBezTo>
                <a:cubicBezTo>
                  <a:pt x="2544328" y="257671"/>
                  <a:pt x="2543113" y="260102"/>
                  <a:pt x="2540682" y="262533"/>
                </a:cubicBezTo>
                <a:cubicBezTo>
                  <a:pt x="2537036" y="267395"/>
                  <a:pt x="2533997" y="272256"/>
                  <a:pt x="2531566" y="277118"/>
                </a:cubicBezTo>
                <a:cubicBezTo>
                  <a:pt x="2532782" y="275903"/>
                  <a:pt x="2535212" y="274687"/>
                  <a:pt x="2538859" y="273472"/>
                </a:cubicBezTo>
                <a:cubicBezTo>
                  <a:pt x="2551013" y="268610"/>
                  <a:pt x="2558306" y="266179"/>
                  <a:pt x="2560737" y="266179"/>
                </a:cubicBezTo>
                <a:cubicBezTo>
                  <a:pt x="2561952" y="264964"/>
                  <a:pt x="2564383" y="263748"/>
                  <a:pt x="2568029" y="262533"/>
                </a:cubicBezTo>
                <a:cubicBezTo>
                  <a:pt x="2572891" y="260102"/>
                  <a:pt x="2577753" y="258887"/>
                  <a:pt x="2582614" y="258887"/>
                </a:cubicBezTo>
                <a:cubicBezTo>
                  <a:pt x="2586261" y="260102"/>
                  <a:pt x="2588691" y="263141"/>
                  <a:pt x="2589907" y="268002"/>
                </a:cubicBezTo>
                <a:cubicBezTo>
                  <a:pt x="2589907" y="276510"/>
                  <a:pt x="2586868" y="283195"/>
                  <a:pt x="2580791" y="288057"/>
                </a:cubicBezTo>
                <a:cubicBezTo>
                  <a:pt x="2566206" y="329382"/>
                  <a:pt x="2559521" y="360983"/>
                  <a:pt x="2560737" y="382860"/>
                </a:cubicBezTo>
                <a:cubicBezTo>
                  <a:pt x="2561952" y="398661"/>
                  <a:pt x="2572891" y="405954"/>
                  <a:pt x="2593553" y="404738"/>
                </a:cubicBezTo>
                <a:cubicBezTo>
                  <a:pt x="2659186" y="399876"/>
                  <a:pt x="2701726" y="391976"/>
                  <a:pt x="2721173" y="381037"/>
                </a:cubicBezTo>
                <a:cubicBezTo>
                  <a:pt x="2734543" y="368883"/>
                  <a:pt x="2741836" y="343967"/>
                  <a:pt x="2743051" y="306288"/>
                </a:cubicBezTo>
                <a:cubicBezTo>
                  <a:pt x="2747913" y="302642"/>
                  <a:pt x="2751559" y="303250"/>
                  <a:pt x="2753990" y="308112"/>
                </a:cubicBezTo>
                <a:cubicBezTo>
                  <a:pt x="2755205" y="350652"/>
                  <a:pt x="2752167" y="377391"/>
                  <a:pt x="2744874" y="388330"/>
                </a:cubicBezTo>
                <a:cubicBezTo>
                  <a:pt x="2738797" y="394407"/>
                  <a:pt x="2727250" y="400484"/>
                  <a:pt x="2710234" y="406561"/>
                </a:cubicBezTo>
                <a:cubicBezTo>
                  <a:pt x="2683495" y="415069"/>
                  <a:pt x="2643386" y="421147"/>
                  <a:pt x="2589907" y="424793"/>
                </a:cubicBezTo>
                <a:cubicBezTo>
                  <a:pt x="2560737" y="426008"/>
                  <a:pt x="2544936" y="414462"/>
                  <a:pt x="2542505" y="390153"/>
                </a:cubicBezTo>
                <a:cubicBezTo>
                  <a:pt x="2541290" y="371922"/>
                  <a:pt x="2543721" y="350652"/>
                  <a:pt x="2549798" y="326343"/>
                </a:cubicBezTo>
                <a:cubicBezTo>
                  <a:pt x="2553444" y="310542"/>
                  <a:pt x="2555875" y="297780"/>
                  <a:pt x="2557090" y="288057"/>
                </a:cubicBezTo>
                <a:cubicBezTo>
                  <a:pt x="2546151" y="288057"/>
                  <a:pt x="2533997" y="290488"/>
                  <a:pt x="2520627" y="295350"/>
                </a:cubicBezTo>
                <a:cubicBezTo>
                  <a:pt x="2487811" y="356121"/>
                  <a:pt x="2463502" y="390153"/>
                  <a:pt x="2447702" y="397446"/>
                </a:cubicBezTo>
                <a:cubicBezTo>
                  <a:pt x="2431901" y="408384"/>
                  <a:pt x="2419139" y="415069"/>
                  <a:pt x="2409416" y="417500"/>
                </a:cubicBezTo>
                <a:cubicBezTo>
                  <a:pt x="2403338" y="418716"/>
                  <a:pt x="2399692" y="417500"/>
                  <a:pt x="2398477" y="413854"/>
                </a:cubicBezTo>
                <a:cubicBezTo>
                  <a:pt x="2398477" y="411423"/>
                  <a:pt x="2405161" y="406561"/>
                  <a:pt x="2418531" y="399269"/>
                </a:cubicBezTo>
                <a:cubicBezTo>
                  <a:pt x="2436763" y="389545"/>
                  <a:pt x="2461071" y="359767"/>
                  <a:pt x="2491457" y="309935"/>
                </a:cubicBezTo>
                <a:cubicBezTo>
                  <a:pt x="2486595" y="312366"/>
                  <a:pt x="2479910" y="316012"/>
                  <a:pt x="2471402" y="320874"/>
                </a:cubicBezTo>
                <a:cubicBezTo>
                  <a:pt x="2459248" y="328166"/>
                  <a:pt x="2450740" y="332420"/>
                  <a:pt x="2445878" y="333636"/>
                </a:cubicBezTo>
                <a:cubicBezTo>
                  <a:pt x="2444663" y="333636"/>
                  <a:pt x="2441624" y="335459"/>
                  <a:pt x="2436763" y="339105"/>
                </a:cubicBezTo>
                <a:cubicBezTo>
                  <a:pt x="2403946" y="357336"/>
                  <a:pt x="2384499" y="366452"/>
                  <a:pt x="2378422" y="366452"/>
                </a:cubicBezTo>
                <a:cubicBezTo>
                  <a:pt x="2369914" y="365237"/>
                  <a:pt x="2365660" y="361590"/>
                  <a:pt x="2365660" y="355513"/>
                </a:cubicBezTo>
                <a:cubicBezTo>
                  <a:pt x="2365660" y="348221"/>
                  <a:pt x="2368699" y="345182"/>
                  <a:pt x="2374776" y="346398"/>
                </a:cubicBezTo>
                <a:cubicBezTo>
                  <a:pt x="2375991" y="347613"/>
                  <a:pt x="2379030" y="347613"/>
                  <a:pt x="2383891" y="346398"/>
                </a:cubicBezTo>
                <a:cubicBezTo>
                  <a:pt x="2389969" y="343967"/>
                  <a:pt x="2402731" y="337890"/>
                  <a:pt x="2422178" y="328166"/>
                </a:cubicBezTo>
                <a:cubicBezTo>
                  <a:pt x="2441624" y="318443"/>
                  <a:pt x="2454386" y="312366"/>
                  <a:pt x="2460464" y="309935"/>
                </a:cubicBezTo>
                <a:cubicBezTo>
                  <a:pt x="2462895" y="308719"/>
                  <a:pt x="2467148" y="306896"/>
                  <a:pt x="2473226" y="304465"/>
                </a:cubicBezTo>
                <a:cubicBezTo>
                  <a:pt x="2485380" y="298388"/>
                  <a:pt x="2495103" y="293526"/>
                  <a:pt x="2502396" y="289880"/>
                </a:cubicBezTo>
                <a:cubicBezTo>
                  <a:pt x="2509688" y="275295"/>
                  <a:pt x="2513335" y="264356"/>
                  <a:pt x="2513335" y="257063"/>
                </a:cubicBezTo>
                <a:cubicBezTo>
                  <a:pt x="2513335" y="257063"/>
                  <a:pt x="2512119" y="255848"/>
                  <a:pt x="2509688" y="253417"/>
                </a:cubicBezTo>
                <a:cubicBezTo>
                  <a:pt x="2501181" y="246125"/>
                  <a:pt x="2496926" y="240655"/>
                  <a:pt x="2496926" y="237009"/>
                </a:cubicBezTo>
                <a:cubicBezTo>
                  <a:pt x="2496926" y="228501"/>
                  <a:pt x="2508473" y="215739"/>
                  <a:pt x="2531566" y="198723"/>
                </a:cubicBezTo>
                <a:cubicBezTo>
                  <a:pt x="2537643" y="195077"/>
                  <a:pt x="2541290" y="192646"/>
                  <a:pt x="2542505" y="191430"/>
                </a:cubicBezTo>
                <a:cubicBezTo>
                  <a:pt x="2551013" y="182922"/>
                  <a:pt x="2555267" y="178061"/>
                  <a:pt x="2555267" y="176845"/>
                </a:cubicBezTo>
                <a:cubicBezTo>
                  <a:pt x="2557698" y="175630"/>
                  <a:pt x="2557698" y="174414"/>
                  <a:pt x="2555267" y="173199"/>
                </a:cubicBezTo>
                <a:cubicBezTo>
                  <a:pt x="2540682" y="162260"/>
                  <a:pt x="2535212" y="141598"/>
                  <a:pt x="2538859" y="111212"/>
                </a:cubicBezTo>
                <a:cubicBezTo>
                  <a:pt x="2541897" y="108173"/>
                  <a:pt x="2544632" y="106654"/>
                  <a:pt x="2547063" y="106654"/>
                </a:cubicBezTo>
                <a:close/>
                <a:moveTo>
                  <a:pt x="6045171" y="70932"/>
                </a:moveTo>
                <a:cubicBezTo>
                  <a:pt x="6057002" y="70590"/>
                  <a:pt x="6069678" y="70647"/>
                  <a:pt x="6083200" y="71103"/>
                </a:cubicBezTo>
                <a:cubicBezTo>
                  <a:pt x="6092924" y="71103"/>
                  <a:pt x="6111763" y="71710"/>
                  <a:pt x="6139718" y="72926"/>
                </a:cubicBezTo>
                <a:cubicBezTo>
                  <a:pt x="6151872" y="74141"/>
                  <a:pt x="6161596" y="74749"/>
                  <a:pt x="6168888" y="74749"/>
                </a:cubicBezTo>
                <a:cubicBezTo>
                  <a:pt x="6173750" y="74749"/>
                  <a:pt x="6179827" y="75357"/>
                  <a:pt x="6187120" y="76572"/>
                </a:cubicBezTo>
                <a:cubicBezTo>
                  <a:pt x="6202920" y="77788"/>
                  <a:pt x="6217506" y="78395"/>
                  <a:pt x="6230875" y="78395"/>
                </a:cubicBezTo>
                <a:lnTo>
                  <a:pt x="6225406" y="94804"/>
                </a:lnTo>
                <a:cubicBezTo>
                  <a:pt x="6215682" y="94804"/>
                  <a:pt x="6201705" y="94196"/>
                  <a:pt x="6183474" y="92980"/>
                </a:cubicBezTo>
                <a:cubicBezTo>
                  <a:pt x="6178612" y="92980"/>
                  <a:pt x="6171319" y="92373"/>
                  <a:pt x="6161596" y="91157"/>
                </a:cubicBezTo>
                <a:cubicBezTo>
                  <a:pt x="6142148" y="89942"/>
                  <a:pt x="6122094" y="89334"/>
                  <a:pt x="6101432" y="89334"/>
                </a:cubicBezTo>
                <a:lnTo>
                  <a:pt x="6090493" y="89334"/>
                </a:lnTo>
                <a:cubicBezTo>
                  <a:pt x="5984750" y="85688"/>
                  <a:pt x="5931880" y="98450"/>
                  <a:pt x="5931880" y="127620"/>
                </a:cubicBezTo>
                <a:cubicBezTo>
                  <a:pt x="5934310" y="155575"/>
                  <a:pt x="5959226" y="179884"/>
                  <a:pt x="6006628" y="200546"/>
                </a:cubicBezTo>
                <a:lnTo>
                  <a:pt x="5997512" y="215131"/>
                </a:lnTo>
                <a:cubicBezTo>
                  <a:pt x="5946464" y="195684"/>
                  <a:pt x="5920940" y="169553"/>
                  <a:pt x="5920940" y="136736"/>
                </a:cubicBezTo>
                <a:cubicBezTo>
                  <a:pt x="5920940" y="95259"/>
                  <a:pt x="5962351" y="73325"/>
                  <a:pt x="6045171" y="70932"/>
                </a:cubicBezTo>
                <a:close/>
                <a:moveTo>
                  <a:pt x="1654146" y="70932"/>
                </a:moveTo>
                <a:cubicBezTo>
                  <a:pt x="1665978" y="70590"/>
                  <a:pt x="1678654" y="70647"/>
                  <a:pt x="1692176" y="71103"/>
                </a:cubicBezTo>
                <a:cubicBezTo>
                  <a:pt x="1701899" y="71103"/>
                  <a:pt x="1720738" y="71710"/>
                  <a:pt x="1748693" y="72926"/>
                </a:cubicBezTo>
                <a:cubicBezTo>
                  <a:pt x="1760847" y="74141"/>
                  <a:pt x="1770571" y="74749"/>
                  <a:pt x="1777863" y="74749"/>
                </a:cubicBezTo>
                <a:cubicBezTo>
                  <a:pt x="1782725" y="74749"/>
                  <a:pt x="1788802" y="75357"/>
                  <a:pt x="1796095" y="76572"/>
                </a:cubicBezTo>
                <a:cubicBezTo>
                  <a:pt x="1811896" y="77788"/>
                  <a:pt x="1826481" y="78395"/>
                  <a:pt x="1839850" y="78395"/>
                </a:cubicBezTo>
                <a:lnTo>
                  <a:pt x="1834381" y="94804"/>
                </a:lnTo>
                <a:cubicBezTo>
                  <a:pt x="1824658" y="94804"/>
                  <a:pt x="1810680" y="94196"/>
                  <a:pt x="1792449" y="92980"/>
                </a:cubicBezTo>
                <a:cubicBezTo>
                  <a:pt x="1787587" y="92980"/>
                  <a:pt x="1780294" y="92373"/>
                  <a:pt x="1770571" y="91157"/>
                </a:cubicBezTo>
                <a:cubicBezTo>
                  <a:pt x="1751124" y="89942"/>
                  <a:pt x="1731069" y="89334"/>
                  <a:pt x="1710407" y="89334"/>
                </a:cubicBezTo>
                <a:lnTo>
                  <a:pt x="1699468" y="89334"/>
                </a:lnTo>
                <a:cubicBezTo>
                  <a:pt x="1593726" y="85688"/>
                  <a:pt x="1540855" y="98450"/>
                  <a:pt x="1540855" y="127620"/>
                </a:cubicBezTo>
                <a:cubicBezTo>
                  <a:pt x="1543285" y="155575"/>
                  <a:pt x="1568202" y="179884"/>
                  <a:pt x="1615604" y="200546"/>
                </a:cubicBezTo>
                <a:lnTo>
                  <a:pt x="1606488" y="215131"/>
                </a:lnTo>
                <a:cubicBezTo>
                  <a:pt x="1555440" y="195684"/>
                  <a:pt x="1529916" y="169553"/>
                  <a:pt x="1529916" y="136736"/>
                </a:cubicBezTo>
                <a:cubicBezTo>
                  <a:pt x="1529916" y="95259"/>
                  <a:pt x="1571326" y="73325"/>
                  <a:pt x="1654146" y="70932"/>
                </a:cubicBezTo>
                <a:close/>
                <a:moveTo>
                  <a:pt x="7102190" y="67456"/>
                </a:moveTo>
                <a:lnTo>
                  <a:pt x="7107659" y="67456"/>
                </a:lnTo>
                <a:cubicBezTo>
                  <a:pt x="7110090" y="67456"/>
                  <a:pt x="7111913" y="68064"/>
                  <a:pt x="7113128" y="69280"/>
                </a:cubicBezTo>
                <a:lnTo>
                  <a:pt x="7116774" y="69280"/>
                </a:lnTo>
                <a:cubicBezTo>
                  <a:pt x="7117990" y="70495"/>
                  <a:pt x="7136829" y="115466"/>
                  <a:pt x="7173292" y="204192"/>
                </a:cubicBezTo>
                <a:cubicBezTo>
                  <a:pt x="7197600" y="264964"/>
                  <a:pt x="7219478" y="318443"/>
                  <a:pt x="7238925" y="364629"/>
                </a:cubicBezTo>
                <a:cubicBezTo>
                  <a:pt x="7240141" y="367060"/>
                  <a:pt x="7240748" y="368275"/>
                  <a:pt x="7240748" y="368275"/>
                </a:cubicBezTo>
                <a:cubicBezTo>
                  <a:pt x="7278427" y="243086"/>
                  <a:pt x="7297266" y="151321"/>
                  <a:pt x="7297266" y="92980"/>
                </a:cubicBezTo>
                <a:cubicBezTo>
                  <a:pt x="7294835" y="88119"/>
                  <a:pt x="7291796" y="85080"/>
                  <a:pt x="7288150" y="83865"/>
                </a:cubicBezTo>
                <a:lnTo>
                  <a:pt x="7284504" y="83865"/>
                </a:lnTo>
                <a:cubicBezTo>
                  <a:pt x="7279642" y="85080"/>
                  <a:pt x="7272958" y="87511"/>
                  <a:pt x="7264450" y="91157"/>
                </a:cubicBezTo>
                <a:lnTo>
                  <a:pt x="7266272" y="78395"/>
                </a:lnTo>
                <a:cubicBezTo>
                  <a:pt x="7280858" y="71103"/>
                  <a:pt x="7293012" y="67456"/>
                  <a:pt x="7302736" y="67456"/>
                </a:cubicBezTo>
                <a:cubicBezTo>
                  <a:pt x="7312458" y="67456"/>
                  <a:pt x="7317320" y="74141"/>
                  <a:pt x="7317320" y="87511"/>
                </a:cubicBezTo>
                <a:cubicBezTo>
                  <a:pt x="7317320" y="148283"/>
                  <a:pt x="7296050" y="249163"/>
                  <a:pt x="7253510" y="390153"/>
                </a:cubicBezTo>
                <a:lnTo>
                  <a:pt x="7249864" y="390153"/>
                </a:lnTo>
                <a:cubicBezTo>
                  <a:pt x="7245002" y="390153"/>
                  <a:pt x="7241964" y="390153"/>
                  <a:pt x="7240748" y="390153"/>
                </a:cubicBezTo>
                <a:lnTo>
                  <a:pt x="7233456" y="390153"/>
                </a:lnTo>
                <a:cubicBezTo>
                  <a:pt x="7200639" y="350044"/>
                  <a:pt x="7158707" y="250379"/>
                  <a:pt x="7107659" y="91157"/>
                </a:cubicBezTo>
                <a:cubicBezTo>
                  <a:pt x="7095505" y="278333"/>
                  <a:pt x="7051750" y="383468"/>
                  <a:pt x="6976392" y="406561"/>
                </a:cubicBezTo>
                <a:lnTo>
                  <a:pt x="6970923" y="391976"/>
                </a:lnTo>
                <a:cubicBezTo>
                  <a:pt x="7028048" y="368883"/>
                  <a:pt x="7067550" y="268610"/>
                  <a:pt x="7089428" y="91157"/>
                </a:cubicBezTo>
                <a:cubicBezTo>
                  <a:pt x="7089428" y="89942"/>
                  <a:pt x="7090036" y="88119"/>
                  <a:pt x="7091250" y="85688"/>
                </a:cubicBezTo>
                <a:cubicBezTo>
                  <a:pt x="7092466" y="79611"/>
                  <a:pt x="7093074" y="74141"/>
                  <a:pt x="7093074" y="69280"/>
                </a:cubicBezTo>
                <a:cubicBezTo>
                  <a:pt x="7095505" y="69280"/>
                  <a:pt x="7098543" y="68672"/>
                  <a:pt x="7102190" y="67456"/>
                </a:cubicBezTo>
                <a:close/>
                <a:moveTo>
                  <a:pt x="6335129" y="67456"/>
                </a:moveTo>
                <a:lnTo>
                  <a:pt x="6349714" y="67456"/>
                </a:lnTo>
                <a:cubicBezTo>
                  <a:pt x="6404408" y="67456"/>
                  <a:pt x="6431148" y="123366"/>
                  <a:pt x="6429933" y="235186"/>
                </a:cubicBezTo>
                <a:lnTo>
                  <a:pt x="6429933" y="251594"/>
                </a:lnTo>
                <a:cubicBezTo>
                  <a:pt x="6429933" y="284411"/>
                  <a:pt x="6427502" y="318443"/>
                  <a:pt x="6422640" y="353690"/>
                </a:cubicBezTo>
                <a:cubicBezTo>
                  <a:pt x="6462750" y="257671"/>
                  <a:pt x="6525952" y="163475"/>
                  <a:pt x="6612247" y="71103"/>
                </a:cubicBezTo>
                <a:lnTo>
                  <a:pt x="6646887" y="71103"/>
                </a:lnTo>
                <a:cubicBezTo>
                  <a:pt x="6600701" y="190215"/>
                  <a:pt x="6576392" y="285626"/>
                  <a:pt x="6573961" y="357336"/>
                </a:cubicBezTo>
                <a:cubicBezTo>
                  <a:pt x="6573961" y="370706"/>
                  <a:pt x="6578215" y="377391"/>
                  <a:pt x="6586723" y="377391"/>
                </a:cubicBezTo>
                <a:cubicBezTo>
                  <a:pt x="6592800" y="377391"/>
                  <a:pt x="6601308" y="374960"/>
                  <a:pt x="6612247" y="370098"/>
                </a:cubicBezTo>
                <a:cubicBezTo>
                  <a:pt x="6614678" y="368883"/>
                  <a:pt x="6616501" y="368275"/>
                  <a:pt x="6617716" y="368275"/>
                </a:cubicBezTo>
                <a:lnTo>
                  <a:pt x="6615894" y="382860"/>
                </a:lnTo>
                <a:cubicBezTo>
                  <a:pt x="6604954" y="387722"/>
                  <a:pt x="6593408" y="390153"/>
                  <a:pt x="6581254" y="390153"/>
                </a:cubicBezTo>
                <a:cubicBezTo>
                  <a:pt x="6560592" y="390153"/>
                  <a:pt x="6550868" y="379822"/>
                  <a:pt x="6552084" y="359160"/>
                </a:cubicBezTo>
                <a:cubicBezTo>
                  <a:pt x="6555730" y="278941"/>
                  <a:pt x="6577000" y="191430"/>
                  <a:pt x="6615894" y="96627"/>
                </a:cubicBezTo>
                <a:cubicBezTo>
                  <a:pt x="6566061" y="142813"/>
                  <a:pt x="6506505" y="230932"/>
                  <a:pt x="6437226" y="360983"/>
                </a:cubicBezTo>
                <a:cubicBezTo>
                  <a:pt x="6436010" y="363414"/>
                  <a:pt x="6434186" y="367060"/>
                  <a:pt x="6431756" y="371922"/>
                </a:cubicBezTo>
                <a:cubicBezTo>
                  <a:pt x="6429325" y="374352"/>
                  <a:pt x="6428110" y="376176"/>
                  <a:pt x="6428110" y="377391"/>
                </a:cubicBezTo>
                <a:lnTo>
                  <a:pt x="6404408" y="377391"/>
                </a:lnTo>
                <a:cubicBezTo>
                  <a:pt x="6406840" y="345790"/>
                  <a:pt x="6408055" y="314796"/>
                  <a:pt x="6408055" y="284411"/>
                </a:cubicBezTo>
                <a:cubicBezTo>
                  <a:pt x="6408055" y="187176"/>
                  <a:pt x="6402586" y="128228"/>
                  <a:pt x="6391646" y="107566"/>
                </a:cubicBezTo>
                <a:cubicBezTo>
                  <a:pt x="6384354" y="89334"/>
                  <a:pt x="6361869" y="82042"/>
                  <a:pt x="6324190" y="85688"/>
                </a:cubicBezTo>
                <a:lnTo>
                  <a:pt x="6316898" y="85688"/>
                </a:lnTo>
                <a:lnTo>
                  <a:pt x="6320544" y="69280"/>
                </a:lnTo>
                <a:cubicBezTo>
                  <a:pt x="6324190" y="69280"/>
                  <a:pt x="6329052" y="68672"/>
                  <a:pt x="6335129" y="67456"/>
                </a:cubicBezTo>
                <a:close/>
                <a:moveTo>
                  <a:pt x="5862860" y="67456"/>
                </a:moveTo>
                <a:cubicBezTo>
                  <a:pt x="5892030" y="69887"/>
                  <a:pt x="5907832" y="88726"/>
                  <a:pt x="5910262" y="123974"/>
                </a:cubicBezTo>
                <a:cubicBezTo>
                  <a:pt x="5896892" y="238224"/>
                  <a:pt x="5836121" y="302034"/>
                  <a:pt x="5727948" y="315404"/>
                </a:cubicBezTo>
                <a:cubicBezTo>
                  <a:pt x="5709716" y="315404"/>
                  <a:pt x="5692700" y="313581"/>
                  <a:pt x="5676900" y="309935"/>
                </a:cubicBezTo>
                <a:lnTo>
                  <a:pt x="5675076" y="291703"/>
                </a:lnTo>
                <a:cubicBezTo>
                  <a:pt x="5689662" y="296565"/>
                  <a:pt x="5704247" y="298996"/>
                  <a:pt x="5718832" y="298996"/>
                </a:cubicBezTo>
                <a:cubicBezTo>
                  <a:pt x="5818498" y="288057"/>
                  <a:pt x="5874407" y="228501"/>
                  <a:pt x="5886562" y="120328"/>
                </a:cubicBezTo>
                <a:cubicBezTo>
                  <a:pt x="5886562" y="93588"/>
                  <a:pt x="5881092" y="80218"/>
                  <a:pt x="5870153" y="80218"/>
                </a:cubicBezTo>
                <a:lnTo>
                  <a:pt x="5861038" y="82042"/>
                </a:lnTo>
                <a:cubicBezTo>
                  <a:pt x="5754080" y="105135"/>
                  <a:pt x="5670822" y="223639"/>
                  <a:pt x="5611266" y="437555"/>
                </a:cubicBezTo>
                <a:lnTo>
                  <a:pt x="5587566" y="437555"/>
                </a:lnTo>
                <a:cubicBezTo>
                  <a:pt x="5591212" y="422970"/>
                  <a:pt x="5596682" y="403523"/>
                  <a:pt x="5603974" y="379214"/>
                </a:cubicBezTo>
                <a:cubicBezTo>
                  <a:pt x="5640437" y="245517"/>
                  <a:pt x="5658060" y="142813"/>
                  <a:pt x="5656845" y="71103"/>
                </a:cubicBezTo>
                <a:lnTo>
                  <a:pt x="5678723" y="71103"/>
                </a:lnTo>
                <a:lnTo>
                  <a:pt x="5680546" y="94804"/>
                </a:lnTo>
                <a:cubicBezTo>
                  <a:pt x="5681762" y="131266"/>
                  <a:pt x="5672038" y="187176"/>
                  <a:pt x="5651376" y="262533"/>
                </a:cubicBezTo>
                <a:cubicBezTo>
                  <a:pt x="5647730" y="271041"/>
                  <a:pt x="5644690" y="280157"/>
                  <a:pt x="5642260" y="289880"/>
                </a:cubicBezTo>
                <a:cubicBezTo>
                  <a:pt x="5642260" y="291096"/>
                  <a:pt x="5642260" y="292311"/>
                  <a:pt x="5642260" y="293526"/>
                </a:cubicBezTo>
                <a:cubicBezTo>
                  <a:pt x="5717616" y="148890"/>
                  <a:pt x="5791150" y="73534"/>
                  <a:pt x="5862860" y="67456"/>
                </a:cubicBezTo>
                <a:close/>
                <a:moveTo>
                  <a:pt x="5529486" y="67456"/>
                </a:moveTo>
                <a:cubicBezTo>
                  <a:pt x="5558656" y="69887"/>
                  <a:pt x="5574456" y="88726"/>
                  <a:pt x="5576887" y="123974"/>
                </a:cubicBezTo>
                <a:cubicBezTo>
                  <a:pt x="5563518" y="238224"/>
                  <a:pt x="5502746" y="302034"/>
                  <a:pt x="5394572" y="315404"/>
                </a:cubicBezTo>
                <a:cubicBezTo>
                  <a:pt x="5376342" y="315404"/>
                  <a:pt x="5359326" y="313581"/>
                  <a:pt x="5343524" y="309935"/>
                </a:cubicBezTo>
                <a:lnTo>
                  <a:pt x="5341702" y="291703"/>
                </a:lnTo>
                <a:cubicBezTo>
                  <a:pt x="5356286" y="296565"/>
                  <a:pt x="5370872" y="298996"/>
                  <a:pt x="5385457" y="298996"/>
                </a:cubicBezTo>
                <a:cubicBezTo>
                  <a:pt x="5485122" y="288057"/>
                  <a:pt x="5541032" y="228501"/>
                  <a:pt x="5553186" y="120328"/>
                </a:cubicBezTo>
                <a:cubicBezTo>
                  <a:pt x="5553186" y="93588"/>
                  <a:pt x="5547717" y="80218"/>
                  <a:pt x="5536778" y="80218"/>
                </a:cubicBezTo>
                <a:lnTo>
                  <a:pt x="5527662" y="82042"/>
                </a:lnTo>
                <a:cubicBezTo>
                  <a:pt x="5420704" y="105135"/>
                  <a:pt x="5337448" y="223639"/>
                  <a:pt x="5277892" y="437555"/>
                </a:cubicBezTo>
                <a:lnTo>
                  <a:pt x="5254190" y="437555"/>
                </a:lnTo>
                <a:cubicBezTo>
                  <a:pt x="5257837" y="422970"/>
                  <a:pt x="5263306" y="403523"/>
                  <a:pt x="5270599" y="379214"/>
                </a:cubicBezTo>
                <a:cubicBezTo>
                  <a:pt x="5307062" y="245517"/>
                  <a:pt x="5324686" y="142813"/>
                  <a:pt x="5323470" y="71103"/>
                </a:cubicBezTo>
                <a:lnTo>
                  <a:pt x="5345348" y="71103"/>
                </a:lnTo>
                <a:lnTo>
                  <a:pt x="5347171" y="94804"/>
                </a:lnTo>
                <a:cubicBezTo>
                  <a:pt x="5348386" y="131266"/>
                  <a:pt x="5338662" y="187176"/>
                  <a:pt x="5318000" y="262533"/>
                </a:cubicBezTo>
                <a:cubicBezTo>
                  <a:pt x="5314354" y="271041"/>
                  <a:pt x="5311316" y="280157"/>
                  <a:pt x="5308885" y="289880"/>
                </a:cubicBezTo>
                <a:cubicBezTo>
                  <a:pt x="5308885" y="291096"/>
                  <a:pt x="5308885" y="292311"/>
                  <a:pt x="5308885" y="293526"/>
                </a:cubicBezTo>
                <a:cubicBezTo>
                  <a:pt x="5384242" y="148890"/>
                  <a:pt x="5457775" y="73534"/>
                  <a:pt x="5529486" y="67456"/>
                </a:cubicBezTo>
                <a:close/>
                <a:moveTo>
                  <a:pt x="3964409" y="67456"/>
                </a:moveTo>
                <a:cubicBezTo>
                  <a:pt x="3966840" y="67456"/>
                  <a:pt x="3971094" y="69887"/>
                  <a:pt x="3977171" y="74749"/>
                </a:cubicBezTo>
                <a:cubicBezTo>
                  <a:pt x="3979602" y="77180"/>
                  <a:pt x="3982033" y="79003"/>
                  <a:pt x="3984464" y="80218"/>
                </a:cubicBezTo>
                <a:cubicBezTo>
                  <a:pt x="3985679" y="80218"/>
                  <a:pt x="3987502" y="80218"/>
                  <a:pt x="3989933" y="80218"/>
                </a:cubicBezTo>
                <a:cubicBezTo>
                  <a:pt x="4003303" y="81434"/>
                  <a:pt x="4009988" y="86296"/>
                  <a:pt x="4009988" y="94804"/>
                </a:cubicBezTo>
                <a:cubicBezTo>
                  <a:pt x="4009988" y="102096"/>
                  <a:pt x="4005126" y="110604"/>
                  <a:pt x="3995402" y="120328"/>
                </a:cubicBezTo>
                <a:cubicBezTo>
                  <a:pt x="3989325" y="125189"/>
                  <a:pt x="3985679" y="129443"/>
                  <a:pt x="3984464" y="133090"/>
                </a:cubicBezTo>
                <a:cubicBezTo>
                  <a:pt x="3979602" y="142813"/>
                  <a:pt x="3969878" y="156183"/>
                  <a:pt x="3955293" y="173199"/>
                </a:cubicBezTo>
                <a:cubicBezTo>
                  <a:pt x="3951647" y="178061"/>
                  <a:pt x="3949216" y="181707"/>
                  <a:pt x="3948001" y="184138"/>
                </a:cubicBezTo>
                <a:lnTo>
                  <a:pt x="3948001" y="187784"/>
                </a:lnTo>
                <a:cubicBezTo>
                  <a:pt x="3949216" y="193861"/>
                  <a:pt x="3952862" y="197507"/>
                  <a:pt x="3958940" y="198723"/>
                </a:cubicBezTo>
                <a:cubicBezTo>
                  <a:pt x="3958940" y="198723"/>
                  <a:pt x="3960155" y="197507"/>
                  <a:pt x="3962586" y="195077"/>
                </a:cubicBezTo>
                <a:cubicBezTo>
                  <a:pt x="3967447" y="186569"/>
                  <a:pt x="3972309" y="181707"/>
                  <a:pt x="3977171" y="180491"/>
                </a:cubicBezTo>
                <a:cubicBezTo>
                  <a:pt x="3979602" y="179276"/>
                  <a:pt x="3981425" y="178668"/>
                  <a:pt x="3982640" y="178668"/>
                </a:cubicBezTo>
                <a:cubicBezTo>
                  <a:pt x="3983856" y="179884"/>
                  <a:pt x="3983856" y="181099"/>
                  <a:pt x="3982640" y="182315"/>
                </a:cubicBezTo>
                <a:cubicBezTo>
                  <a:pt x="3981425" y="184745"/>
                  <a:pt x="3980817" y="187176"/>
                  <a:pt x="3980817" y="189607"/>
                </a:cubicBezTo>
                <a:cubicBezTo>
                  <a:pt x="3980817" y="190823"/>
                  <a:pt x="3982033" y="192038"/>
                  <a:pt x="3984464" y="193253"/>
                </a:cubicBezTo>
                <a:cubicBezTo>
                  <a:pt x="3997833" y="187176"/>
                  <a:pt x="4018495" y="178668"/>
                  <a:pt x="4046450" y="167729"/>
                </a:cubicBezTo>
                <a:cubicBezTo>
                  <a:pt x="4059820" y="161652"/>
                  <a:pt x="4070151" y="157398"/>
                  <a:pt x="4077444" y="154967"/>
                </a:cubicBezTo>
                <a:cubicBezTo>
                  <a:pt x="4084736" y="152537"/>
                  <a:pt x="4094460" y="148890"/>
                  <a:pt x="4106614" y="144029"/>
                </a:cubicBezTo>
                <a:cubicBezTo>
                  <a:pt x="4138215" y="131874"/>
                  <a:pt x="4162524" y="123366"/>
                  <a:pt x="4179540" y="118505"/>
                </a:cubicBezTo>
                <a:cubicBezTo>
                  <a:pt x="4185617" y="116074"/>
                  <a:pt x="4195340" y="113643"/>
                  <a:pt x="4208710" y="111212"/>
                </a:cubicBezTo>
                <a:cubicBezTo>
                  <a:pt x="4222080" y="108781"/>
                  <a:pt x="4231804" y="106958"/>
                  <a:pt x="4237880" y="105742"/>
                </a:cubicBezTo>
                <a:cubicBezTo>
                  <a:pt x="4250035" y="103312"/>
                  <a:pt x="4257328" y="106958"/>
                  <a:pt x="4259758" y="116681"/>
                </a:cubicBezTo>
                <a:cubicBezTo>
                  <a:pt x="4259758" y="127620"/>
                  <a:pt x="4254896" y="133090"/>
                  <a:pt x="4245173" y="133090"/>
                </a:cubicBezTo>
                <a:cubicBezTo>
                  <a:pt x="4243958" y="133090"/>
                  <a:pt x="4242134" y="131874"/>
                  <a:pt x="4239704" y="129443"/>
                </a:cubicBezTo>
                <a:lnTo>
                  <a:pt x="4237880" y="129443"/>
                </a:lnTo>
                <a:cubicBezTo>
                  <a:pt x="4231804" y="129443"/>
                  <a:pt x="4223903" y="131266"/>
                  <a:pt x="4214180" y="134913"/>
                </a:cubicBezTo>
                <a:cubicBezTo>
                  <a:pt x="4209318" y="136128"/>
                  <a:pt x="4205064" y="137344"/>
                  <a:pt x="4201418" y="138559"/>
                </a:cubicBezTo>
                <a:cubicBezTo>
                  <a:pt x="4200202" y="138559"/>
                  <a:pt x="4195948" y="139167"/>
                  <a:pt x="4188656" y="140382"/>
                </a:cubicBezTo>
                <a:cubicBezTo>
                  <a:pt x="4180148" y="141598"/>
                  <a:pt x="4175286" y="142205"/>
                  <a:pt x="4174070" y="142205"/>
                </a:cubicBezTo>
                <a:cubicBezTo>
                  <a:pt x="4172855" y="142205"/>
                  <a:pt x="4167994" y="142813"/>
                  <a:pt x="4159486" y="144029"/>
                </a:cubicBezTo>
                <a:cubicBezTo>
                  <a:pt x="4153408" y="144029"/>
                  <a:pt x="4150370" y="144029"/>
                  <a:pt x="4150370" y="144029"/>
                </a:cubicBezTo>
                <a:cubicBezTo>
                  <a:pt x="4130922" y="147675"/>
                  <a:pt x="4102968" y="157398"/>
                  <a:pt x="4066505" y="173199"/>
                </a:cubicBezTo>
                <a:cubicBezTo>
                  <a:pt x="4044627" y="182922"/>
                  <a:pt x="4028219" y="189607"/>
                  <a:pt x="4017280" y="193253"/>
                </a:cubicBezTo>
                <a:cubicBezTo>
                  <a:pt x="4014849" y="194469"/>
                  <a:pt x="4009988" y="196900"/>
                  <a:pt x="4002695" y="200546"/>
                </a:cubicBezTo>
                <a:cubicBezTo>
                  <a:pt x="3985679" y="211485"/>
                  <a:pt x="3974740" y="215739"/>
                  <a:pt x="3969878" y="213308"/>
                </a:cubicBezTo>
                <a:cubicBezTo>
                  <a:pt x="3968663" y="215739"/>
                  <a:pt x="3968055" y="217562"/>
                  <a:pt x="3968055" y="218777"/>
                </a:cubicBezTo>
                <a:cubicBezTo>
                  <a:pt x="3968055" y="222424"/>
                  <a:pt x="3968055" y="227893"/>
                  <a:pt x="3968055" y="235186"/>
                </a:cubicBezTo>
                <a:cubicBezTo>
                  <a:pt x="3969271" y="242478"/>
                  <a:pt x="3969878" y="248555"/>
                  <a:pt x="3969878" y="253417"/>
                </a:cubicBezTo>
                <a:cubicBezTo>
                  <a:pt x="3969878" y="258279"/>
                  <a:pt x="3969271" y="265571"/>
                  <a:pt x="3968055" y="275295"/>
                </a:cubicBezTo>
                <a:cubicBezTo>
                  <a:pt x="3965624" y="294742"/>
                  <a:pt x="3964409" y="309327"/>
                  <a:pt x="3964409" y="319050"/>
                </a:cubicBezTo>
                <a:cubicBezTo>
                  <a:pt x="3976563" y="306896"/>
                  <a:pt x="3992364" y="288665"/>
                  <a:pt x="4011811" y="264356"/>
                </a:cubicBezTo>
                <a:cubicBezTo>
                  <a:pt x="4015457" y="260710"/>
                  <a:pt x="4016065" y="261925"/>
                  <a:pt x="4013634" y="268002"/>
                </a:cubicBezTo>
                <a:cubicBezTo>
                  <a:pt x="4009988" y="275295"/>
                  <a:pt x="4003910" y="286234"/>
                  <a:pt x="3995402" y="300819"/>
                </a:cubicBezTo>
                <a:cubicBezTo>
                  <a:pt x="3988110" y="315404"/>
                  <a:pt x="3982033" y="326343"/>
                  <a:pt x="3977171" y="333636"/>
                </a:cubicBezTo>
                <a:cubicBezTo>
                  <a:pt x="3975956" y="336066"/>
                  <a:pt x="3971702" y="345182"/>
                  <a:pt x="3964409" y="360983"/>
                </a:cubicBezTo>
                <a:cubicBezTo>
                  <a:pt x="3952255" y="391368"/>
                  <a:pt x="3943747" y="406561"/>
                  <a:pt x="3938885" y="406561"/>
                </a:cubicBezTo>
                <a:cubicBezTo>
                  <a:pt x="3935239" y="406561"/>
                  <a:pt x="3931592" y="404131"/>
                  <a:pt x="3927946" y="399269"/>
                </a:cubicBezTo>
                <a:cubicBezTo>
                  <a:pt x="3927946" y="396838"/>
                  <a:pt x="3927946" y="393799"/>
                  <a:pt x="3927946" y="390153"/>
                </a:cubicBezTo>
                <a:cubicBezTo>
                  <a:pt x="3927946" y="387722"/>
                  <a:pt x="3927946" y="385899"/>
                  <a:pt x="3927946" y="384684"/>
                </a:cubicBezTo>
                <a:cubicBezTo>
                  <a:pt x="3930377" y="378606"/>
                  <a:pt x="3932808" y="368275"/>
                  <a:pt x="3935239" y="353690"/>
                </a:cubicBezTo>
                <a:cubicBezTo>
                  <a:pt x="3943747" y="311150"/>
                  <a:pt x="3948001" y="273472"/>
                  <a:pt x="3948001" y="240655"/>
                </a:cubicBezTo>
                <a:cubicBezTo>
                  <a:pt x="3948001" y="216347"/>
                  <a:pt x="3942531" y="204192"/>
                  <a:pt x="3931592" y="204192"/>
                </a:cubicBezTo>
                <a:lnTo>
                  <a:pt x="3925422" y="205735"/>
                </a:lnTo>
                <a:lnTo>
                  <a:pt x="3922477" y="207839"/>
                </a:lnTo>
                <a:cubicBezTo>
                  <a:pt x="3916399" y="213916"/>
                  <a:pt x="3906676" y="223031"/>
                  <a:pt x="3893306" y="235186"/>
                </a:cubicBezTo>
                <a:cubicBezTo>
                  <a:pt x="3879937" y="247340"/>
                  <a:pt x="3869605" y="257063"/>
                  <a:pt x="3862313" y="264356"/>
                </a:cubicBezTo>
                <a:cubicBezTo>
                  <a:pt x="3859882" y="271649"/>
                  <a:pt x="3855020" y="270433"/>
                  <a:pt x="3847728" y="260710"/>
                </a:cubicBezTo>
                <a:cubicBezTo>
                  <a:pt x="3845297" y="258279"/>
                  <a:pt x="3844081" y="257063"/>
                  <a:pt x="3844081" y="257063"/>
                </a:cubicBezTo>
                <a:cubicBezTo>
                  <a:pt x="3850159" y="241263"/>
                  <a:pt x="3867782" y="222424"/>
                  <a:pt x="3896953" y="200546"/>
                </a:cubicBezTo>
                <a:cubicBezTo>
                  <a:pt x="3901814" y="196900"/>
                  <a:pt x="3905461" y="194469"/>
                  <a:pt x="3907891" y="193253"/>
                </a:cubicBezTo>
                <a:cubicBezTo>
                  <a:pt x="3929769" y="172591"/>
                  <a:pt x="3951647" y="142813"/>
                  <a:pt x="3973525" y="103919"/>
                </a:cubicBezTo>
                <a:cubicBezTo>
                  <a:pt x="3975956" y="101488"/>
                  <a:pt x="3975956" y="99665"/>
                  <a:pt x="3973525" y="98450"/>
                </a:cubicBezTo>
                <a:cubicBezTo>
                  <a:pt x="3973525" y="98450"/>
                  <a:pt x="3972309" y="97842"/>
                  <a:pt x="3969878" y="96627"/>
                </a:cubicBezTo>
                <a:cubicBezTo>
                  <a:pt x="3961370" y="88119"/>
                  <a:pt x="3957116" y="81434"/>
                  <a:pt x="3957116" y="76572"/>
                </a:cubicBezTo>
                <a:cubicBezTo>
                  <a:pt x="3957116" y="70495"/>
                  <a:pt x="3959547" y="67456"/>
                  <a:pt x="3964409" y="67456"/>
                </a:cubicBezTo>
                <a:close/>
                <a:moveTo>
                  <a:pt x="1471836" y="67456"/>
                </a:moveTo>
                <a:cubicBezTo>
                  <a:pt x="1501006" y="69887"/>
                  <a:pt x="1516806" y="88726"/>
                  <a:pt x="1519237" y="123974"/>
                </a:cubicBezTo>
                <a:cubicBezTo>
                  <a:pt x="1505868" y="238224"/>
                  <a:pt x="1445096" y="302034"/>
                  <a:pt x="1336923" y="315404"/>
                </a:cubicBezTo>
                <a:cubicBezTo>
                  <a:pt x="1318691" y="315404"/>
                  <a:pt x="1301675" y="313581"/>
                  <a:pt x="1285875" y="309935"/>
                </a:cubicBezTo>
                <a:lnTo>
                  <a:pt x="1284052" y="291703"/>
                </a:lnTo>
                <a:cubicBezTo>
                  <a:pt x="1298637" y="296565"/>
                  <a:pt x="1313222" y="298996"/>
                  <a:pt x="1327807" y="298996"/>
                </a:cubicBezTo>
                <a:cubicBezTo>
                  <a:pt x="1427472" y="288057"/>
                  <a:pt x="1483382" y="228501"/>
                  <a:pt x="1495536" y="120328"/>
                </a:cubicBezTo>
                <a:cubicBezTo>
                  <a:pt x="1495536" y="93588"/>
                  <a:pt x="1490067" y="80218"/>
                  <a:pt x="1479128" y="80218"/>
                </a:cubicBezTo>
                <a:lnTo>
                  <a:pt x="1470012" y="82042"/>
                </a:lnTo>
                <a:cubicBezTo>
                  <a:pt x="1363055" y="105135"/>
                  <a:pt x="1279798" y="223639"/>
                  <a:pt x="1220242" y="437555"/>
                </a:cubicBezTo>
                <a:lnTo>
                  <a:pt x="1196541" y="437555"/>
                </a:lnTo>
                <a:cubicBezTo>
                  <a:pt x="1200187" y="422970"/>
                  <a:pt x="1205656" y="403523"/>
                  <a:pt x="1212949" y="379214"/>
                </a:cubicBezTo>
                <a:cubicBezTo>
                  <a:pt x="1249412" y="245517"/>
                  <a:pt x="1267036" y="142813"/>
                  <a:pt x="1265820" y="71103"/>
                </a:cubicBezTo>
                <a:lnTo>
                  <a:pt x="1287698" y="71103"/>
                </a:lnTo>
                <a:lnTo>
                  <a:pt x="1289521" y="94804"/>
                </a:lnTo>
                <a:cubicBezTo>
                  <a:pt x="1290736" y="131266"/>
                  <a:pt x="1281013" y="187176"/>
                  <a:pt x="1260351" y="262533"/>
                </a:cubicBezTo>
                <a:cubicBezTo>
                  <a:pt x="1256705" y="271041"/>
                  <a:pt x="1253666" y="280157"/>
                  <a:pt x="1251235" y="289880"/>
                </a:cubicBezTo>
                <a:cubicBezTo>
                  <a:pt x="1251235" y="291096"/>
                  <a:pt x="1251235" y="292311"/>
                  <a:pt x="1251235" y="293526"/>
                </a:cubicBezTo>
                <a:cubicBezTo>
                  <a:pt x="1326592" y="148890"/>
                  <a:pt x="1400125" y="73534"/>
                  <a:pt x="1471836" y="67456"/>
                </a:cubicBezTo>
                <a:close/>
                <a:moveTo>
                  <a:pt x="1138461" y="67456"/>
                </a:moveTo>
                <a:cubicBezTo>
                  <a:pt x="1167631" y="69887"/>
                  <a:pt x="1183432" y="88726"/>
                  <a:pt x="1185862" y="123974"/>
                </a:cubicBezTo>
                <a:cubicBezTo>
                  <a:pt x="1172493" y="238224"/>
                  <a:pt x="1111721" y="302034"/>
                  <a:pt x="1003548" y="315404"/>
                </a:cubicBezTo>
                <a:cubicBezTo>
                  <a:pt x="985316" y="315404"/>
                  <a:pt x="968300" y="313581"/>
                  <a:pt x="952500" y="309935"/>
                </a:cubicBezTo>
                <a:lnTo>
                  <a:pt x="950677" y="291703"/>
                </a:lnTo>
                <a:cubicBezTo>
                  <a:pt x="965262" y="296565"/>
                  <a:pt x="979847" y="298996"/>
                  <a:pt x="994432" y="298996"/>
                </a:cubicBezTo>
                <a:cubicBezTo>
                  <a:pt x="1094097" y="288057"/>
                  <a:pt x="1150007" y="228501"/>
                  <a:pt x="1162161" y="120328"/>
                </a:cubicBezTo>
                <a:cubicBezTo>
                  <a:pt x="1162161" y="93588"/>
                  <a:pt x="1156692" y="80218"/>
                  <a:pt x="1145753" y="80218"/>
                </a:cubicBezTo>
                <a:lnTo>
                  <a:pt x="1136637" y="82042"/>
                </a:lnTo>
                <a:cubicBezTo>
                  <a:pt x="1029680" y="105135"/>
                  <a:pt x="946423" y="223639"/>
                  <a:pt x="886867" y="437555"/>
                </a:cubicBezTo>
                <a:lnTo>
                  <a:pt x="863166" y="437555"/>
                </a:lnTo>
                <a:cubicBezTo>
                  <a:pt x="866812" y="422970"/>
                  <a:pt x="872282" y="403523"/>
                  <a:pt x="879574" y="379214"/>
                </a:cubicBezTo>
                <a:cubicBezTo>
                  <a:pt x="916037" y="245517"/>
                  <a:pt x="933661" y="142813"/>
                  <a:pt x="932445" y="71103"/>
                </a:cubicBezTo>
                <a:lnTo>
                  <a:pt x="954323" y="71103"/>
                </a:lnTo>
                <a:lnTo>
                  <a:pt x="956146" y="94804"/>
                </a:lnTo>
                <a:cubicBezTo>
                  <a:pt x="957362" y="131266"/>
                  <a:pt x="947638" y="187176"/>
                  <a:pt x="926976" y="262533"/>
                </a:cubicBezTo>
                <a:cubicBezTo>
                  <a:pt x="923330" y="271041"/>
                  <a:pt x="920291" y="280157"/>
                  <a:pt x="917860" y="289880"/>
                </a:cubicBezTo>
                <a:cubicBezTo>
                  <a:pt x="917860" y="291096"/>
                  <a:pt x="917860" y="292311"/>
                  <a:pt x="917860" y="293526"/>
                </a:cubicBezTo>
                <a:cubicBezTo>
                  <a:pt x="993217" y="148890"/>
                  <a:pt x="1066750" y="73534"/>
                  <a:pt x="1138461" y="67456"/>
                </a:cubicBezTo>
                <a:close/>
                <a:moveTo>
                  <a:pt x="6947892" y="61987"/>
                </a:moveTo>
                <a:cubicBezTo>
                  <a:pt x="6958830" y="63202"/>
                  <a:pt x="6969770" y="72926"/>
                  <a:pt x="6980708" y="91157"/>
                </a:cubicBezTo>
                <a:cubicBezTo>
                  <a:pt x="6979493" y="120328"/>
                  <a:pt x="6969770" y="164083"/>
                  <a:pt x="6951538" y="222424"/>
                </a:cubicBezTo>
                <a:cubicBezTo>
                  <a:pt x="6932091" y="288057"/>
                  <a:pt x="6922368" y="336674"/>
                  <a:pt x="6922368" y="368275"/>
                </a:cubicBezTo>
                <a:cubicBezTo>
                  <a:pt x="6922368" y="382860"/>
                  <a:pt x="6935738" y="385899"/>
                  <a:pt x="6962477" y="377391"/>
                </a:cubicBezTo>
                <a:lnTo>
                  <a:pt x="6957008" y="388330"/>
                </a:lnTo>
                <a:cubicBezTo>
                  <a:pt x="6946068" y="389545"/>
                  <a:pt x="6935130" y="390153"/>
                  <a:pt x="6924191" y="390153"/>
                </a:cubicBezTo>
                <a:cubicBezTo>
                  <a:pt x="6908390" y="390153"/>
                  <a:pt x="6900490" y="382860"/>
                  <a:pt x="6900490" y="368275"/>
                </a:cubicBezTo>
                <a:cubicBezTo>
                  <a:pt x="6900490" y="343967"/>
                  <a:pt x="6912644" y="283803"/>
                  <a:pt x="6936953" y="187784"/>
                </a:cubicBezTo>
                <a:cubicBezTo>
                  <a:pt x="6953969" y="125797"/>
                  <a:pt x="6961262" y="91157"/>
                  <a:pt x="6958830" y="83865"/>
                </a:cubicBezTo>
                <a:lnTo>
                  <a:pt x="6953362" y="78395"/>
                </a:lnTo>
                <a:cubicBezTo>
                  <a:pt x="6915683" y="82042"/>
                  <a:pt x="6851872" y="137344"/>
                  <a:pt x="6761931" y="244301"/>
                </a:cubicBezTo>
                <a:lnTo>
                  <a:pt x="6794748" y="242478"/>
                </a:lnTo>
                <a:lnTo>
                  <a:pt x="6902313" y="244301"/>
                </a:lnTo>
                <a:lnTo>
                  <a:pt x="6896844" y="258887"/>
                </a:lnTo>
                <a:lnTo>
                  <a:pt x="6798394" y="257063"/>
                </a:lnTo>
                <a:lnTo>
                  <a:pt x="6752816" y="257063"/>
                </a:lnTo>
                <a:cubicBezTo>
                  <a:pt x="6721214" y="304465"/>
                  <a:pt x="6695082" y="348828"/>
                  <a:pt x="6674420" y="390153"/>
                </a:cubicBezTo>
                <a:lnTo>
                  <a:pt x="6650720" y="390153"/>
                </a:lnTo>
                <a:cubicBezTo>
                  <a:pt x="6653150" y="387722"/>
                  <a:pt x="6654973" y="384076"/>
                  <a:pt x="6656188" y="379214"/>
                </a:cubicBezTo>
                <a:cubicBezTo>
                  <a:pt x="6684144" y="318443"/>
                  <a:pt x="6707844" y="278333"/>
                  <a:pt x="6727292" y="258887"/>
                </a:cubicBezTo>
                <a:cubicBezTo>
                  <a:pt x="6707844" y="258887"/>
                  <a:pt x="6689006" y="259494"/>
                  <a:pt x="6670774" y="260710"/>
                </a:cubicBezTo>
                <a:lnTo>
                  <a:pt x="6672597" y="247948"/>
                </a:lnTo>
                <a:cubicBezTo>
                  <a:pt x="6694475" y="244301"/>
                  <a:pt x="6715745" y="243086"/>
                  <a:pt x="6736407" y="244301"/>
                </a:cubicBezTo>
                <a:cubicBezTo>
                  <a:pt x="6828780" y="126405"/>
                  <a:pt x="6899274" y="65633"/>
                  <a:pt x="6947892" y="61987"/>
                </a:cubicBezTo>
                <a:close/>
                <a:moveTo>
                  <a:pt x="58341" y="61987"/>
                </a:moveTo>
                <a:cubicBezTo>
                  <a:pt x="63202" y="61987"/>
                  <a:pt x="66241" y="69887"/>
                  <a:pt x="67456" y="85688"/>
                </a:cubicBezTo>
                <a:cubicBezTo>
                  <a:pt x="67456" y="91765"/>
                  <a:pt x="68064" y="95411"/>
                  <a:pt x="69279" y="96627"/>
                </a:cubicBezTo>
                <a:cubicBezTo>
                  <a:pt x="70495" y="97842"/>
                  <a:pt x="72318" y="99058"/>
                  <a:pt x="74749" y="100273"/>
                </a:cubicBezTo>
                <a:cubicBezTo>
                  <a:pt x="77180" y="101488"/>
                  <a:pt x="78395" y="103919"/>
                  <a:pt x="78395" y="107566"/>
                </a:cubicBezTo>
                <a:cubicBezTo>
                  <a:pt x="78395" y="127013"/>
                  <a:pt x="74141" y="136736"/>
                  <a:pt x="65633" y="136736"/>
                </a:cubicBezTo>
                <a:cubicBezTo>
                  <a:pt x="53479" y="135521"/>
                  <a:pt x="46794" y="119720"/>
                  <a:pt x="45579" y="89334"/>
                </a:cubicBezTo>
                <a:cubicBezTo>
                  <a:pt x="46794" y="71103"/>
                  <a:pt x="51048" y="61987"/>
                  <a:pt x="58341" y="61987"/>
                </a:cubicBezTo>
                <a:close/>
                <a:moveTo>
                  <a:pt x="2182936" y="60164"/>
                </a:moveTo>
                <a:cubicBezTo>
                  <a:pt x="2190229" y="58948"/>
                  <a:pt x="2193875" y="61987"/>
                  <a:pt x="2193875" y="69280"/>
                </a:cubicBezTo>
                <a:cubicBezTo>
                  <a:pt x="2193875" y="71710"/>
                  <a:pt x="2189014" y="75964"/>
                  <a:pt x="2179290" y="82042"/>
                </a:cubicBezTo>
                <a:cubicBezTo>
                  <a:pt x="2164705" y="89334"/>
                  <a:pt x="2156197" y="96627"/>
                  <a:pt x="2153766" y="103919"/>
                </a:cubicBezTo>
                <a:cubicBezTo>
                  <a:pt x="2153766" y="106350"/>
                  <a:pt x="2153158" y="109996"/>
                  <a:pt x="2151943" y="114858"/>
                </a:cubicBezTo>
                <a:cubicBezTo>
                  <a:pt x="2151943" y="119720"/>
                  <a:pt x="2151335" y="123974"/>
                  <a:pt x="2150120" y="127620"/>
                </a:cubicBezTo>
                <a:cubicBezTo>
                  <a:pt x="2148904" y="130051"/>
                  <a:pt x="2148297" y="149498"/>
                  <a:pt x="2148297" y="185961"/>
                </a:cubicBezTo>
                <a:cubicBezTo>
                  <a:pt x="2149512" y="185961"/>
                  <a:pt x="2151943" y="185353"/>
                  <a:pt x="2155589" y="184138"/>
                </a:cubicBezTo>
                <a:cubicBezTo>
                  <a:pt x="2164097" y="180491"/>
                  <a:pt x="2171997" y="178668"/>
                  <a:pt x="2179290" y="178668"/>
                </a:cubicBezTo>
                <a:cubicBezTo>
                  <a:pt x="2179290" y="178668"/>
                  <a:pt x="2177467" y="176845"/>
                  <a:pt x="2173821" y="173199"/>
                </a:cubicBezTo>
                <a:cubicBezTo>
                  <a:pt x="2170174" y="169553"/>
                  <a:pt x="2167743" y="167122"/>
                  <a:pt x="2166528" y="165906"/>
                </a:cubicBezTo>
                <a:cubicBezTo>
                  <a:pt x="2166528" y="162260"/>
                  <a:pt x="2167743" y="160437"/>
                  <a:pt x="2170174" y="160437"/>
                </a:cubicBezTo>
                <a:cubicBezTo>
                  <a:pt x="2196914" y="161652"/>
                  <a:pt x="2222438" y="167122"/>
                  <a:pt x="2246746" y="176845"/>
                </a:cubicBezTo>
                <a:cubicBezTo>
                  <a:pt x="2250393" y="180491"/>
                  <a:pt x="2252216" y="182922"/>
                  <a:pt x="2252216" y="184138"/>
                </a:cubicBezTo>
                <a:cubicBezTo>
                  <a:pt x="2251000" y="191430"/>
                  <a:pt x="2247354" y="195684"/>
                  <a:pt x="2241277" y="196900"/>
                </a:cubicBezTo>
                <a:cubicBezTo>
                  <a:pt x="2238846" y="196900"/>
                  <a:pt x="2235808" y="196292"/>
                  <a:pt x="2232161" y="195077"/>
                </a:cubicBezTo>
                <a:cubicBezTo>
                  <a:pt x="2229730" y="193861"/>
                  <a:pt x="2228515" y="193253"/>
                  <a:pt x="2228515" y="193253"/>
                </a:cubicBezTo>
                <a:cubicBezTo>
                  <a:pt x="2207853" y="192038"/>
                  <a:pt x="2181113" y="195684"/>
                  <a:pt x="2148297" y="204192"/>
                </a:cubicBezTo>
                <a:lnTo>
                  <a:pt x="2148297" y="335459"/>
                </a:lnTo>
                <a:cubicBezTo>
                  <a:pt x="2148297" y="371922"/>
                  <a:pt x="2149512" y="395015"/>
                  <a:pt x="2151943" y="404738"/>
                </a:cubicBezTo>
                <a:cubicBezTo>
                  <a:pt x="2150728" y="414462"/>
                  <a:pt x="2147689" y="420539"/>
                  <a:pt x="2142827" y="422970"/>
                </a:cubicBezTo>
                <a:cubicBezTo>
                  <a:pt x="2134319" y="419323"/>
                  <a:pt x="2129457" y="402307"/>
                  <a:pt x="2128242" y="371922"/>
                </a:cubicBezTo>
                <a:cubicBezTo>
                  <a:pt x="2128242" y="318443"/>
                  <a:pt x="2128242" y="264356"/>
                  <a:pt x="2128242" y="209662"/>
                </a:cubicBezTo>
                <a:cubicBezTo>
                  <a:pt x="2117303" y="212093"/>
                  <a:pt x="2107580" y="215131"/>
                  <a:pt x="2099072" y="218777"/>
                </a:cubicBezTo>
                <a:cubicBezTo>
                  <a:pt x="2097856" y="235793"/>
                  <a:pt x="2094210" y="253417"/>
                  <a:pt x="2088133" y="271649"/>
                </a:cubicBezTo>
                <a:cubicBezTo>
                  <a:pt x="2080840" y="299604"/>
                  <a:pt x="2062609" y="325735"/>
                  <a:pt x="2033438" y="350044"/>
                </a:cubicBezTo>
                <a:cubicBezTo>
                  <a:pt x="2024931" y="352475"/>
                  <a:pt x="2020676" y="349436"/>
                  <a:pt x="2020676" y="340928"/>
                </a:cubicBezTo>
                <a:cubicBezTo>
                  <a:pt x="2051062" y="308112"/>
                  <a:pt x="2069901" y="269825"/>
                  <a:pt x="2077194" y="226070"/>
                </a:cubicBezTo>
                <a:cubicBezTo>
                  <a:pt x="2062609" y="232147"/>
                  <a:pt x="2052278" y="237009"/>
                  <a:pt x="2046200" y="240655"/>
                </a:cubicBezTo>
                <a:cubicBezTo>
                  <a:pt x="2034046" y="247948"/>
                  <a:pt x="2026146" y="251594"/>
                  <a:pt x="2022500" y="251594"/>
                </a:cubicBezTo>
                <a:cubicBezTo>
                  <a:pt x="2022500" y="251594"/>
                  <a:pt x="2020676" y="250986"/>
                  <a:pt x="2017030" y="249771"/>
                </a:cubicBezTo>
                <a:cubicBezTo>
                  <a:pt x="2014599" y="248555"/>
                  <a:pt x="2012776" y="247948"/>
                  <a:pt x="2011561" y="247948"/>
                </a:cubicBezTo>
                <a:cubicBezTo>
                  <a:pt x="2007914" y="247948"/>
                  <a:pt x="2000014" y="251594"/>
                  <a:pt x="1987860" y="258887"/>
                </a:cubicBezTo>
                <a:cubicBezTo>
                  <a:pt x="1974490" y="266179"/>
                  <a:pt x="1964159" y="271041"/>
                  <a:pt x="1956866" y="273472"/>
                </a:cubicBezTo>
                <a:cubicBezTo>
                  <a:pt x="1956866" y="286841"/>
                  <a:pt x="1953220" y="293526"/>
                  <a:pt x="1945928" y="293526"/>
                </a:cubicBezTo>
                <a:cubicBezTo>
                  <a:pt x="1941066" y="292311"/>
                  <a:pt x="1938027" y="289880"/>
                  <a:pt x="1936812" y="286234"/>
                </a:cubicBezTo>
                <a:cubicBezTo>
                  <a:pt x="1936812" y="278941"/>
                  <a:pt x="1936812" y="268610"/>
                  <a:pt x="1936812" y="255240"/>
                </a:cubicBezTo>
                <a:cubicBezTo>
                  <a:pt x="1936812" y="240655"/>
                  <a:pt x="1936204" y="230324"/>
                  <a:pt x="1934989" y="224247"/>
                </a:cubicBezTo>
                <a:cubicBezTo>
                  <a:pt x="1900957" y="268002"/>
                  <a:pt x="1876648" y="296565"/>
                  <a:pt x="1862063" y="309935"/>
                </a:cubicBezTo>
                <a:cubicBezTo>
                  <a:pt x="1862063" y="309935"/>
                  <a:pt x="1862063" y="310542"/>
                  <a:pt x="1862063" y="311758"/>
                </a:cubicBezTo>
                <a:cubicBezTo>
                  <a:pt x="1855986" y="320266"/>
                  <a:pt x="1850516" y="324520"/>
                  <a:pt x="1845655" y="324520"/>
                </a:cubicBezTo>
                <a:cubicBezTo>
                  <a:pt x="1839578" y="324520"/>
                  <a:pt x="1836539" y="318443"/>
                  <a:pt x="1836539" y="306288"/>
                </a:cubicBezTo>
                <a:cubicBezTo>
                  <a:pt x="1840185" y="277118"/>
                  <a:pt x="1848693" y="254633"/>
                  <a:pt x="1862063" y="238832"/>
                </a:cubicBezTo>
                <a:cubicBezTo>
                  <a:pt x="1863278" y="246125"/>
                  <a:pt x="1861455" y="255848"/>
                  <a:pt x="1856593" y="268002"/>
                </a:cubicBezTo>
                <a:cubicBezTo>
                  <a:pt x="1851732" y="277726"/>
                  <a:pt x="1849301" y="285626"/>
                  <a:pt x="1849301" y="291703"/>
                </a:cubicBezTo>
                <a:cubicBezTo>
                  <a:pt x="1849301" y="295350"/>
                  <a:pt x="1850516" y="296565"/>
                  <a:pt x="1852947" y="295350"/>
                </a:cubicBezTo>
                <a:cubicBezTo>
                  <a:pt x="1883333" y="262533"/>
                  <a:pt x="1907034" y="232147"/>
                  <a:pt x="1924050" y="204192"/>
                </a:cubicBezTo>
                <a:cubicBezTo>
                  <a:pt x="1925265" y="202977"/>
                  <a:pt x="1926481" y="201154"/>
                  <a:pt x="1927696" y="198723"/>
                </a:cubicBezTo>
                <a:cubicBezTo>
                  <a:pt x="1931342" y="190215"/>
                  <a:pt x="1934989" y="185353"/>
                  <a:pt x="1938635" y="184138"/>
                </a:cubicBezTo>
                <a:cubicBezTo>
                  <a:pt x="1956866" y="158614"/>
                  <a:pt x="1969628" y="137344"/>
                  <a:pt x="1976921" y="120328"/>
                </a:cubicBezTo>
                <a:cubicBezTo>
                  <a:pt x="1978137" y="117897"/>
                  <a:pt x="1976921" y="116074"/>
                  <a:pt x="1973275" y="114858"/>
                </a:cubicBezTo>
                <a:cubicBezTo>
                  <a:pt x="1967198" y="116074"/>
                  <a:pt x="1959297" y="119112"/>
                  <a:pt x="1949574" y="123974"/>
                </a:cubicBezTo>
                <a:cubicBezTo>
                  <a:pt x="1939850" y="130051"/>
                  <a:pt x="1932558" y="133090"/>
                  <a:pt x="1927696" y="133090"/>
                </a:cubicBezTo>
                <a:cubicBezTo>
                  <a:pt x="1916757" y="129443"/>
                  <a:pt x="1913111" y="125189"/>
                  <a:pt x="1916757" y="120328"/>
                </a:cubicBezTo>
                <a:cubicBezTo>
                  <a:pt x="1928912" y="121543"/>
                  <a:pt x="1957474" y="109996"/>
                  <a:pt x="2002445" y="85688"/>
                </a:cubicBezTo>
                <a:cubicBezTo>
                  <a:pt x="2008522" y="82042"/>
                  <a:pt x="2013992" y="80218"/>
                  <a:pt x="2018853" y="80218"/>
                </a:cubicBezTo>
                <a:cubicBezTo>
                  <a:pt x="2026146" y="81434"/>
                  <a:pt x="2030400" y="84472"/>
                  <a:pt x="2031615" y="89334"/>
                </a:cubicBezTo>
                <a:cubicBezTo>
                  <a:pt x="2031615" y="94196"/>
                  <a:pt x="2026754" y="98450"/>
                  <a:pt x="2017030" y="102096"/>
                </a:cubicBezTo>
                <a:cubicBezTo>
                  <a:pt x="2013384" y="102096"/>
                  <a:pt x="2010953" y="102704"/>
                  <a:pt x="2009738" y="103919"/>
                </a:cubicBezTo>
                <a:cubicBezTo>
                  <a:pt x="2004876" y="109996"/>
                  <a:pt x="2000622" y="116681"/>
                  <a:pt x="1996976" y="123974"/>
                </a:cubicBezTo>
                <a:cubicBezTo>
                  <a:pt x="1987252" y="143421"/>
                  <a:pt x="1971452" y="169553"/>
                  <a:pt x="1949574" y="202369"/>
                </a:cubicBezTo>
                <a:cubicBezTo>
                  <a:pt x="1955651" y="199938"/>
                  <a:pt x="1964767" y="196292"/>
                  <a:pt x="1976921" y="191430"/>
                </a:cubicBezTo>
                <a:cubicBezTo>
                  <a:pt x="1993937" y="182922"/>
                  <a:pt x="2007914" y="178668"/>
                  <a:pt x="2018853" y="178668"/>
                </a:cubicBezTo>
                <a:cubicBezTo>
                  <a:pt x="2024931" y="178668"/>
                  <a:pt x="2027969" y="181099"/>
                  <a:pt x="2027969" y="185961"/>
                </a:cubicBezTo>
                <a:cubicBezTo>
                  <a:pt x="2027969" y="192038"/>
                  <a:pt x="2024323" y="199331"/>
                  <a:pt x="2017030" y="207839"/>
                </a:cubicBezTo>
                <a:cubicBezTo>
                  <a:pt x="2008522" y="217562"/>
                  <a:pt x="2003660" y="226070"/>
                  <a:pt x="2002445" y="233363"/>
                </a:cubicBezTo>
                <a:cubicBezTo>
                  <a:pt x="2015815" y="227285"/>
                  <a:pt x="2024323" y="223031"/>
                  <a:pt x="2027969" y="220601"/>
                </a:cubicBezTo>
                <a:cubicBezTo>
                  <a:pt x="2034046" y="212093"/>
                  <a:pt x="2043770" y="199938"/>
                  <a:pt x="2057139" y="184138"/>
                </a:cubicBezTo>
                <a:cubicBezTo>
                  <a:pt x="2065647" y="171983"/>
                  <a:pt x="2071724" y="163475"/>
                  <a:pt x="2075371" y="158614"/>
                </a:cubicBezTo>
                <a:cubicBezTo>
                  <a:pt x="2075371" y="156183"/>
                  <a:pt x="2072940" y="152537"/>
                  <a:pt x="2068078" y="147675"/>
                </a:cubicBezTo>
                <a:cubicBezTo>
                  <a:pt x="2062001" y="141598"/>
                  <a:pt x="2058962" y="136736"/>
                  <a:pt x="2058962" y="133090"/>
                </a:cubicBezTo>
                <a:cubicBezTo>
                  <a:pt x="2060178" y="130659"/>
                  <a:pt x="2062001" y="128836"/>
                  <a:pt x="2064432" y="127620"/>
                </a:cubicBezTo>
                <a:cubicBezTo>
                  <a:pt x="2074155" y="127620"/>
                  <a:pt x="2082663" y="132482"/>
                  <a:pt x="2089956" y="142205"/>
                </a:cubicBezTo>
                <a:cubicBezTo>
                  <a:pt x="2093602" y="138559"/>
                  <a:pt x="2100287" y="130659"/>
                  <a:pt x="2110011" y="118505"/>
                </a:cubicBezTo>
                <a:cubicBezTo>
                  <a:pt x="2117303" y="109996"/>
                  <a:pt x="2122773" y="103919"/>
                  <a:pt x="2126419" y="100273"/>
                </a:cubicBezTo>
                <a:cubicBezTo>
                  <a:pt x="2103326" y="107566"/>
                  <a:pt x="2082663" y="116681"/>
                  <a:pt x="2064432" y="127620"/>
                </a:cubicBezTo>
                <a:cubicBezTo>
                  <a:pt x="2064432" y="127620"/>
                  <a:pt x="2062609" y="128228"/>
                  <a:pt x="2058962" y="129443"/>
                </a:cubicBezTo>
                <a:cubicBezTo>
                  <a:pt x="2054101" y="130659"/>
                  <a:pt x="2051062" y="131266"/>
                  <a:pt x="2049847" y="131266"/>
                </a:cubicBezTo>
                <a:cubicBezTo>
                  <a:pt x="2046200" y="130051"/>
                  <a:pt x="2043770" y="127620"/>
                  <a:pt x="2042554" y="123974"/>
                </a:cubicBezTo>
                <a:cubicBezTo>
                  <a:pt x="2043770" y="110604"/>
                  <a:pt x="2046200" y="103919"/>
                  <a:pt x="2049847" y="103919"/>
                </a:cubicBezTo>
                <a:cubicBezTo>
                  <a:pt x="2051062" y="103919"/>
                  <a:pt x="2053493" y="106350"/>
                  <a:pt x="2057139" y="111212"/>
                </a:cubicBezTo>
                <a:cubicBezTo>
                  <a:pt x="2083879" y="102704"/>
                  <a:pt x="2115480" y="89942"/>
                  <a:pt x="2151943" y="72926"/>
                </a:cubicBezTo>
                <a:cubicBezTo>
                  <a:pt x="2154374" y="71710"/>
                  <a:pt x="2158020" y="69887"/>
                  <a:pt x="2162882" y="67456"/>
                </a:cubicBezTo>
                <a:cubicBezTo>
                  <a:pt x="2172605" y="63810"/>
                  <a:pt x="2179290" y="61379"/>
                  <a:pt x="2182936" y="60164"/>
                </a:cubicBezTo>
                <a:close/>
                <a:moveTo>
                  <a:pt x="2925365" y="51048"/>
                </a:moveTo>
                <a:cubicBezTo>
                  <a:pt x="2937520" y="53479"/>
                  <a:pt x="2944812" y="61379"/>
                  <a:pt x="2947243" y="74749"/>
                </a:cubicBezTo>
                <a:cubicBezTo>
                  <a:pt x="2947243" y="79611"/>
                  <a:pt x="2945420" y="83865"/>
                  <a:pt x="2941774" y="87511"/>
                </a:cubicBezTo>
                <a:cubicBezTo>
                  <a:pt x="2940558" y="88726"/>
                  <a:pt x="2939343" y="89942"/>
                  <a:pt x="2938127" y="91157"/>
                </a:cubicBezTo>
                <a:cubicBezTo>
                  <a:pt x="2916250" y="121543"/>
                  <a:pt x="2904095" y="145244"/>
                  <a:pt x="2901665" y="162260"/>
                </a:cubicBezTo>
                <a:cubicBezTo>
                  <a:pt x="2901665" y="164691"/>
                  <a:pt x="2902880" y="167729"/>
                  <a:pt x="2905311" y="171376"/>
                </a:cubicBezTo>
                <a:cubicBezTo>
                  <a:pt x="2906526" y="173807"/>
                  <a:pt x="2907134" y="175022"/>
                  <a:pt x="2907134" y="175022"/>
                </a:cubicBezTo>
                <a:cubicBezTo>
                  <a:pt x="2929012" y="198115"/>
                  <a:pt x="2939343" y="216954"/>
                  <a:pt x="2938127" y="231539"/>
                </a:cubicBezTo>
                <a:cubicBezTo>
                  <a:pt x="2938127" y="241263"/>
                  <a:pt x="2933266" y="243694"/>
                  <a:pt x="2923542" y="238832"/>
                </a:cubicBezTo>
                <a:cubicBezTo>
                  <a:pt x="2916250" y="233970"/>
                  <a:pt x="2906526" y="230932"/>
                  <a:pt x="2894372" y="229716"/>
                </a:cubicBezTo>
                <a:cubicBezTo>
                  <a:pt x="2877356" y="226070"/>
                  <a:pt x="2868240" y="219993"/>
                  <a:pt x="2867025" y="211485"/>
                </a:cubicBezTo>
                <a:cubicBezTo>
                  <a:pt x="2867025" y="207839"/>
                  <a:pt x="2868848" y="206015"/>
                  <a:pt x="2872494" y="206015"/>
                </a:cubicBezTo>
                <a:cubicBezTo>
                  <a:pt x="2876141" y="206015"/>
                  <a:pt x="2881002" y="207231"/>
                  <a:pt x="2887079" y="209662"/>
                </a:cubicBezTo>
                <a:cubicBezTo>
                  <a:pt x="2893156" y="212093"/>
                  <a:pt x="2897411" y="213308"/>
                  <a:pt x="2899841" y="213308"/>
                </a:cubicBezTo>
                <a:cubicBezTo>
                  <a:pt x="2905918" y="213308"/>
                  <a:pt x="2908957" y="212093"/>
                  <a:pt x="2908957" y="209662"/>
                </a:cubicBezTo>
                <a:cubicBezTo>
                  <a:pt x="2908957" y="204800"/>
                  <a:pt x="2904095" y="198115"/>
                  <a:pt x="2894372" y="189607"/>
                </a:cubicBezTo>
                <a:cubicBezTo>
                  <a:pt x="2884649" y="181099"/>
                  <a:pt x="2879787" y="173807"/>
                  <a:pt x="2879787" y="167729"/>
                </a:cubicBezTo>
                <a:cubicBezTo>
                  <a:pt x="2879787" y="151929"/>
                  <a:pt x="2884649" y="136128"/>
                  <a:pt x="2894372" y="120328"/>
                </a:cubicBezTo>
                <a:cubicBezTo>
                  <a:pt x="2871279" y="132482"/>
                  <a:pt x="2859125" y="141598"/>
                  <a:pt x="2857909" y="147675"/>
                </a:cubicBezTo>
                <a:cubicBezTo>
                  <a:pt x="2862771" y="229109"/>
                  <a:pt x="2859125" y="296565"/>
                  <a:pt x="2846970" y="350044"/>
                </a:cubicBezTo>
                <a:cubicBezTo>
                  <a:pt x="2854263" y="345182"/>
                  <a:pt x="2868240" y="330597"/>
                  <a:pt x="2888903" y="306288"/>
                </a:cubicBezTo>
                <a:cubicBezTo>
                  <a:pt x="2890118" y="303858"/>
                  <a:pt x="2890726" y="303858"/>
                  <a:pt x="2890726" y="306288"/>
                </a:cubicBezTo>
                <a:cubicBezTo>
                  <a:pt x="2890726" y="318443"/>
                  <a:pt x="2879787" y="337890"/>
                  <a:pt x="2857909" y="364629"/>
                </a:cubicBezTo>
                <a:cubicBezTo>
                  <a:pt x="2850616" y="374352"/>
                  <a:pt x="2845755" y="381037"/>
                  <a:pt x="2843324" y="384684"/>
                </a:cubicBezTo>
                <a:cubicBezTo>
                  <a:pt x="2843324" y="385899"/>
                  <a:pt x="2842716" y="387722"/>
                  <a:pt x="2841501" y="390153"/>
                </a:cubicBezTo>
                <a:cubicBezTo>
                  <a:pt x="2837854" y="401092"/>
                  <a:pt x="2832993" y="406561"/>
                  <a:pt x="2826916" y="406561"/>
                </a:cubicBezTo>
                <a:cubicBezTo>
                  <a:pt x="2820839" y="405346"/>
                  <a:pt x="2816584" y="400484"/>
                  <a:pt x="2814154" y="391976"/>
                </a:cubicBezTo>
                <a:lnTo>
                  <a:pt x="2814154" y="390153"/>
                </a:lnTo>
                <a:cubicBezTo>
                  <a:pt x="2815369" y="384076"/>
                  <a:pt x="2818407" y="373745"/>
                  <a:pt x="2823269" y="359160"/>
                </a:cubicBezTo>
                <a:cubicBezTo>
                  <a:pt x="2826916" y="348221"/>
                  <a:pt x="2829346" y="340320"/>
                  <a:pt x="2830562" y="335459"/>
                </a:cubicBezTo>
                <a:cubicBezTo>
                  <a:pt x="2839070" y="295350"/>
                  <a:pt x="2843324" y="244301"/>
                  <a:pt x="2843324" y="182315"/>
                </a:cubicBezTo>
                <a:cubicBezTo>
                  <a:pt x="2843324" y="170160"/>
                  <a:pt x="2841501" y="162868"/>
                  <a:pt x="2837854" y="160437"/>
                </a:cubicBezTo>
                <a:cubicBezTo>
                  <a:pt x="2836639" y="161652"/>
                  <a:pt x="2834816" y="162260"/>
                  <a:pt x="2832385" y="162260"/>
                </a:cubicBezTo>
                <a:cubicBezTo>
                  <a:pt x="2828739" y="162260"/>
                  <a:pt x="2826916" y="161652"/>
                  <a:pt x="2826916" y="160437"/>
                </a:cubicBezTo>
                <a:cubicBezTo>
                  <a:pt x="2825700" y="158006"/>
                  <a:pt x="2825092" y="152537"/>
                  <a:pt x="2825092" y="144029"/>
                </a:cubicBezTo>
                <a:cubicBezTo>
                  <a:pt x="2825092" y="142813"/>
                  <a:pt x="2834816" y="136128"/>
                  <a:pt x="2854263" y="123974"/>
                </a:cubicBezTo>
                <a:cubicBezTo>
                  <a:pt x="2890726" y="100881"/>
                  <a:pt x="2910173" y="86903"/>
                  <a:pt x="2912603" y="82042"/>
                </a:cubicBezTo>
                <a:cubicBezTo>
                  <a:pt x="2913819" y="79611"/>
                  <a:pt x="2914427" y="75357"/>
                  <a:pt x="2914427" y="69280"/>
                </a:cubicBezTo>
                <a:cubicBezTo>
                  <a:pt x="2914427" y="57125"/>
                  <a:pt x="2918073" y="51048"/>
                  <a:pt x="2925365" y="51048"/>
                </a:cubicBezTo>
                <a:close/>
                <a:moveTo>
                  <a:pt x="520005" y="49225"/>
                </a:moveTo>
                <a:cubicBezTo>
                  <a:pt x="551607" y="73534"/>
                  <a:pt x="568623" y="90550"/>
                  <a:pt x="571053" y="100273"/>
                </a:cubicBezTo>
                <a:cubicBezTo>
                  <a:pt x="571053" y="106350"/>
                  <a:pt x="566192" y="110604"/>
                  <a:pt x="556468" y="113035"/>
                </a:cubicBezTo>
                <a:cubicBezTo>
                  <a:pt x="551607" y="113035"/>
                  <a:pt x="548568" y="113643"/>
                  <a:pt x="547353" y="114858"/>
                </a:cubicBezTo>
                <a:cubicBezTo>
                  <a:pt x="544922" y="114858"/>
                  <a:pt x="541883" y="115466"/>
                  <a:pt x="538237" y="116681"/>
                </a:cubicBezTo>
                <a:cubicBezTo>
                  <a:pt x="533375" y="119112"/>
                  <a:pt x="529729" y="120328"/>
                  <a:pt x="527298" y="120328"/>
                </a:cubicBezTo>
                <a:cubicBezTo>
                  <a:pt x="522436" y="120328"/>
                  <a:pt x="520005" y="119112"/>
                  <a:pt x="520005" y="116681"/>
                </a:cubicBezTo>
                <a:cubicBezTo>
                  <a:pt x="520005" y="114250"/>
                  <a:pt x="522436" y="111212"/>
                  <a:pt x="527298" y="107566"/>
                </a:cubicBezTo>
                <a:cubicBezTo>
                  <a:pt x="534591" y="102704"/>
                  <a:pt x="538237" y="98450"/>
                  <a:pt x="538237" y="94804"/>
                </a:cubicBezTo>
                <a:cubicBezTo>
                  <a:pt x="538237" y="94804"/>
                  <a:pt x="537629" y="94196"/>
                  <a:pt x="536414" y="92980"/>
                </a:cubicBezTo>
                <a:cubicBezTo>
                  <a:pt x="536414" y="92980"/>
                  <a:pt x="535806" y="92373"/>
                  <a:pt x="534591" y="91157"/>
                </a:cubicBezTo>
                <a:cubicBezTo>
                  <a:pt x="520005" y="77788"/>
                  <a:pt x="512713" y="66241"/>
                  <a:pt x="512713" y="56518"/>
                </a:cubicBezTo>
                <a:cubicBezTo>
                  <a:pt x="512713" y="51656"/>
                  <a:pt x="515144" y="49225"/>
                  <a:pt x="520005" y="49225"/>
                </a:cubicBezTo>
                <a:close/>
                <a:moveTo>
                  <a:pt x="3594311" y="30994"/>
                </a:moveTo>
                <a:lnTo>
                  <a:pt x="3599780" y="30994"/>
                </a:lnTo>
                <a:cubicBezTo>
                  <a:pt x="3599780" y="30994"/>
                  <a:pt x="3600388" y="31601"/>
                  <a:pt x="3601603" y="32817"/>
                </a:cubicBezTo>
                <a:cubicBezTo>
                  <a:pt x="3605249" y="35248"/>
                  <a:pt x="3607073" y="38286"/>
                  <a:pt x="3607073" y="41932"/>
                </a:cubicBezTo>
                <a:cubicBezTo>
                  <a:pt x="3607073" y="44363"/>
                  <a:pt x="3605857" y="48617"/>
                  <a:pt x="3603426" y="54694"/>
                </a:cubicBezTo>
                <a:cubicBezTo>
                  <a:pt x="3600995" y="58341"/>
                  <a:pt x="3599780" y="61379"/>
                  <a:pt x="3599780" y="63810"/>
                </a:cubicBezTo>
                <a:cubicBezTo>
                  <a:pt x="3599780" y="71103"/>
                  <a:pt x="3599172" y="83865"/>
                  <a:pt x="3597957" y="102096"/>
                </a:cubicBezTo>
                <a:cubicBezTo>
                  <a:pt x="3596742" y="123974"/>
                  <a:pt x="3595526" y="139167"/>
                  <a:pt x="3594311" y="147675"/>
                </a:cubicBezTo>
                <a:lnTo>
                  <a:pt x="3616188" y="136736"/>
                </a:lnTo>
                <a:cubicBezTo>
                  <a:pt x="3616188" y="133090"/>
                  <a:pt x="3614973" y="127013"/>
                  <a:pt x="3612542" y="118505"/>
                </a:cubicBezTo>
                <a:cubicBezTo>
                  <a:pt x="3611327" y="111212"/>
                  <a:pt x="3610719" y="106350"/>
                  <a:pt x="3610719" y="103919"/>
                </a:cubicBezTo>
                <a:cubicBezTo>
                  <a:pt x="3610719" y="102704"/>
                  <a:pt x="3613150" y="100273"/>
                  <a:pt x="3618012" y="96627"/>
                </a:cubicBezTo>
                <a:cubicBezTo>
                  <a:pt x="3619227" y="95411"/>
                  <a:pt x="3619835" y="94804"/>
                  <a:pt x="3619835" y="94804"/>
                </a:cubicBezTo>
                <a:cubicBezTo>
                  <a:pt x="3635635" y="102096"/>
                  <a:pt x="3645966" y="110604"/>
                  <a:pt x="3650828" y="120328"/>
                </a:cubicBezTo>
                <a:cubicBezTo>
                  <a:pt x="3650828" y="122758"/>
                  <a:pt x="3648397" y="126405"/>
                  <a:pt x="3643536" y="131266"/>
                </a:cubicBezTo>
                <a:cubicBezTo>
                  <a:pt x="3641105" y="133697"/>
                  <a:pt x="3637458" y="139775"/>
                  <a:pt x="3632597" y="149498"/>
                </a:cubicBezTo>
                <a:cubicBezTo>
                  <a:pt x="3630166" y="153144"/>
                  <a:pt x="3627127" y="156791"/>
                  <a:pt x="3623481" y="160437"/>
                </a:cubicBezTo>
                <a:cubicBezTo>
                  <a:pt x="3614973" y="170160"/>
                  <a:pt x="3607680" y="181707"/>
                  <a:pt x="3601603" y="195077"/>
                </a:cubicBezTo>
                <a:cubicBezTo>
                  <a:pt x="3613757" y="191430"/>
                  <a:pt x="3619835" y="193861"/>
                  <a:pt x="3619835" y="202369"/>
                </a:cubicBezTo>
                <a:cubicBezTo>
                  <a:pt x="3619835" y="204800"/>
                  <a:pt x="3618012" y="206623"/>
                  <a:pt x="3614365" y="207839"/>
                </a:cubicBezTo>
                <a:cubicBezTo>
                  <a:pt x="3611934" y="209054"/>
                  <a:pt x="3610111" y="210269"/>
                  <a:pt x="3608896" y="211485"/>
                </a:cubicBezTo>
                <a:cubicBezTo>
                  <a:pt x="3599172" y="219993"/>
                  <a:pt x="3588233" y="238224"/>
                  <a:pt x="3576079" y="266179"/>
                </a:cubicBezTo>
                <a:cubicBezTo>
                  <a:pt x="3582156" y="257671"/>
                  <a:pt x="3592487" y="257671"/>
                  <a:pt x="3607073" y="266179"/>
                </a:cubicBezTo>
                <a:cubicBezTo>
                  <a:pt x="3613150" y="260102"/>
                  <a:pt x="3619227" y="250379"/>
                  <a:pt x="3625304" y="237009"/>
                </a:cubicBezTo>
                <a:cubicBezTo>
                  <a:pt x="3644751" y="184745"/>
                  <a:pt x="3660552" y="131266"/>
                  <a:pt x="3672706" y="76572"/>
                </a:cubicBezTo>
                <a:cubicBezTo>
                  <a:pt x="3672706" y="71710"/>
                  <a:pt x="3669060" y="67456"/>
                  <a:pt x="3661767" y="63810"/>
                </a:cubicBezTo>
                <a:cubicBezTo>
                  <a:pt x="3653259" y="61379"/>
                  <a:pt x="3649005" y="57733"/>
                  <a:pt x="3649005" y="52871"/>
                </a:cubicBezTo>
                <a:cubicBezTo>
                  <a:pt x="3649005" y="49225"/>
                  <a:pt x="3652043" y="47402"/>
                  <a:pt x="3658121" y="47402"/>
                </a:cubicBezTo>
                <a:cubicBezTo>
                  <a:pt x="3681214" y="52264"/>
                  <a:pt x="3693976" y="58948"/>
                  <a:pt x="3696407" y="67456"/>
                </a:cubicBezTo>
                <a:lnTo>
                  <a:pt x="3696407" y="69280"/>
                </a:lnTo>
                <a:cubicBezTo>
                  <a:pt x="3695191" y="72926"/>
                  <a:pt x="3693368" y="78395"/>
                  <a:pt x="3690937" y="85688"/>
                </a:cubicBezTo>
                <a:cubicBezTo>
                  <a:pt x="3687291" y="95411"/>
                  <a:pt x="3684860" y="103312"/>
                  <a:pt x="3683645" y="109389"/>
                </a:cubicBezTo>
                <a:cubicBezTo>
                  <a:pt x="3672706" y="154360"/>
                  <a:pt x="3659336" y="197507"/>
                  <a:pt x="3643536" y="238832"/>
                </a:cubicBezTo>
                <a:cubicBezTo>
                  <a:pt x="3659336" y="229109"/>
                  <a:pt x="3679998" y="215131"/>
                  <a:pt x="3705522" y="196900"/>
                </a:cubicBezTo>
                <a:cubicBezTo>
                  <a:pt x="3726185" y="182315"/>
                  <a:pt x="3738947" y="173807"/>
                  <a:pt x="3743808" y="171376"/>
                </a:cubicBezTo>
                <a:cubicBezTo>
                  <a:pt x="3752316" y="168945"/>
                  <a:pt x="3756570" y="171983"/>
                  <a:pt x="3756570" y="180491"/>
                </a:cubicBezTo>
                <a:cubicBezTo>
                  <a:pt x="3757786" y="184138"/>
                  <a:pt x="3756570" y="186569"/>
                  <a:pt x="3752924" y="187784"/>
                </a:cubicBezTo>
                <a:cubicBezTo>
                  <a:pt x="3752924" y="188999"/>
                  <a:pt x="3750494" y="189607"/>
                  <a:pt x="3745632" y="189607"/>
                </a:cubicBezTo>
                <a:cubicBezTo>
                  <a:pt x="3734693" y="195684"/>
                  <a:pt x="3714031" y="209054"/>
                  <a:pt x="3683645" y="229716"/>
                </a:cubicBezTo>
                <a:cubicBezTo>
                  <a:pt x="3687291" y="230932"/>
                  <a:pt x="3691545" y="232755"/>
                  <a:pt x="3696407" y="235186"/>
                </a:cubicBezTo>
                <a:cubicBezTo>
                  <a:pt x="3706130" y="238832"/>
                  <a:pt x="3710992" y="242478"/>
                  <a:pt x="3710992" y="246125"/>
                </a:cubicBezTo>
                <a:cubicBezTo>
                  <a:pt x="3710992" y="248555"/>
                  <a:pt x="3709169" y="252202"/>
                  <a:pt x="3705522" y="257063"/>
                </a:cubicBezTo>
                <a:cubicBezTo>
                  <a:pt x="3703092" y="260710"/>
                  <a:pt x="3701876" y="263141"/>
                  <a:pt x="3701876" y="264356"/>
                </a:cubicBezTo>
                <a:cubicBezTo>
                  <a:pt x="3698230" y="283803"/>
                  <a:pt x="3690937" y="305681"/>
                  <a:pt x="3679998" y="329989"/>
                </a:cubicBezTo>
                <a:cubicBezTo>
                  <a:pt x="3712815" y="356729"/>
                  <a:pt x="3738947" y="373137"/>
                  <a:pt x="3758394" y="379214"/>
                </a:cubicBezTo>
                <a:cubicBezTo>
                  <a:pt x="3766902" y="381645"/>
                  <a:pt x="3780271" y="382860"/>
                  <a:pt x="3798503" y="382860"/>
                </a:cubicBezTo>
                <a:cubicBezTo>
                  <a:pt x="3816734" y="382860"/>
                  <a:pt x="3825850" y="385291"/>
                  <a:pt x="3825850" y="390153"/>
                </a:cubicBezTo>
                <a:cubicBezTo>
                  <a:pt x="3825850" y="397446"/>
                  <a:pt x="3820988" y="400484"/>
                  <a:pt x="3811265" y="399269"/>
                </a:cubicBezTo>
                <a:cubicBezTo>
                  <a:pt x="3807619" y="399269"/>
                  <a:pt x="3802757" y="399876"/>
                  <a:pt x="3796680" y="401092"/>
                </a:cubicBezTo>
                <a:cubicBezTo>
                  <a:pt x="3789387" y="402307"/>
                  <a:pt x="3783918" y="402915"/>
                  <a:pt x="3780271" y="402915"/>
                </a:cubicBezTo>
                <a:cubicBezTo>
                  <a:pt x="3768117" y="402915"/>
                  <a:pt x="3755963" y="400484"/>
                  <a:pt x="3743808" y="395622"/>
                </a:cubicBezTo>
                <a:cubicBezTo>
                  <a:pt x="3719500" y="382253"/>
                  <a:pt x="3695799" y="365237"/>
                  <a:pt x="3672706" y="344574"/>
                </a:cubicBezTo>
                <a:cubicBezTo>
                  <a:pt x="3671491" y="345790"/>
                  <a:pt x="3670275" y="348221"/>
                  <a:pt x="3669060" y="351867"/>
                </a:cubicBezTo>
                <a:cubicBezTo>
                  <a:pt x="3666629" y="356729"/>
                  <a:pt x="3664805" y="359767"/>
                  <a:pt x="3663590" y="360983"/>
                </a:cubicBezTo>
                <a:cubicBezTo>
                  <a:pt x="3649005" y="382860"/>
                  <a:pt x="3634420" y="394407"/>
                  <a:pt x="3619835" y="395622"/>
                </a:cubicBezTo>
                <a:cubicBezTo>
                  <a:pt x="3606465" y="394407"/>
                  <a:pt x="3594918" y="390761"/>
                  <a:pt x="3585195" y="384684"/>
                </a:cubicBezTo>
                <a:cubicBezTo>
                  <a:pt x="3582764" y="385899"/>
                  <a:pt x="3579725" y="387722"/>
                  <a:pt x="3576079" y="390153"/>
                </a:cubicBezTo>
                <a:cubicBezTo>
                  <a:pt x="3571218" y="393799"/>
                  <a:pt x="3567571" y="395622"/>
                  <a:pt x="3565140" y="395622"/>
                </a:cubicBezTo>
                <a:cubicBezTo>
                  <a:pt x="3556632" y="395622"/>
                  <a:pt x="3552378" y="393799"/>
                  <a:pt x="3552378" y="390153"/>
                </a:cubicBezTo>
                <a:cubicBezTo>
                  <a:pt x="3553594" y="387722"/>
                  <a:pt x="3554809" y="385291"/>
                  <a:pt x="3556025" y="382860"/>
                </a:cubicBezTo>
                <a:cubicBezTo>
                  <a:pt x="3563317" y="374352"/>
                  <a:pt x="3571825" y="343967"/>
                  <a:pt x="3581549" y="291703"/>
                </a:cubicBezTo>
                <a:cubicBezTo>
                  <a:pt x="3581549" y="288057"/>
                  <a:pt x="3581549" y="286234"/>
                  <a:pt x="3581549" y="286234"/>
                </a:cubicBezTo>
                <a:cubicBezTo>
                  <a:pt x="3580333" y="285018"/>
                  <a:pt x="3578510" y="285018"/>
                  <a:pt x="3576079" y="286234"/>
                </a:cubicBezTo>
                <a:cubicBezTo>
                  <a:pt x="3572433" y="287449"/>
                  <a:pt x="3568787" y="289272"/>
                  <a:pt x="3565140" y="291703"/>
                </a:cubicBezTo>
                <a:cubicBezTo>
                  <a:pt x="3565140" y="292919"/>
                  <a:pt x="3564533" y="294742"/>
                  <a:pt x="3563317" y="297173"/>
                </a:cubicBezTo>
                <a:cubicBezTo>
                  <a:pt x="3562102" y="304465"/>
                  <a:pt x="3557848" y="315404"/>
                  <a:pt x="3550555" y="329989"/>
                </a:cubicBezTo>
                <a:cubicBezTo>
                  <a:pt x="3543263" y="349436"/>
                  <a:pt x="3537185" y="359160"/>
                  <a:pt x="3532324" y="359160"/>
                </a:cubicBezTo>
                <a:cubicBezTo>
                  <a:pt x="3520170" y="362806"/>
                  <a:pt x="3513484" y="349436"/>
                  <a:pt x="3512269" y="319050"/>
                </a:cubicBezTo>
                <a:lnTo>
                  <a:pt x="3479453" y="381037"/>
                </a:lnTo>
                <a:cubicBezTo>
                  <a:pt x="3479453" y="383468"/>
                  <a:pt x="3477629" y="387114"/>
                  <a:pt x="3473983" y="391976"/>
                </a:cubicBezTo>
                <a:cubicBezTo>
                  <a:pt x="3472768" y="394407"/>
                  <a:pt x="3472160" y="395622"/>
                  <a:pt x="3472160" y="395622"/>
                </a:cubicBezTo>
                <a:cubicBezTo>
                  <a:pt x="3472160" y="395622"/>
                  <a:pt x="3470945" y="395622"/>
                  <a:pt x="3468514" y="395622"/>
                </a:cubicBezTo>
                <a:cubicBezTo>
                  <a:pt x="3458790" y="395622"/>
                  <a:pt x="3453928" y="393799"/>
                  <a:pt x="3453928" y="390153"/>
                </a:cubicBezTo>
                <a:lnTo>
                  <a:pt x="3453928" y="386507"/>
                </a:lnTo>
                <a:cubicBezTo>
                  <a:pt x="3453928" y="385291"/>
                  <a:pt x="3456359" y="381037"/>
                  <a:pt x="3461221" y="373745"/>
                </a:cubicBezTo>
                <a:cubicBezTo>
                  <a:pt x="3475806" y="319050"/>
                  <a:pt x="3478845" y="280764"/>
                  <a:pt x="3470337" y="258887"/>
                </a:cubicBezTo>
                <a:cubicBezTo>
                  <a:pt x="3467906" y="261317"/>
                  <a:pt x="3463044" y="264964"/>
                  <a:pt x="3455752" y="269825"/>
                </a:cubicBezTo>
                <a:cubicBezTo>
                  <a:pt x="3420504" y="300211"/>
                  <a:pt x="3396196" y="314796"/>
                  <a:pt x="3382826" y="313581"/>
                </a:cubicBezTo>
                <a:cubicBezTo>
                  <a:pt x="3382826" y="313581"/>
                  <a:pt x="3382218" y="313581"/>
                  <a:pt x="3381003" y="313581"/>
                </a:cubicBezTo>
                <a:cubicBezTo>
                  <a:pt x="3377356" y="314796"/>
                  <a:pt x="3375533" y="313581"/>
                  <a:pt x="3375533" y="309935"/>
                </a:cubicBezTo>
                <a:cubicBezTo>
                  <a:pt x="3399842" y="298996"/>
                  <a:pt x="3428404" y="274687"/>
                  <a:pt x="3461221" y="237009"/>
                </a:cubicBezTo>
                <a:cubicBezTo>
                  <a:pt x="3478237" y="217562"/>
                  <a:pt x="3491607" y="201154"/>
                  <a:pt x="3501330" y="187784"/>
                </a:cubicBezTo>
                <a:cubicBezTo>
                  <a:pt x="3497684" y="186569"/>
                  <a:pt x="3492215" y="185353"/>
                  <a:pt x="3484922" y="184138"/>
                </a:cubicBezTo>
                <a:cubicBezTo>
                  <a:pt x="3478845" y="182922"/>
                  <a:pt x="3473983" y="181707"/>
                  <a:pt x="3470337" y="180491"/>
                </a:cubicBezTo>
                <a:cubicBezTo>
                  <a:pt x="3465475" y="180491"/>
                  <a:pt x="3463044" y="178061"/>
                  <a:pt x="3463044" y="173199"/>
                </a:cubicBezTo>
                <a:cubicBezTo>
                  <a:pt x="3463044" y="170768"/>
                  <a:pt x="3468514" y="163475"/>
                  <a:pt x="3479453" y="151321"/>
                </a:cubicBezTo>
                <a:cubicBezTo>
                  <a:pt x="3496469" y="133090"/>
                  <a:pt x="3504977" y="119720"/>
                  <a:pt x="3504977" y="111212"/>
                </a:cubicBezTo>
                <a:cubicBezTo>
                  <a:pt x="3504977" y="109996"/>
                  <a:pt x="3503761" y="107566"/>
                  <a:pt x="3501330" y="103919"/>
                </a:cubicBezTo>
                <a:cubicBezTo>
                  <a:pt x="3498899" y="100273"/>
                  <a:pt x="3497684" y="97234"/>
                  <a:pt x="3497684" y="94804"/>
                </a:cubicBezTo>
                <a:cubicBezTo>
                  <a:pt x="3498899" y="89942"/>
                  <a:pt x="3501330" y="87511"/>
                  <a:pt x="3504977" y="87511"/>
                </a:cubicBezTo>
                <a:cubicBezTo>
                  <a:pt x="3519562" y="93588"/>
                  <a:pt x="3529285" y="100881"/>
                  <a:pt x="3534147" y="109389"/>
                </a:cubicBezTo>
                <a:cubicBezTo>
                  <a:pt x="3534147" y="114250"/>
                  <a:pt x="3527462" y="125189"/>
                  <a:pt x="3514092" y="142205"/>
                </a:cubicBezTo>
                <a:cubicBezTo>
                  <a:pt x="3504369" y="154360"/>
                  <a:pt x="3499507" y="161652"/>
                  <a:pt x="3499507" y="164083"/>
                </a:cubicBezTo>
                <a:cubicBezTo>
                  <a:pt x="3500722" y="164083"/>
                  <a:pt x="3502546" y="164691"/>
                  <a:pt x="3504977" y="165906"/>
                </a:cubicBezTo>
                <a:cubicBezTo>
                  <a:pt x="3515915" y="169553"/>
                  <a:pt x="3523208" y="173199"/>
                  <a:pt x="3526854" y="176845"/>
                </a:cubicBezTo>
                <a:cubicBezTo>
                  <a:pt x="3528070" y="175630"/>
                  <a:pt x="3528677" y="171376"/>
                  <a:pt x="3528677" y="164083"/>
                </a:cubicBezTo>
                <a:cubicBezTo>
                  <a:pt x="3528677" y="148283"/>
                  <a:pt x="3533539" y="140382"/>
                  <a:pt x="3543263" y="140382"/>
                </a:cubicBezTo>
                <a:cubicBezTo>
                  <a:pt x="3546909" y="140382"/>
                  <a:pt x="3548732" y="144029"/>
                  <a:pt x="3548732" y="151321"/>
                </a:cubicBezTo>
                <a:cubicBezTo>
                  <a:pt x="3548732" y="153752"/>
                  <a:pt x="3548124" y="158006"/>
                  <a:pt x="3546909" y="164083"/>
                </a:cubicBezTo>
                <a:cubicBezTo>
                  <a:pt x="3545694" y="170160"/>
                  <a:pt x="3545694" y="175630"/>
                  <a:pt x="3546909" y="180491"/>
                </a:cubicBezTo>
                <a:cubicBezTo>
                  <a:pt x="3548124" y="179276"/>
                  <a:pt x="3550555" y="177453"/>
                  <a:pt x="3554201" y="175022"/>
                </a:cubicBezTo>
                <a:cubicBezTo>
                  <a:pt x="3561494" y="168945"/>
                  <a:pt x="3566963" y="165299"/>
                  <a:pt x="3570610" y="164083"/>
                </a:cubicBezTo>
                <a:cubicBezTo>
                  <a:pt x="3573041" y="147067"/>
                  <a:pt x="3574864" y="120328"/>
                  <a:pt x="3576079" y="83865"/>
                </a:cubicBezTo>
                <a:cubicBezTo>
                  <a:pt x="3577295" y="71710"/>
                  <a:pt x="3577902" y="62595"/>
                  <a:pt x="3577902" y="56518"/>
                </a:cubicBezTo>
                <a:cubicBezTo>
                  <a:pt x="3577902" y="54087"/>
                  <a:pt x="3574864" y="52264"/>
                  <a:pt x="3568787" y="51048"/>
                </a:cubicBezTo>
                <a:cubicBezTo>
                  <a:pt x="3561494" y="49833"/>
                  <a:pt x="3557848" y="47402"/>
                  <a:pt x="3557848" y="43756"/>
                </a:cubicBezTo>
                <a:cubicBezTo>
                  <a:pt x="3557848" y="40109"/>
                  <a:pt x="3559063" y="37678"/>
                  <a:pt x="3561494" y="36463"/>
                </a:cubicBezTo>
                <a:cubicBezTo>
                  <a:pt x="3562709" y="36463"/>
                  <a:pt x="3565140" y="35855"/>
                  <a:pt x="3568787" y="34640"/>
                </a:cubicBezTo>
                <a:cubicBezTo>
                  <a:pt x="3579725" y="32209"/>
                  <a:pt x="3588233" y="30994"/>
                  <a:pt x="3594311" y="30994"/>
                </a:cubicBezTo>
                <a:close/>
                <a:moveTo>
                  <a:pt x="642156" y="18232"/>
                </a:moveTo>
                <a:lnTo>
                  <a:pt x="645802" y="18232"/>
                </a:lnTo>
                <a:cubicBezTo>
                  <a:pt x="660387" y="23093"/>
                  <a:pt x="674973" y="27347"/>
                  <a:pt x="689558" y="30994"/>
                </a:cubicBezTo>
                <a:cubicBezTo>
                  <a:pt x="690773" y="32209"/>
                  <a:pt x="691989" y="32817"/>
                  <a:pt x="693204" y="32817"/>
                </a:cubicBezTo>
                <a:cubicBezTo>
                  <a:pt x="696850" y="35248"/>
                  <a:pt x="698674" y="37678"/>
                  <a:pt x="698674" y="40109"/>
                </a:cubicBezTo>
                <a:cubicBezTo>
                  <a:pt x="693812" y="55910"/>
                  <a:pt x="679227" y="75357"/>
                  <a:pt x="654918" y="98450"/>
                </a:cubicBezTo>
                <a:cubicBezTo>
                  <a:pt x="631825" y="121543"/>
                  <a:pt x="617240" y="140990"/>
                  <a:pt x="611163" y="156791"/>
                </a:cubicBezTo>
                <a:cubicBezTo>
                  <a:pt x="619671" y="156791"/>
                  <a:pt x="631825" y="154360"/>
                  <a:pt x="647625" y="149498"/>
                </a:cubicBezTo>
                <a:cubicBezTo>
                  <a:pt x="660995" y="145852"/>
                  <a:pt x="670719" y="144029"/>
                  <a:pt x="676796" y="144029"/>
                </a:cubicBezTo>
                <a:cubicBezTo>
                  <a:pt x="680442" y="144029"/>
                  <a:pt x="684088" y="144029"/>
                  <a:pt x="687735" y="144029"/>
                </a:cubicBezTo>
                <a:cubicBezTo>
                  <a:pt x="691381" y="147675"/>
                  <a:pt x="693204" y="151321"/>
                  <a:pt x="693204" y="154967"/>
                </a:cubicBezTo>
                <a:cubicBezTo>
                  <a:pt x="693204" y="174414"/>
                  <a:pt x="691989" y="193253"/>
                  <a:pt x="689558" y="211485"/>
                </a:cubicBezTo>
                <a:cubicBezTo>
                  <a:pt x="705358" y="206623"/>
                  <a:pt x="721767" y="202977"/>
                  <a:pt x="738783" y="200546"/>
                </a:cubicBezTo>
                <a:cubicBezTo>
                  <a:pt x="763091" y="200546"/>
                  <a:pt x="775246" y="206015"/>
                  <a:pt x="775246" y="216954"/>
                </a:cubicBezTo>
                <a:cubicBezTo>
                  <a:pt x="775246" y="218170"/>
                  <a:pt x="774638" y="219993"/>
                  <a:pt x="773422" y="222424"/>
                </a:cubicBezTo>
                <a:cubicBezTo>
                  <a:pt x="743037" y="250379"/>
                  <a:pt x="698066" y="294134"/>
                  <a:pt x="638510" y="353690"/>
                </a:cubicBezTo>
                <a:cubicBezTo>
                  <a:pt x="647018" y="352475"/>
                  <a:pt x="660387" y="350652"/>
                  <a:pt x="678619" y="348221"/>
                </a:cubicBezTo>
                <a:cubicBezTo>
                  <a:pt x="710220" y="343359"/>
                  <a:pt x="732706" y="340928"/>
                  <a:pt x="746075" y="340928"/>
                </a:cubicBezTo>
                <a:cubicBezTo>
                  <a:pt x="761876" y="340928"/>
                  <a:pt x="769776" y="347005"/>
                  <a:pt x="769776" y="359160"/>
                </a:cubicBezTo>
                <a:cubicBezTo>
                  <a:pt x="768561" y="364021"/>
                  <a:pt x="766130" y="367060"/>
                  <a:pt x="762484" y="368275"/>
                </a:cubicBezTo>
                <a:cubicBezTo>
                  <a:pt x="736960" y="367060"/>
                  <a:pt x="698066" y="370098"/>
                  <a:pt x="645802" y="377391"/>
                </a:cubicBezTo>
                <a:cubicBezTo>
                  <a:pt x="626355" y="379822"/>
                  <a:pt x="611770" y="381645"/>
                  <a:pt x="602047" y="382860"/>
                </a:cubicBezTo>
                <a:cubicBezTo>
                  <a:pt x="592323" y="382860"/>
                  <a:pt x="587462" y="379822"/>
                  <a:pt x="587462" y="373745"/>
                </a:cubicBezTo>
                <a:cubicBezTo>
                  <a:pt x="587462" y="370098"/>
                  <a:pt x="591108" y="365237"/>
                  <a:pt x="598401" y="359160"/>
                </a:cubicBezTo>
                <a:cubicBezTo>
                  <a:pt x="616632" y="344574"/>
                  <a:pt x="636079" y="326951"/>
                  <a:pt x="656741" y="306288"/>
                </a:cubicBezTo>
                <a:cubicBezTo>
                  <a:pt x="649449" y="309935"/>
                  <a:pt x="642156" y="309327"/>
                  <a:pt x="634863" y="304465"/>
                </a:cubicBezTo>
                <a:cubicBezTo>
                  <a:pt x="633648" y="304465"/>
                  <a:pt x="631825" y="303858"/>
                  <a:pt x="629394" y="302642"/>
                </a:cubicBezTo>
                <a:cubicBezTo>
                  <a:pt x="605085" y="292919"/>
                  <a:pt x="593539" y="281372"/>
                  <a:pt x="594754" y="268002"/>
                </a:cubicBezTo>
                <a:cubicBezTo>
                  <a:pt x="594754" y="255848"/>
                  <a:pt x="618455" y="239440"/>
                  <a:pt x="665857" y="218777"/>
                </a:cubicBezTo>
                <a:cubicBezTo>
                  <a:pt x="667072" y="202977"/>
                  <a:pt x="667680" y="185961"/>
                  <a:pt x="667680" y="167729"/>
                </a:cubicBezTo>
                <a:cubicBezTo>
                  <a:pt x="643372" y="167729"/>
                  <a:pt x="620278" y="172591"/>
                  <a:pt x="598401" y="182315"/>
                </a:cubicBezTo>
                <a:cubicBezTo>
                  <a:pt x="592323" y="181099"/>
                  <a:pt x="588677" y="178061"/>
                  <a:pt x="587462" y="173199"/>
                </a:cubicBezTo>
                <a:cubicBezTo>
                  <a:pt x="587462" y="161045"/>
                  <a:pt x="595970" y="145852"/>
                  <a:pt x="612986" y="127620"/>
                </a:cubicBezTo>
                <a:cubicBezTo>
                  <a:pt x="619063" y="121543"/>
                  <a:pt x="623317" y="117289"/>
                  <a:pt x="625748" y="114858"/>
                </a:cubicBezTo>
                <a:cubicBezTo>
                  <a:pt x="646410" y="91765"/>
                  <a:pt x="660387" y="71103"/>
                  <a:pt x="667680" y="52871"/>
                </a:cubicBezTo>
                <a:lnTo>
                  <a:pt x="667680" y="51048"/>
                </a:lnTo>
                <a:cubicBezTo>
                  <a:pt x="667680" y="48617"/>
                  <a:pt x="662818" y="45579"/>
                  <a:pt x="653095" y="41932"/>
                </a:cubicBezTo>
                <a:cubicBezTo>
                  <a:pt x="638510" y="37071"/>
                  <a:pt x="631217" y="31601"/>
                  <a:pt x="631217" y="25524"/>
                </a:cubicBezTo>
                <a:cubicBezTo>
                  <a:pt x="631217" y="20662"/>
                  <a:pt x="634863" y="18232"/>
                  <a:pt x="642156" y="18232"/>
                </a:cubicBezTo>
                <a:close/>
                <a:moveTo>
                  <a:pt x="4053743" y="16408"/>
                </a:moveTo>
                <a:cubicBezTo>
                  <a:pt x="4061036" y="17624"/>
                  <a:pt x="4062251" y="18839"/>
                  <a:pt x="4057389" y="20055"/>
                </a:cubicBezTo>
                <a:cubicBezTo>
                  <a:pt x="4054958" y="22486"/>
                  <a:pt x="4053743" y="25524"/>
                  <a:pt x="4053743" y="29170"/>
                </a:cubicBezTo>
                <a:cubicBezTo>
                  <a:pt x="4053743" y="42540"/>
                  <a:pt x="4068936" y="55910"/>
                  <a:pt x="4099322" y="69280"/>
                </a:cubicBezTo>
                <a:cubicBezTo>
                  <a:pt x="4123630" y="81434"/>
                  <a:pt x="4135784" y="91765"/>
                  <a:pt x="4135784" y="100273"/>
                </a:cubicBezTo>
                <a:cubicBezTo>
                  <a:pt x="4135784" y="107566"/>
                  <a:pt x="4129100" y="111212"/>
                  <a:pt x="4115730" y="111212"/>
                </a:cubicBezTo>
                <a:cubicBezTo>
                  <a:pt x="4109653" y="111212"/>
                  <a:pt x="4105398" y="111820"/>
                  <a:pt x="4102968" y="113035"/>
                </a:cubicBezTo>
                <a:cubicBezTo>
                  <a:pt x="4100537" y="114250"/>
                  <a:pt x="4096283" y="115466"/>
                  <a:pt x="4090206" y="116681"/>
                </a:cubicBezTo>
                <a:cubicBezTo>
                  <a:pt x="4084129" y="119112"/>
                  <a:pt x="4079267" y="120935"/>
                  <a:pt x="4075621" y="122151"/>
                </a:cubicBezTo>
                <a:cubicBezTo>
                  <a:pt x="4071974" y="122151"/>
                  <a:pt x="4069544" y="120935"/>
                  <a:pt x="4068328" y="118505"/>
                </a:cubicBezTo>
                <a:cubicBezTo>
                  <a:pt x="4068328" y="114858"/>
                  <a:pt x="4073190" y="110604"/>
                  <a:pt x="4082913" y="105742"/>
                </a:cubicBezTo>
                <a:cubicBezTo>
                  <a:pt x="4091422" y="100881"/>
                  <a:pt x="4095675" y="97234"/>
                  <a:pt x="4095675" y="94804"/>
                </a:cubicBezTo>
                <a:lnTo>
                  <a:pt x="4095675" y="92980"/>
                </a:lnTo>
                <a:cubicBezTo>
                  <a:pt x="4092029" y="90550"/>
                  <a:pt x="4087167" y="87511"/>
                  <a:pt x="4081090" y="83865"/>
                </a:cubicBezTo>
                <a:cubicBezTo>
                  <a:pt x="4050705" y="66849"/>
                  <a:pt x="4036119" y="48617"/>
                  <a:pt x="4037335" y="29170"/>
                </a:cubicBezTo>
                <a:cubicBezTo>
                  <a:pt x="4037335" y="20662"/>
                  <a:pt x="4042804" y="16408"/>
                  <a:pt x="4053743" y="16408"/>
                </a:cubicBezTo>
                <a:close/>
                <a:moveTo>
                  <a:pt x="164083" y="12762"/>
                </a:moveTo>
                <a:cubicBezTo>
                  <a:pt x="166514" y="12762"/>
                  <a:pt x="169552" y="13370"/>
                  <a:pt x="173199" y="14585"/>
                </a:cubicBezTo>
                <a:cubicBezTo>
                  <a:pt x="175629" y="17016"/>
                  <a:pt x="178060" y="18232"/>
                  <a:pt x="180491" y="18232"/>
                </a:cubicBezTo>
                <a:cubicBezTo>
                  <a:pt x="181707" y="18232"/>
                  <a:pt x="185353" y="18839"/>
                  <a:pt x="191430" y="20055"/>
                </a:cubicBezTo>
                <a:cubicBezTo>
                  <a:pt x="198723" y="22486"/>
                  <a:pt x="202369" y="23701"/>
                  <a:pt x="202369" y="23701"/>
                </a:cubicBezTo>
                <a:cubicBezTo>
                  <a:pt x="210877" y="26132"/>
                  <a:pt x="215739" y="30386"/>
                  <a:pt x="216954" y="36463"/>
                </a:cubicBezTo>
                <a:cubicBezTo>
                  <a:pt x="216954" y="37678"/>
                  <a:pt x="216346" y="40109"/>
                  <a:pt x="215131" y="43756"/>
                </a:cubicBezTo>
                <a:cubicBezTo>
                  <a:pt x="212700" y="46186"/>
                  <a:pt x="211485" y="48010"/>
                  <a:pt x="211485" y="49225"/>
                </a:cubicBezTo>
                <a:cubicBezTo>
                  <a:pt x="184745" y="86903"/>
                  <a:pt x="156183" y="121543"/>
                  <a:pt x="125797" y="153144"/>
                </a:cubicBezTo>
                <a:cubicBezTo>
                  <a:pt x="152536" y="142205"/>
                  <a:pt x="176845" y="130051"/>
                  <a:pt x="198723" y="116681"/>
                </a:cubicBezTo>
                <a:cubicBezTo>
                  <a:pt x="208446" y="113035"/>
                  <a:pt x="215131" y="114858"/>
                  <a:pt x="218777" y="122151"/>
                </a:cubicBezTo>
                <a:cubicBezTo>
                  <a:pt x="219993" y="123366"/>
                  <a:pt x="217562" y="127013"/>
                  <a:pt x="211485" y="133090"/>
                </a:cubicBezTo>
                <a:cubicBezTo>
                  <a:pt x="181099" y="151321"/>
                  <a:pt x="160437" y="167729"/>
                  <a:pt x="149498" y="182315"/>
                </a:cubicBezTo>
                <a:cubicBezTo>
                  <a:pt x="151929" y="184745"/>
                  <a:pt x="151929" y="189607"/>
                  <a:pt x="149498" y="196900"/>
                </a:cubicBezTo>
                <a:cubicBezTo>
                  <a:pt x="149498" y="198115"/>
                  <a:pt x="148890" y="199331"/>
                  <a:pt x="147675" y="200546"/>
                </a:cubicBezTo>
                <a:cubicBezTo>
                  <a:pt x="145244" y="207839"/>
                  <a:pt x="144028" y="213308"/>
                  <a:pt x="144028" y="216954"/>
                </a:cubicBezTo>
                <a:cubicBezTo>
                  <a:pt x="139167" y="226678"/>
                  <a:pt x="159829" y="230324"/>
                  <a:pt x="206015" y="227893"/>
                </a:cubicBezTo>
                <a:cubicBezTo>
                  <a:pt x="214523" y="227893"/>
                  <a:pt x="218777" y="231539"/>
                  <a:pt x="218777" y="238832"/>
                </a:cubicBezTo>
                <a:cubicBezTo>
                  <a:pt x="219993" y="243694"/>
                  <a:pt x="216954" y="246732"/>
                  <a:pt x="209662" y="247948"/>
                </a:cubicBezTo>
                <a:cubicBezTo>
                  <a:pt x="180491" y="256456"/>
                  <a:pt x="152536" y="266179"/>
                  <a:pt x="125797" y="277118"/>
                </a:cubicBezTo>
                <a:cubicBezTo>
                  <a:pt x="94196" y="343967"/>
                  <a:pt x="63810" y="388330"/>
                  <a:pt x="34640" y="410208"/>
                </a:cubicBezTo>
                <a:cubicBezTo>
                  <a:pt x="27347" y="416285"/>
                  <a:pt x="19447" y="417500"/>
                  <a:pt x="10939" y="413854"/>
                </a:cubicBezTo>
                <a:cubicBezTo>
                  <a:pt x="6077" y="412638"/>
                  <a:pt x="2431" y="408992"/>
                  <a:pt x="0" y="402915"/>
                </a:cubicBezTo>
                <a:cubicBezTo>
                  <a:pt x="0" y="400484"/>
                  <a:pt x="1823" y="399269"/>
                  <a:pt x="5469" y="399269"/>
                </a:cubicBezTo>
                <a:cubicBezTo>
                  <a:pt x="6685" y="399269"/>
                  <a:pt x="8508" y="399269"/>
                  <a:pt x="10939" y="399269"/>
                </a:cubicBezTo>
                <a:cubicBezTo>
                  <a:pt x="15801" y="400484"/>
                  <a:pt x="19447" y="399876"/>
                  <a:pt x="21878" y="397446"/>
                </a:cubicBezTo>
                <a:cubicBezTo>
                  <a:pt x="42540" y="385291"/>
                  <a:pt x="66849" y="349436"/>
                  <a:pt x="94803" y="289880"/>
                </a:cubicBezTo>
                <a:cubicBezTo>
                  <a:pt x="92373" y="291096"/>
                  <a:pt x="88119" y="292919"/>
                  <a:pt x="82041" y="295350"/>
                </a:cubicBezTo>
                <a:cubicBezTo>
                  <a:pt x="68672" y="301427"/>
                  <a:pt x="58948" y="306288"/>
                  <a:pt x="52871" y="309935"/>
                </a:cubicBezTo>
                <a:cubicBezTo>
                  <a:pt x="35855" y="313581"/>
                  <a:pt x="29170" y="308719"/>
                  <a:pt x="32817" y="295350"/>
                </a:cubicBezTo>
                <a:cubicBezTo>
                  <a:pt x="57125" y="267395"/>
                  <a:pt x="81434" y="237009"/>
                  <a:pt x="105742" y="204192"/>
                </a:cubicBezTo>
                <a:cubicBezTo>
                  <a:pt x="105742" y="202977"/>
                  <a:pt x="104527" y="201154"/>
                  <a:pt x="102096" y="198723"/>
                </a:cubicBezTo>
                <a:cubicBezTo>
                  <a:pt x="99665" y="196292"/>
                  <a:pt x="98450" y="194469"/>
                  <a:pt x="98450" y="193253"/>
                </a:cubicBezTo>
                <a:cubicBezTo>
                  <a:pt x="98450" y="188392"/>
                  <a:pt x="105742" y="184745"/>
                  <a:pt x="120327" y="182315"/>
                </a:cubicBezTo>
                <a:cubicBezTo>
                  <a:pt x="125189" y="182315"/>
                  <a:pt x="128835" y="181707"/>
                  <a:pt x="131266" y="180491"/>
                </a:cubicBezTo>
                <a:cubicBezTo>
                  <a:pt x="131266" y="180491"/>
                  <a:pt x="132482" y="178668"/>
                  <a:pt x="134913" y="175022"/>
                </a:cubicBezTo>
                <a:cubicBezTo>
                  <a:pt x="139774" y="170160"/>
                  <a:pt x="142813" y="167122"/>
                  <a:pt x="144028" y="165906"/>
                </a:cubicBezTo>
                <a:cubicBezTo>
                  <a:pt x="130659" y="168337"/>
                  <a:pt x="109996" y="176237"/>
                  <a:pt x="82041" y="189607"/>
                </a:cubicBezTo>
                <a:cubicBezTo>
                  <a:pt x="63810" y="199331"/>
                  <a:pt x="51656" y="204800"/>
                  <a:pt x="45579" y="206015"/>
                </a:cubicBezTo>
                <a:cubicBezTo>
                  <a:pt x="27347" y="210877"/>
                  <a:pt x="17624" y="206623"/>
                  <a:pt x="16408" y="193253"/>
                </a:cubicBezTo>
                <a:cubicBezTo>
                  <a:pt x="15193" y="187176"/>
                  <a:pt x="17624" y="184138"/>
                  <a:pt x="23701" y="184138"/>
                </a:cubicBezTo>
                <a:cubicBezTo>
                  <a:pt x="26132" y="184138"/>
                  <a:pt x="28563" y="184745"/>
                  <a:pt x="30993" y="185961"/>
                </a:cubicBezTo>
                <a:cubicBezTo>
                  <a:pt x="33424" y="187176"/>
                  <a:pt x="35247" y="187784"/>
                  <a:pt x="36463" y="187784"/>
                </a:cubicBezTo>
                <a:cubicBezTo>
                  <a:pt x="65633" y="179276"/>
                  <a:pt x="92373" y="168337"/>
                  <a:pt x="116681" y="154967"/>
                </a:cubicBezTo>
                <a:cubicBezTo>
                  <a:pt x="110604" y="153752"/>
                  <a:pt x="109996" y="150106"/>
                  <a:pt x="114858" y="144029"/>
                </a:cubicBezTo>
                <a:cubicBezTo>
                  <a:pt x="140382" y="116074"/>
                  <a:pt x="163475" y="85080"/>
                  <a:pt x="184137" y="51048"/>
                </a:cubicBezTo>
                <a:cubicBezTo>
                  <a:pt x="186568" y="43756"/>
                  <a:pt x="185353" y="38894"/>
                  <a:pt x="180491" y="36463"/>
                </a:cubicBezTo>
                <a:cubicBezTo>
                  <a:pt x="178060" y="35248"/>
                  <a:pt x="173806" y="33424"/>
                  <a:pt x="167729" y="30994"/>
                </a:cubicBezTo>
                <a:cubicBezTo>
                  <a:pt x="158006" y="27347"/>
                  <a:pt x="152536" y="24309"/>
                  <a:pt x="151321" y="21878"/>
                </a:cubicBezTo>
                <a:cubicBezTo>
                  <a:pt x="154967" y="15801"/>
                  <a:pt x="159221" y="12762"/>
                  <a:pt x="164083" y="12762"/>
                </a:cubicBezTo>
                <a:close/>
                <a:moveTo>
                  <a:pt x="4582864" y="10939"/>
                </a:moveTo>
                <a:cubicBezTo>
                  <a:pt x="4599880" y="13370"/>
                  <a:pt x="4609604" y="20662"/>
                  <a:pt x="4612034" y="32817"/>
                </a:cubicBezTo>
                <a:cubicBezTo>
                  <a:pt x="4612034" y="38894"/>
                  <a:pt x="4605350" y="48010"/>
                  <a:pt x="4591980" y="60164"/>
                </a:cubicBezTo>
                <a:cubicBezTo>
                  <a:pt x="4588334" y="63810"/>
                  <a:pt x="4585903" y="66241"/>
                  <a:pt x="4584688" y="67456"/>
                </a:cubicBezTo>
                <a:cubicBezTo>
                  <a:pt x="4570102" y="85688"/>
                  <a:pt x="4559163" y="102096"/>
                  <a:pt x="4551870" y="116681"/>
                </a:cubicBezTo>
                <a:cubicBezTo>
                  <a:pt x="4554302" y="116681"/>
                  <a:pt x="4557948" y="116074"/>
                  <a:pt x="4562810" y="114858"/>
                </a:cubicBezTo>
                <a:cubicBezTo>
                  <a:pt x="4566456" y="113643"/>
                  <a:pt x="4569494" y="113035"/>
                  <a:pt x="4571925" y="113035"/>
                </a:cubicBezTo>
                <a:cubicBezTo>
                  <a:pt x="4579218" y="113035"/>
                  <a:pt x="4582864" y="114858"/>
                  <a:pt x="4582864" y="118505"/>
                </a:cubicBezTo>
                <a:cubicBezTo>
                  <a:pt x="4584080" y="129443"/>
                  <a:pt x="4583472" y="134913"/>
                  <a:pt x="4581041" y="134913"/>
                </a:cubicBezTo>
                <a:cubicBezTo>
                  <a:pt x="4568886" y="137344"/>
                  <a:pt x="4552478" y="144636"/>
                  <a:pt x="4531816" y="156791"/>
                </a:cubicBezTo>
                <a:cubicBezTo>
                  <a:pt x="4523308" y="160437"/>
                  <a:pt x="4517231" y="163475"/>
                  <a:pt x="4513584" y="165906"/>
                </a:cubicBezTo>
                <a:cubicBezTo>
                  <a:pt x="4511154" y="167122"/>
                  <a:pt x="4505684" y="170160"/>
                  <a:pt x="4497176" y="175022"/>
                </a:cubicBezTo>
                <a:cubicBezTo>
                  <a:pt x="4481376" y="185961"/>
                  <a:pt x="4471652" y="191430"/>
                  <a:pt x="4468006" y="191430"/>
                </a:cubicBezTo>
                <a:cubicBezTo>
                  <a:pt x="4466790" y="191430"/>
                  <a:pt x="4466183" y="190215"/>
                  <a:pt x="4466183" y="187784"/>
                </a:cubicBezTo>
                <a:cubicBezTo>
                  <a:pt x="4466183" y="185353"/>
                  <a:pt x="4467398" y="183530"/>
                  <a:pt x="4469829" y="182315"/>
                </a:cubicBezTo>
                <a:cubicBezTo>
                  <a:pt x="4469829" y="183530"/>
                  <a:pt x="4470436" y="183530"/>
                  <a:pt x="4471652" y="182315"/>
                </a:cubicBezTo>
                <a:cubicBezTo>
                  <a:pt x="4472868" y="179884"/>
                  <a:pt x="4475906" y="176845"/>
                  <a:pt x="4480768" y="173199"/>
                </a:cubicBezTo>
                <a:cubicBezTo>
                  <a:pt x="4485630" y="169553"/>
                  <a:pt x="4488668" y="166514"/>
                  <a:pt x="4489884" y="164083"/>
                </a:cubicBezTo>
                <a:cubicBezTo>
                  <a:pt x="4489884" y="162868"/>
                  <a:pt x="4487453" y="160437"/>
                  <a:pt x="4482591" y="156791"/>
                </a:cubicBezTo>
                <a:cubicBezTo>
                  <a:pt x="4476514" y="153144"/>
                  <a:pt x="4472868" y="150713"/>
                  <a:pt x="4471652" y="149498"/>
                </a:cubicBezTo>
                <a:cubicBezTo>
                  <a:pt x="4469222" y="144636"/>
                  <a:pt x="4466790" y="137344"/>
                  <a:pt x="4464360" y="127620"/>
                </a:cubicBezTo>
                <a:cubicBezTo>
                  <a:pt x="4461929" y="121543"/>
                  <a:pt x="4460106" y="116681"/>
                  <a:pt x="4458890" y="113035"/>
                </a:cubicBezTo>
                <a:cubicBezTo>
                  <a:pt x="4457674" y="110604"/>
                  <a:pt x="4455852" y="107566"/>
                  <a:pt x="4453421" y="103919"/>
                </a:cubicBezTo>
                <a:cubicBezTo>
                  <a:pt x="4447344" y="97842"/>
                  <a:pt x="4444305" y="92373"/>
                  <a:pt x="4444305" y="87511"/>
                </a:cubicBezTo>
                <a:cubicBezTo>
                  <a:pt x="4443090" y="83865"/>
                  <a:pt x="4443698" y="81434"/>
                  <a:pt x="4446128" y="80218"/>
                </a:cubicBezTo>
                <a:cubicBezTo>
                  <a:pt x="4448559" y="79003"/>
                  <a:pt x="4451598" y="79611"/>
                  <a:pt x="4455244" y="82042"/>
                </a:cubicBezTo>
                <a:cubicBezTo>
                  <a:pt x="4466183" y="85688"/>
                  <a:pt x="4474691" y="95411"/>
                  <a:pt x="4480768" y="111212"/>
                </a:cubicBezTo>
                <a:cubicBezTo>
                  <a:pt x="4485630" y="130659"/>
                  <a:pt x="4491100" y="140382"/>
                  <a:pt x="4497176" y="140382"/>
                </a:cubicBezTo>
                <a:cubicBezTo>
                  <a:pt x="4506900" y="139167"/>
                  <a:pt x="4515408" y="134913"/>
                  <a:pt x="4522700" y="127620"/>
                </a:cubicBezTo>
                <a:cubicBezTo>
                  <a:pt x="4537286" y="98450"/>
                  <a:pt x="4552478" y="73534"/>
                  <a:pt x="4568279" y="52871"/>
                </a:cubicBezTo>
                <a:cubicBezTo>
                  <a:pt x="4559771" y="52871"/>
                  <a:pt x="4550655" y="55302"/>
                  <a:pt x="4540932" y="60164"/>
                </a:cubicBezTo>
                <a:cubicBezTo>
                  <a:pt x="4520270" y="68672"/>
                  <a:pt x="4508115" y="73534"/>
                  <a:pt x="4504469" y="74749"/>
                </a:cubicBezTo>
                <a:cubicBezTo>
                  <a:pt x="4502038" y="75964"/>
                  <a:pt x="4500215" y="77180"/>
                  <a:pt x="4499000" y="78395"/>
                </a:cubicBezTo>
                <a:cubicBezTo>
                  <a:pt x="4497784" y="79611"/>
                  <a:pt x="4496569" y="80218"/>
                  <a:pt x="4495353" y="80218"/>
                </a:cubicBezTo>
                <a:cubicBezTo>
                  <a:pt x="4490492" y="80218"/>
                  <a:pt x="4488060" y="77180"/>
                  <a:pt x="4488060" y="71103"/>
                </a:cubicBezTo>
                <a:cubicBezTo>
                  <a:pt x="4488060" y="63810"/>
                  <a:pt x="4506900" y="54087"/>
                  <a:pt x="4544578" y="41932"/>
                </a:cubicBezTo>
                <a:cubicBezTo>
                  <a:pt x="4561594" y="37071"/>
                  <a:pt x="4571925" y="33424"/>
                  <a:pt x="4575572" y="30994"/>
                </a:cubicBezTo>
                <a:cubicBezTo>
                  <a:pt x="4574356" y="27347"/>
                  <a:pt x="4573748" y="23093"/>
                  <a:pt x="4573748" y="18232"/>
                </a:cubicBezTo>
                <a:cubicBezTo>
                  <a:pt x="4572533" y="14585"/>
                  <a:pt x="4575572" y="12154"/>
                  <a:pt x="4582864" y="10939"/>
                </a:cubicBezTo>
                <a:close/>
                <a:moveTo>
                  <a:pt x="2978237" y="5470"/>
                </a:moveTo>
                <a:cubicBezTo>
                  <a:pt x="2983099" y="5470"/>
                  <a:pt x="2990391" y="8508"/>
                  <a:pt x="3000114" y="14585"/>
                </a:cubicBezTo>
                <a:cubicBezTo>
                  <a:pt x="3007407" y="20662"/>
                  <a:pt x="3012876" y="24309"/>
                  <a:pt x="3016523" y="25524"/>
                </a:cubicBezTo>
                <a:cubicBezTo>
                  <a:pt x="3025031" y="27955"/>
                  <a:pt x="3037185" y="30994"/>
                  <a:pt x="3052986" y="34640"/>
                </a:cubicBezTo>
                <a:cubicBezTo>
                  <a:pt x="3061494" y="38286"/>
                  <a:pt x="3065748" y="43148"/>
                  <a:pt x="3065748" y="49225"/>
                </a:cubicBezTo>
                <a:cubicBezTo>
                  <a:pt x="3065748" y="51656"/>
                  <a:pt x="3064532" y="54087"/>
                  <a:pt x="3062101" y="56518"/>
                </a:cubicBezTo>
                <a:cubicBezTo>
                  <a:pt x="3060886" y="57733"/>
                  <a:pt x="3060278" y="58341"/>
                  <a:pt x="3060278" y="58341"/>
                </a:cubicBezTo>
                <a:cubicBezTo>
                  <a:pt x="3042047" y="60772"/>
                  <a:pt x="3020776" y="70495"/>
                  <a:pt x="2996468" y="87511"/>
                </a:cubicBezTo>
                <a:cubicBezTo>
                  <a:pt x="2978237" y="102096"/>
                  <a:pt x="2964259" y="121543"/>
                  <a:pt x="2954536" y="145852"/>
                </a:cubicBezTo>
                <a:cubicBezTo>
                  <a:pt x="2969121" y="139775"/>
                  <a:pt x="2989783" y="128228"/>
                  <a:pt x="3016523" y="111212"/>
                </a:cubicBezTo>
                <a:cubicBezTo>
                  <a:pt x="3035970" y="99058"/>
                  <a:pt x="3050555" y="90550"/>
                  <a:pt x="3060278" y="85688"/>
                </a:cubicBezTo>
                <a:cubicBezTo>
                  <a:pt x="3062709" y="84472"/>
                  <a:pt x="3066963" y="82649"/>
                  <a:pt x="3073040" y="80218"/>
                </a:cubicBezTo>
                <a:cubicBezTo>
                  <a:pt x="3085195" y="72926"/>
                  <a:pt x="3096133" y="69280"/>
                  <a:pt x="3105857" y="69280"/>
                </a:cubicBezTo>
                <a:cubicBezTo>
                  <a:pt x="3105857" y="69280"/>
                  <a:pt x="3107072" y="69280"/>
                  <a:pt x="3109503" y="69280"/>
                </a:cubicBezTo>
                <a:cubicBezTo>
                  <a:pt x="3135027" y="68064"/>
                  <a:pt x="3147789" y="72926"/>
                  <a:pt x="3147789" y="83865"/>
                </a:cubicBezTo>
                <a:cubicBezTo>
                  <a:pt x="3147789" y="93588"/>
                  <a:pt x="3138066" y="102704"/>
                  <a:pt x="3118619" y="111212"/>
                </a:cubicBezTo>
                <a:cubicBezTo>
                  <a:pt x="3112542" y="113643"/>
                  <a:pt x="3108287" y="115466"/>
                  <a:pt x="3105857" y="116681"/>
                </a:cubicBezTo>
                <a:cubicBezTo>
                  <a:pt x="3104641" y="116681"/>
                  <a:pt x="3088841" y="124582"/>
                  <a:pt x="3058455" y="140382"/>
                </a:cubicBezTo>
                <a:cubicBezTo>
                  <a:pt x="3045085" y="147675"/>
                  <a:pt x="3037185" y="151929"/>
                  <a:pt x="3034754" y="153144"/>
                </a:cubicBezTo>
                <a:cubicBezTo>
                  <a:pt x="3031108" y="155575"/>
                  <a:pt x="3028677" y="156183"/>
                  <a:pt x="3027462" y="154967"/>
                </a:cubicBezTo>
                <a:cubicBezTo>
                  <a:pt x="3027462" y="152537"/>
                  <a:pt x="3028677" y="150106"/>
                  <a:pt x="3031108" y="147675"/>
                </a:cubicBezTo>
                <a:cubicBezTo>
                  <a:pt x="3049339" y="133090"/>
                  <a:pt x="3067571" y="119720"/>
                  <a:pt x="3085802" y="107566"/>
                </a:cubicBezTo>
                <a:cubicBezTo>
                  <a:pt x="3096741" y="101488"/>
                  <a:pt x="3104641" y="96019"/>
                  <a:pt x="3109503" y="91157"/>
                </a:cubicBezTo>
                <a:cubicBezTo>
                  <a:pt x="3114365" y="87511"/>
                  <a:pt x="3110719" y="85688"/>
                  <a:pt x="3098564" y="85688"/>
                </a:cubicBezTo>
                <a:cubicBezTo>
                  <a:pt x="3081548" y="85688"/>
                  <a:pt x="3046300" y="104527"/>
                  <a:pt x="2992822" y="142205"/>
                </a:cubicBezTo>
                <a:cubicBezTo>
                  <a:pt x="2978237" y="153144"/>
                  <a:pt x="2968513" y="159829"/>
                  <a:pt x="2963651" y="162260"/>
                </a:cubicBezTo>
                <a:cubicBezTo>
                  <a:pt x="2953928" y="169553"/>
                  <a:pt x="2943597" y="176237"/>
                  <a:pt x="2932658" y="182315"/>
                </a:cubicBezTo>
                <a:cubicBezTo>
                  <a:pt x="2925365" y="182315"/>
                  <a:pt x="2921719" y="179276"/>
                  <a:pt x="2921719" y="173199"/>
                </a:cubicBezTo>
                <a:cubicBezTo>
                  <a:pt x="2926581" y="134305"/>
                  <a:pt x="2958790" y="93588"/>
                  <a:pt x="3018346" y="51048"/>
                </a:cubicBezTo>
                <a:cubicBezTo>
                  <a:pt x="2986745" y="35248"/>
                  <a:pt x="2971552" y="22486"/>
                  <a:pt x="2972767" y="12762"/>
                </a:cubicBezTo>
                <a:cubicBezTo>
                  <a:pt x="2972767" y="7900"/>
                  <a:pt x="2974590" y="5470"/>
                  <a:pt x="2978237" y="5470"/>
                </a:cubicBezTo>
                <a:close/>
                <a:moveTo>
                  <a:pt x="2487811" y="0"/>
                </a:moveTo>
                <a:lnTo>
                  <a:pt x="2491457" y="0"/>
                </a:lnTo>
                <a:cubicBezTo>
                  <a:pt x="2491457" y="2431"/>
                  <a:pt x="2492065" y="6077"/>
                  <a:pt x="2493280" y="10939"/>
                </a:cubicBezTo>
                <a:cubicBezTo>
                  <a:pt x="2493280" y="19447"/>
                  <a:pt x="2493888" y="24309"/>
                  <a:pt x="2495103" y="25524"/>
                </a:cubicBezTo>
                <a:cubicBezTo>
                  <a:pt x="2502396" y="31601"/>
                  <a:pt x="2524881" y="43148"/>
                  <a:pt x="2562560" y="60164"/>
                </a:cubicBezTo>
                <a:cubicBezTo>
                  <a:pt x="2601453" y="46794"/>
                  <a:pt x="2637916" y="41325"/>
                  <a:pt x="2671948" y="43756"/>
                </a:cubicBezTo>
                <a:cubicBezTo>
                  <a:pt x="2707196" y="47402"/>
                  <a:pt x="2726643" y="57733"/>
                  <a:pt x="2730289" y="74749"/>
                </a:cubicBezTo>
                <a:cubicBezTo>
                  <a:pt x="2731505" y="85688"/>
                  <a:pt x="2716919" y="94196"/>
                  <a:pt x="2686533" y="100273"/>
                </a:cubicBezTo>
                <a:cubicBezTo>
                  <a:pt x="2675595" y="102704"/>
                  <a:pt x="2665871" y="105742"/>
                  <a:pt x="2657363" y="109389"/>
                </a:cubicBezTo>
                <a:cubicBezTo>
                  <a:pt x="2651286" y="111820"/>
                  <a:pt x="2643386" y="113643"/>
                  <a:pt x="2633662" y="114858"/>
                </a:cubicBezTo>
                <a:cubicBezTo>
                  <a:pt x="2626370" y="116074"/>
                  <a:pt x="2620900" y="117289"/>
                  <a:pt x="2617254" y="118505"/>
                </a:cubicBezTo>
                <a:cubicBezTo>
                  <a:pt x="2614823" y="119720"/>
                  <a:pt x="2613000" y="119112"/>
                  <a:pt x="2611785" y="116681"/>
                </a:cubicBezTo>
                <a:cubicBezTo>
                  <a:pt x="2610569" y="115466"/>
                  <a:pt x="2610569" y="114250"/>
                  <a:pt x="2611785" y="113035"/>
                </a:cubicBezTo>
                <a:cubicBezTo>
                  <a:pt x="2613000" y="111820"/>
                  <a:pt x="2618470" y="109389"/>
                  <a:pt x="2628193" y="105742"/>
                </a:cubicBezTo>
                <a:cubicBezTo>
                  <a:pt x="2664656" y="88726"/>
                  <a:pt x="2685318" y="77788"/>
                  <a:pt x="2690180" y="72926"/>
                </a:cubicBezTo>
                <a:cubicBezTo>
                  <a:pt x="2687749" y="65633"/>
                  <a:pt x="2674379" y="61987"/>
                  <a:pt x="2650071" y="61987"/>
                </a:cubicBezTo>
                <a:cubicBezTo>
                  <a:pt x="2586868" y="59556"/>
                  <a:pt x="2515766" y="87511"/>
                  <a:pt x="2436763" y="145852"/>
                </a:cubicBezTo>
                <a:cubicBezTo>
                  <a:pt x="2422178" y="155575"/>
                  <a:pt x="2408808" y="164691"/>
                  <a:pt x="2396653" y="173199"/>
                </a:cubicBezTo>
                <a:cubicBezTo>
                  <a:pt x="2395438" y="174414"/>
                  <a:pt x="2393007" y="177453"/>
                  <a:pt x="2389361" y="182315"/>
                </a:cubicBezTo>
                <a:cubicBezTo>
                  <a:pt x="2378422" y="196900"/>
                  <a:pt x="2369914" y="204192"/>
                  <a:pt x="2363837" y="204192"/>
                </a:cubicBezTo>
                <a:cubicBezTo>
                  <a:pt x="2357760" y="202977"/>
                  <a:pt x="2354113" y="200546"/>
                  <a:pt x="2352898" y="196900"/>
                </a:cubicBezTo>
                <a:cubicBezTo>
                  <a:pt x="2352898" y="189607"/>
                  <a:pt x="2358367" y="178668"/>
                  <a:pt x="2369306" y="164083"/>
                </a:cubicBezTo>
                <a:cubicBezTo>
                  <a:pt x="2375384" y="158006"/>
                  <a:pt x="2379030" y="153752"/>
                  <a:pt x="2380245" y="151321"/>
                </a:cubicBezTo>
                <a:cubicBezTo>
                  <a:pt x="2381461" y="148890"/>
                  <a:pt x="2383284" y="145244"/>
                  <a:pt x="2385715" y="140382"/>
                </a:cubicBezTo>
                <a:cubicBezTo>
                  <a:pt x="2393007" y="125797"/>
                  <a:pt x="2397261" y="113643"/>
                  <a:pt x="2398477" y="103919"/>
                </a:cubicBezTo>
                <a:cubicBezTo>
                  <a:pt x="2400908" y="102704"/>
                  <a:pt x="2403946" y="102096"/>
                  <a:pt x="2407592" y="102096"/>
                </a:cubicBezTo>
                <a:cubicBezTo>
                  <a:pt x="2411239" y="102096"/>
                  <a:pt x="2413062" y="106350"/>
                  <a:pt x="2413062" y="114858"/>
                </a:cubicBezTo>
                <a:cubicBezTo>
                  <a:pt x="2413062" y="117289"/>
                  <a:pt x="2412454" y="122151"/>
                  <a:pt x="2411239" y="129443"/>
                </a:cubicBezTo>
                <a:cubicBezTo>
                  <a:pt x="2410023" y="135520"/>
                  <a:pt x="2409416" y="140382"/>
                  <a:pt x="2409416" y="144029"/>
                </a:cubicBezTo>
                <a:cubicBezTo>
                  <a:pt x="2410631" y="142813"/>
                  <a:pt x="2412454" y="141598"/>
                  <a:pt x="2414885" y="140382"/>
                </a:cubicBezTo>
                <a:cubicBezTo>
                  <a:pt x="2445271" y="123366"/>
                  <a:pt x="2468364" y="108781"/>
                  <a:pt x="2484164" y="96627"/>
                </a:cubicBezTo>
                <a:cubicBezTo>
                  <a:pt x="2481733" y="95411"/>
                  <a:pt x="2480518" y="92980"/>
                  <a:pt x="2480518" y="89334"/>
                </a:cubicBezTo>
                <a:cubicBezTo>
                  <a:pt x="2480518" y="88119"/>
                  <a:pt x="2485380" y="85080"/>
                  <a:pt x="2495103" y="80218"/>
                </a:cubicBezTo>
                <a:cubicBezTo>
                  <a:pt x="2508473" y="72926"/>
                  <a:pt x="2516373" y="67456"/>
                  <a:pt x="2518804" y="63810"/>
                </a:cubicBezTo>
                <a:cubicBezTo>
                  <a:pt x="2518804" y="62595"/>
                  <a:pt x="2517589" y="61987"/>
                  <a:pt x="2515158" y="61987"/>
                </a:cubicBezTo>
                <a:cubicBezTo>
                  <a:pt x="2512727" y="60772"/>
                  <a:pt x="2509688" y="58948"/>
                  <a:pt x="2506042" y="56518"/>
                </a:cubicBezTo>
                <a:cubicBezTo>
                  <a:pt x="2485380" y="49225"/>
                  <a:pt x="2475657" y="38894"/>
                  <a:pt x="2476872" y="25524"/>
                </a:cubicBezTo>
                <a:cubicBezTo>
                  <a:pt x="2476872" y="8508"/>
                  <a:pt x="2480518" y="0"/>
                  <a:pt x="24878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cxnSp>
        <p:nvCxnSpPr>
          <p:cNvPr id="1215" name="直接连接符 1214"/>
          <p:cNvCxnSpPr/>
          <p:nvPr/>
        </p:nvCxnSpPr>
        <p:spPr>
          <a:xfrm>
            <a:off x="3176588" y="2737843"/>
            <a:ext cx="5643000" cy="0"/>
          </a:xfrm>
          <a:prstGeom prst="line">
            <a:avLst/>
          </a:prstGeom>
          <a:ln w="25400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6" name="Text Box 3"/>
          <p:cNvSpPr txBox="1">
            <a:spLocks noChangeArrowheads="1"/>
          </p:cNvSpPr>
          <p:nvPr/>
        </p:nvSpPr>
        <p:spPr bwMode="blackWhite">
          <a:xfrm>
            <a:off x="3203912" y="2906337"/>
            <a:ext cx="5472545" cy="80790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68569" tIns="34285" rIns="68569" bIns="34285" numCol="1" anchor="t" anchorCtr="0" compatLnSpc="1">
            <a:prstTxWarp prst="textNoShape">
              <a:avLst/>
            </a:prstTxWarp>
            <a:spAutoFit/>
          </a:bodyPr>
          <a:lstStyle/>
          <a:p>
            <a:pPr algn="ctr" defTabSz="685574" eaLnBrk="0" hangingPunct="0"/>
            <a:r>
              <a:rPr lang="zh-CN" altLang="en-US" sz="12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本作品版权归上海锐普广告有限公司</a:t>
            </a:r>
            <a:r>
              <a:rPr lang="en-US" altLang="zh-CN" sz="12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PPT</a:t>
            </a:r>
            <a:r>
              <a:rPr lang="zh-CN" altLang="en-US" sz="12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研究院作者所有</a:t>
            </a:r>
            <a:endParaRPr lang="en-US" altLang="zh-CN" sz="1200" dirty="0">
              <a:solidFill>
                <a:srgbClr val="FFFFFF">
                  <a:alpha val="99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Semilight" panose="020B0402040204020203" pitchFamily="34" charset="0"/>
            </a:endParaRPr>
          </a:p>
          <a:p>
            <a:pPr algn="ctr" defTabSz="685574" eaLnBrk="0" hangingPunct="0"/>
            <a:r>
              <a:rPr lang="zh-CN" altLang="en-US" sz="12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购买和下载者只是获得了使用授权，并不能获得著作权</a:t>
            </a:r>
            <a:endParaRPr lang="en-US" altLang="zh-CN" sz="1200" dirty="0">
              <a:solidFill>
                <a:srgbClr val="FFFFFF">
                  <a:alpha val="99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Semilight" panose="020B0402040204020203" pitchFamily="34" charset="0"/>
            </a:endParaRPr>
          </a:p>
          <a:p>
            <a:pPr algn="ctr" defTabSz="685574" eaLnBrk="0" hangingPunct="0"/>
            <a:r>
              <a:rPr lang="zh-CN" altLang="en-US" sz="12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任单位和个人不得以任何形式销售、传播本作品</a:t>
            </a:r>
            <a:endParaRPr lang="en-US" altLang="zh-CN" sz="1200" dirty="0">
              <a:solidFill>
                <a:srgbClr val="FFFFFF">
                  <a:alpha val="99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Semilight" panose="020B0402040204020203" pitchFamily="34" charset="0"/>
            </a:endParaRPr>
          </a:p>
          <a:p>
            <a:pPr algn="ctr" defTabSz="685574" eaLnBrk="0" hangingPunct="0"/>
            <a:r>
              <a:rPr lang="zh-CN" altLang="en-US" sz="12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转载请注明出处，保留本版权页，请勿以身试法</a:t>
            </a:r>
            <a:endParaRPr lang="en-US" altLang="zh-CN" sz="1200" dirty="0">
              <a:solidFill>
                <a:srgbClr val="FFFFFF">
                  <a:alpha val="99000"/>
                </a:srgbClr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grpSp>
        <p:nvGrpSpPr>
          <p:cNvPr id="421" name="组合 420"/>
          <p:cNvGrpSpPr/>
          <p:nvPr/>
        </p:nvGrpSpPr>
        <p:grpSpPr>
          <a:xfrm>
            <a:off x="788194" y="453628"/>
            <a:ext cx="2715816" cy="4748213"/>
            <a:chOff x="1050925" y="604838"/>
            <a:chExt cx="3621088" cy="6330950"/>
          </a:xfrm>
        </p:grpSpPr>
        <p:sp>
          <p:nvSpPr>
            <p:cNvPr id="422" name="Freeform 1058"/>
            <p:cNvSpPr>
              <a:spLocks/>
            </p:cNvSpPr>
            <p:nvPr/>
          </p:nvSpPr>
          <p:spPr bwMode="auto">
            <a:xfrm>
              <a:off x="1270751" y="604838"/>
              <a:ext cx="3182938" cy="4913313"/>
            </a:xfrm>
            <a:custGeom>
              <a:avLst/>
              <a:gdLst>
                <a:gd name="T0" fmla="*/ 500 w 999"/>
                <a:gd name="T1" fmla="*/ 0 h 1542"/>
                <a:gd name="T2" fmla="*/ 237 w 999"/>
                <a:gd name="T3" fmla="*/ 1542 h 1542"/>
                <a:gd name="T4" fmla="*/ 500 w 999"/>
                <a:gd name="T5" fmla="*/ 1542 h 1542"/>
                <a:gd name="T6" fmla="*/ 762 w 999"/>
                <a:gd name="T7" fmla="*/ 1542 h 1542"/>
                <a:gd name="T8" fmla="*/ 500 w 999"/>
                <a:gd name="T9" fmla="*/ 0 h 1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9" h="1542">
                  <a:moveTo>
                    <a:pt x="500" y="0"/>
                  </a:moveTo>
                  <a:cubicBezTo>
                    <a:pt x="500" y="0"/>
                    <a:pt x="0" y="584"/>
                    <a:pt x="237" y="1542"/>
                  </a:cubicBezTo>
                  <a:cubicBezTo>
                    <a:pt x="500" y="1542"/>
                    <a:pt x="500" y="1542"/>
                    <a:pt x="500" y="1542"/>
                  </a:cubicBezTo>
                  <a:cubicBezTo>
                    <a:pt x="762" y="1542"/>
                    <a:pt x="762" y="1542"/>
                    <a:pt x="762" y="1542"/>
                  </a:cubicBezTo>
                  <a:cubicBezTo>
                    <a:pt x="999" y="584"/>
                    <a:pt x="500" y="0"/>
                    <a:pt x="500" y="0"/>
                  </a:cubicBezTo>
                </a:path>
              </a:pathLst>
            </a:custGeom>
            <a:solidFill>
              <a:srgbClr val="FDD4C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3" name="Oval 604"/>
            <p:cNvSpPr>
              <a:spLocks noChangeArrowheads="1"/>
            </p:cNvSpPr>
            <p:nvPr/>
          </p:nvSpPr>
          <p:spPr bwMode="auto">
            <a:xfrm>
              <a:off x="2338388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4" name="Oval 605"/>
            <p:cNvSpPr>
              <a:spLocks noChangeArrowheads="1"/>
            </p:cNvSpPr>
            <p:nvPr/>
          </p:nvSpPr>
          <p:spPr bwMode="auto">
            <a:xfrm>
              <a:off x="2338388" y="61849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5" name="Oval 606"/>
            <p:cNvSpPr>
              <a:spLocks noChangeArrowheads="1"/>
            </p:cNvSpPr>
            <p:nvPr/>
          </p:nvSpPr>
          <p:spPr bwMode="auto">
            <a:xfrm>
              <a:off x="2338388" y="62801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6" name="Oval 607"/>
            <p:cNvSpPr>
              <a:spLocks noChangeArrowheads="1"/>
            </p:cNvSpPr>
            <p:nvPr/>
          </p:nvSpPr>
          <p:spPr bwMode="auto">
            <a:xfrm>
              <a:off x="2338388" y="63754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7" name="Oval 608"/>
            <p:cNvSpPr>
              <a:spLocks noChangeArrowheads="1"/>
            </p:cNvSpPr>
            <p:nvPr/>
          </p:nvSpPr>
          <p:spPr bwMode="auto">
            <a:xfrm>
              <a:off x="2338388" y="64706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8" name="Oval 609"/>
            <p:cNvSpPr>
              <a:spLocks noChangeArrowheads="1"/>
            </p:cNvSpPr>
            <p:nvPr/>
          </p:nvSpPr>
          <p:spPr bwMode="auto">
            <a:xfrm>
              <a:off x="2338388" y="6562725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9" name="Oval 610"/>
            <p:cNvSpPr>
              <a:spLocks noChangeArrowheads="1"/>
            </p:cNvSpPr>
            <p:nvPr/>
          </p:nvSpPr>
          <p:spPr bwMode="auto">
            <a:xfrm>
              <a:off x="2338388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0" name="Oval 611"/>
            <p:cNvSpPr>
              <a:spLocks noChangeArrowheads="1"/>
            </p:cNvSpPr>
            <p:nvPr/>
          </p:nvSpPr>
          <p:spPr bwMode="auto">
            <a:xfrm>
              <a:off x="2338388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1" name="Oval 612"/>
            <p:cNvSpPr>
              <a:spLocks noChangeArrowheads="1"/>
            </p:cNvSpPr>
            <p:nvPr/>
          </p:nvSpPr>
          <p:spPr bwMode="auto">
            <a:xfrm>
              <a:off x="2338388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2" name="Oval 631"/>
            <p:cNvSpPr>
              <a:spLocks noChangeArrowheads="1"/>
            </p:cNvSpPr>
            <p:nvPr/>
          </p:nvSpPr>
          <p:spPr bwMode="auto">
            <a:xfrm>
              <a:off x="2401888" y="613727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3" name="Oval 632"/>
            <p:cNvSpPr>
              <a:spLocks noChangeArrowheads="1"/>
            </p:cNvSpPr>
            <p:nvPr/>
          </p:nvSpPr>
          <p:spPr bwMode="auto">
            <a:xfrm>
              <a:off x="2401888" y="623252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4" name="Oval 633"/>
            <p:cNvSpPr>
              <a:spLocks noChangeArrowheads="1"/>
            </p:cNvSpPr>
            <p:nvPr/>
          </p:nvSpPr>
          <p:spPr bwMode="auto">
            <a:xfrm>
              <a:off x="2401888" y="632777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5" name="Oval 634"/>
            <p:cNvSpPr>
              <a:spLocks noChangeArrowheads="1"/>
            </p:cNvSpPr>
            <p:nvPr/>
          </p:nvSpPr>
          <p:spPr bwMode="auto">
            <a:xfrm>
              <a:off x="2401888" y="642302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6" name="Oval 635"/>
            <p:cNvSpPr>
              <a:spLocks noChangeArrowheads="1"/>
            </p:cNvSpPr>
            <p:nvPr/>
          </p:nvSpPr>
          <p:spPr bwMode="auto">
            <a:xfrm>
              <a:off x="2401888" y="6515100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7" name="Oval 636"/>
            <p:cNvSpPr>
              <a:spLocks noChangeArrowheads="1"/>
            </p:cNvSpPr>
            <p:nvPr/>
          </p:nvSpPr>
          <p:spPr bwMode="auto">
            <a:xfrm>
              <a:off x="2401888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8" name="Oval 637"/>
            <p:cNvSpPr>
              <a:spLocks noChangeArrowheads="1"/>
            </p:cNvSpPr>
            <p:nvPr/>
          </p:nvSpPr>
          <p:spPr bwMode="auto">
            <a:xfrm>
              <a:off x="2401888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9" name="Oval 638"/>
            <p:cNvSpPr>
              <a:spLocks noChangeArrowheads="1"/>
            </p:cNvSpPr>
            <p:nvPr/>
          </p:nvSpPr>
          <p:spPr bwMode="auto">
            <a:xfrm>
              <a:off x="2401888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0" name="Oval 639"/>
            <p:cNvSpPr>
              <a:spLocks noChangeArrowheads="1"/>
            </p:cNvSpPr>
            <p:nvPr/>
          </p:nvSpPr>
          <p:spPr bwMode="auto">
            <a:xfrm>
              <a:off x="2401888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1" name="Oval 657"/>
            <p:cNvSpPr>
              <a:spLocks noChangeArrowheads="1"/>
            </p:cNvSpPr>
            <p:nvPr/>
          </p:nvSpPr>
          <p:spPr bwMode="auto">
            <a:xfrm>
              <a:off x="2465388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2" name="Oval 658"/>
            <p:cNvSpPr>
              <a:spLocks noChangeArrowheads="1"/>
            </p:cNvSpPr>
            <p:nvPr/>
          </p:nvSpPr>
          <p:spPr bwMode="auto">
            <a:xfrm>
              <a:off x="2465388" y="61849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3" name="Oval 659"/>
            <p:cNvSpPr>
              <a:spLocks noChangeArrowheads="1"/>
            </p:cNvSpPr>
            <p:nvPr/>
          </p:nvSpPr>
          <p:spPr bwMode="auto">
            <a:xfrm>
              <a:off x="2465388" y="62801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4" name="Oval 660"/>
            <p:cNvSpPr>
              <a:spLocks noChangeArrowheads="1"/>
            </p:cNvSpPr>
            <p:nvPr/>
          </p:nvSpPr>
          <p:spPr bwMode="auto">
            <a:xfrm>
              <a:off x="2465388" y="63754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5" name="Oval 661"/>
            <p:cNvSpPr>
              <a:spLocks noChangeArrowheads="1"/>
            </p:cNvSpPr>
            <p:nvPr/>
          </p:nvSpPr>
          <p:spPr bwMode="auto">
            <a:xfrm>
              <a:off x="2465388" y="64706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6" name="Oval 662"/>
            <p:cNvSpPr>
              <a:spLocks noChangeArrowheads="1"/>
            </p:cNvSpPr>
            <p:nvPr/>
          </p:nvSpPr>
          <p:spPr bwMode="auto">
            <a:xfrm>
              <a:off x="2465388" y="6562725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7" name="Oval 663"/>
            <p:cNvSpPr>
              <a:spLocks noChangeArrowheads="1"/>
            </p:cNvSpPr>
            <p:nvPr/>
          </p:nvSpPr>
          <p:spPr bwMode="auto">
            <a:xfrm>
              <a:off x="2465388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8" name="Oval 664"/>
            <p:cNvSpPr>
              <a:spLocks noChangeArrowheads="1"/>
            </p:cNvSpPr>
            <p:nvPr/>
          </p:nvSpPr>
          <p:spPr bwMode="auto">
            <a:xfrm>
              <a:off x="2465388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9" name="Oval 665"/>
            <p:cNvSpPr>
              <a:spLocks noChangeArrowheads="1"/>
            </p:cNvSpPr>
            <p:nvPr/>
          </p:nvSpPr>
          <p:spPr bwMode="auto">
            <a:xfrm>
              <a:off x="2465388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0" name="Oval 684"/>
            <p:cNvSpPr>
              <a:spLocks noChangeArrowheads="1"/>
            </p:cNvSpPr>
            <p:nvPr/>
          </p:nvSpPr>
          <p:spPr bwMode="auto">
            <a:xfrm>
              <a:off x="2525713" y="613727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1" name="Oval 685"/>
            <p:cNvSpPr>
              <a:spLocks noChangeArrowheads="1"/>
            </p:cNvSpPr>
            <p:nvPr/>
          </p:nvSpPr>
          <p:spPr bwMode="auto">
            <a:xfrm>
              <a:off x="2525713" y="623252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2" name="Oval 686"/>
            <p:cNvSpPr>
              <a:spLocks noChangeArrowheads="1"/>
            </p:cNvSpPr>
            <p:nvPr/>
          </p:nvSpPr>
          <p:spPr bwMode="auto">
            <a:xfrm>
              <a:off x="2525713" y="632777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3" name="Oval 687"/>
            <p:cNvSpPr>
              <a:spLocks noChangeArrowheads="1"/>
            </p:cNvSpPr>
            <p:nvPr/>
          </p:nvSpPr>
          <p:spPr bwMode="auto">
            <a:xfrm>
              <a:off x="2525713" y="642302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4" name="Oval 688"/>
            <p:cNvSpPr>
              <a:spLocks noChangeArrowheads="1"/>
            </p:cNvSpPr>
            <p:nvPr/>
          </p:nvSpPr>
          <p:spPr bwMode="auto">
            <a:xfrm>
              <a:off x="2525713" y="6515100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5" name="Oval 689"/>
            <p:cNvSpPr>
              <a:spLocks noChangeArrowheads="1"/>
            </p:cNvSpPr>
            <p:nvPr/>
          </p:nvSpPr>
          <p:spPr bwMode="auto">
            <a:xfrm>
              <a:off x="2525713" y="661193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6" name="Oval 690"/>
            <p:cNvSpPr>
              <a:spLocks noChangeArrowheads="1"/>
            </p:cNvSpPr>
            <p:nvPr/>
          </p:nvSpPr>
          <p:spPr bwMode="auto">
            <a:xfrm>
              <a:off x="2525713" y="670718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7" name="Oval 691"/>
            <p:cNvSpPr>
              <a:spLocks noChangeArrowheads="1"/>
            </p:cNvSpPr>
            <p:nvPr/>
          </p:nvSpPr>
          <p:spPr bwMode="auto">
            <a:xfrm>
              <a:off x="2525713" y="680243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8" name="Oval 692"/>
            <p:cNvSpPr>
              <a:spLocks noChangeArrowheads="1"/>
            </p:cNvSpPr>
            <p:nvPr/>
          </p:nvSpPr>
          <p:spPr bwMode="auto">
            <a:xfrm>
              <a:off x="2525713" y="689768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9" name="Oval 710"/>
            <p:cNvSpPr>
              <a:spLocks noChangeArrowheads="1"/>
            </p:cNvSpPr>
            <p:nvPr/>
          </p:nvSpPr>
          <p:spPr bwMode="auto">
            <a:xfrm>
              <a:off x="2589213" y="6088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0" name="Oval 711"/>
            <p:cNvSpPr>
              <a:spLocks noChangeArrowheads="1"/>
            </p:cNvSpPr>
            <p:nvPr/>
          </p:nvSpPr>
          <p:spPr bwMode="auto">
            <a:xfrm>
              <a:off x="2589213" y="6184900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1" name="Oval 712"/>
            <p:cNvSpPr>
              <a:spLocks noChangeArrowheads="1"/>
            </p:cNvSpPr>
            <p:nvPr/>
          </p:nvSpPr>
          <p:spPr bwMode="auto">
            <a:xfrm>
              <a:off x="2589213" y="6280150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2" name="Oval 713"/>
            <p:cNvSpPr>
              <a:spLocks noChangeArrowheads="1"/>
            </p:cNvSpPr>
            <p:nvPr/>
          </p:nvSpPr>
          <p:spPr bwMode="auto">
            <a:xfrm>
              <a:off x="2589213" y="6375400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3" name="Oval 714"/>
            <p:cNvSpPr>
              <a:spLocks noChangeArrowheads="1"/>
            </p:cNvSpPr>
            <p:nvPr/>
          </p:nvSpPr>
          <p:spPr bwMode="auto">
            <a:xfrm>
              <a:off x="2589213" y="6470650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4" name="Oval 715"/>
            <p:cNvSpPr>
              <a:spLocks noChangeArrowheads="1"/>
            </p:cNvSpPr>
            <p:nvPr/>
          </p:nvSpPr>
          <p:spPr bwMode="auto">
            <a:xfrm>
              <a:off x="2589213" y="6562725"/>
              <a:ext cx="41275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5" name="Oval 716"/>
            <p:cNvSpPr>
              <a:spLocks noChangeArrowheads="1"/>
            </p:cNvSpPr>
            <p:nvPr/>
          </p:nvSpPr>
          <p:spPr bwMode="auto">
            <a:xfrm>
              <a:off x="2589213" y="6659563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6" name="Oval 717"/>
            <p:cNvSpPr>
              <a:spLocks noChangeArrowheads="1"/>
            </p:cNvSpPr>
            <p:nvPr/>
          </p:nvSpPr>
          <p:spPr bwMode="auto">
            <a:xfrm>
              <a:off x="2589213" y="675481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7" name="Oval 718"/>
            <p:cNvSpPr>
              <a:spLocks noChangeArrowheads="1"/>
            </p:cNvSpPr>
            <p:nvPr/>
          </p:nvSpPr>
          <p:spPr bwMode="auto">
            <a:xfrm>
              <a:off x="2589213" y="6850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8" name="Oval 737"/>
            <p:cNvSpPr>
              <a:spLocks noChangeArrowheads="1"/>
            </p:cNvSpPr>
            <p:nvPr/>
          </p:nvSpPr>
          <p:spPr bwMode="auto">
            <a:xfrm>
              <a:off x="2652713" y="613727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9" name="Oval 738"/>
            <p:cNvSpPr>
              <a:spLocks noChangeArrowheads="1"/>
            </p:cNvSpPr>
            <p:nvPr/>
          </p:nvSpPr>
          <p:spPr bwMode="auto">
            <a:xfrm>
              <a:off x="2652713" y="623252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0" name="Oval 739"/>
            <p:cNvSpPr>
              <a:spLocks noChangeArrowheads="1"/>
            </p:cNvSpPr>
            <p:nvPr/>
          </p:nvSpPr>
          <p:spPr bwMode="auto">
            <a:xfrm>
              <a:off x="2652713" y="632777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" name="Oval 740"/>
            <p:cNvSpPr>
              <a:spLocks noChangeArrowheads="1"/>
            </p:cNvSpPr>
            <p:nvPr/>
          </p:nvSpPr>
          <p:spPr bwMode="auto">
            <a:xfrm>
              <a:off x="2652713" y="642302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" name="Oval 741"/>
            <p:cNvSpPr>
              <a:spLocks noChangeArrowheads="1"/>
            </p:cNvSpPr>
            <p:nvPr/>
          </p:nvSpPr>
          <p:spPr bwMode="auto">
            <a:xfrm>
              <a:off x="2652713" y="6515100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" name="Oval 742"/>
            <p:cNvSpPr>
              <a:spLocks noChangeArrowheads="1"/>
            </p:cNvSpPr>
            <p:nvPr/>
          </p:nvSpPr>
          <p:spPr bwMode="auto">
            <a:xfrm>
              <a:off x="2652713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4" name="Oval 743"/>
            <p:cNvSpPr>
              <a:spLocks noChangeArrowheads="1"/>
            </p:cNvSpPr>
            <p:nvPr/>
          </p:nvSpPr>
          <p:spPr bwMode="auto">
            <a:xfrm>
              <a:off x="2652713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5" name="Oval 744"/>
            <p:cNvSpPr>
              <a:spLocks noChangeArrowheads="1"/>
            </p:cNvSpPr>
            <p:nvPr/>
          </p:nvSpPr>
          <p:spPr bwMode="auto">
            <a:xfrm>
              <a:off x="2652713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6" name="Oval 745"/>
            <p:cNvSpPr>
              <a:spLocks noChangeArrowheads="1"/>
            </p:cNvSpPr>
            <p:nvPr/>
          </p:nvSpPr>
          <p:spPr bwMode="auto">
            <a:xfrm>
              <a:off x="2652713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7" name="Oval 763"/>
            <p:cNvSpPr>
              <a:spLocks noChangeArrowheads="1"/>
            </p:cNvSpPr>
            <p:nvPr/>
          </p:nvSpPr>
          <p:spPr bwMode="auto">
            <a:xfrm>
              <a:off x="2716213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8" name="Oval 764"/>
            <p:cNvSpPr>
              <a:spLocks noChangeArrowheads="1"/>
            </p:cNvSpPr>
            <p:nvPr/>
          </p:nvSpPr>
          <p:spPr bwMode="auto">
            <a:xfrm>
              <a:off x="2716213" y="61849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9" name="Oval 765"/>
            <p:cNvSpPr>
              <a:spLocks noChangeArrowheads="1"/>
            </p:cNvSpPr>
            <p:nvPr/>
          </p:nvSpPr>
          <p:spPr bwMode="auto">
            <a:xfrm>
              <a:off x="2716213" y="62801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0" name="Oval 766"/>
            <p:cNvSpPr>
              <a:spLocks noChangeArrowheads="1"/>
            </p:cNvSpPr>
            <p:nvPr/>
          </p:nvSpPr>
          <p:spPr bwMode="auto">
            <a:xfrm>
              <a:off x="2716213" y="63754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1" name="Oval 767"/>
            <p:cNvSpPr>
              <a:spLocks noChangeArrowheads="1"/>
            </p:cNvSpPr>
            <p:nvPr/>
          </p:nvSpPr>
          <p:spPr bwMode="auto">
            <a:xfrm>
              <a:off x="2716213" y="64706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2" name="Oval 768"/>
            <p:cNvSpPr>
              <a:spLocks noChangeArrowheads="1"/>
            </p:cNvSpPr>
            <p:nvPr/>
          </p:nvSpPr>
          <p:spPr bwMode="auto">
            <a:xfrm>
              <a:off x="2716213" y="6562725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3" name="Oval 769"/>
            <p:cNvSpPr>
              <a:spLocks noChangeArrowheads="1"/>
            </p:cNvSpPr>
            <p:nvPr/>
          </p:nvSpPr>
          <p:spPr bwMode="auto">
            <a:xfrm>
              <a:off x="2716213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4" name="Oval 770"/>
            <p:cNvSpPr>
              <a:spLocks noChangeArrowheads="1"/>
            </p:cNvSpPr>
            <p:nvPr/>
          </p:nvSpPr>
          <p:spPr bwMode="auto">
            <a:xfrm>
              <a:off x="2716213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5" name="Oval 771"/>
            <p:cNvSpPr>
              <a:spLocks noChangeArrowheads="1"/>
            </p:cNvSpPr>
            <p:nvPr/>
          </p:nvSpPr>
          <p:spPr bwMode="auto">
            <a:xfrm>
              <a:off x="2716213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6" name="Oval 791"/>
            <p:cNvSpPr>
              <a:spLocks noChangeArrowheads="1"/>
            </p:cNvSpPr>
            <p:nvPr/>
          </p:nvSpPr>
          <p:spPr bwMode="auto">
            <a:xfrm>
              <a:off x="2779713" y="61372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7" name="Oval 792"/>
            <p:cNvSpPr>
              <a:spLocks noChangeArrowheads="1"/>
            </p:cNvSpPr>
            <p:nvPr/>
          </p:nvSpPr>
          <p:spPr bwMode="auto">
            <a:xfrm>
              <a:off x="2779713" y="62325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8" name="Oval 793"/>
            <p:cNvSpPr>
              <a:spLocks noChangeArrowheads="1"/>
            </p:cNvSpPr>
            <p:nvPr/>
          </p:nvSpPr>
          <p:spPr bwMode="auto">
            <a:xfrm>
              <a:off x="2779713" y="63277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9" name="Oval 794"/>
            <p:cNvSpPr>
              <a:spLocks noChangeArrowheads="1"/>
            </p:cNvSpPr>
            <p:nvPr/>
          </p:nvSpPr>
          <p:spPr bwMode="auto">
            <a:xfrm>
              <a:off x="2779713" y="64230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0" name="Oval 795"/>
            <p:cNvSpPr>
              <a:spLocks noChangeArrowheads="1"/>
            </p:cNvSpPr>
            <p:nvPr/>
          </p:nvSpPr>
          <p:spPr bwMode="auto">
            <a:xfrm>
              <a:off x="2779713" y="6515101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1" name="Oval 796"/>
            <p:cNvSpPr>
              <a:spLocks noChangeArrowheads="1"/>
            </p:cNvSpPr>
            <p:nvPr/>
          </p:nvSpPr>
          <p:spPr bwMode="auto">
            <a:xfrm>
              <a:off x="2779713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2" name="Oval 797"/>
            <p:cNvSpPr>
              <a:spLocks noChangeArrowheads="1"/>
            </p:cNvSpPr>
            <p:nvPr/>
          </p:nvSpPr>
          <p:spPr bwMode="auto">
            <a:xfrm>
              <a:off x="2779713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3" name="Oval 798"/>
            <p:cNvSpPr>
              <a:spLocks noChangeArrowheads="1"/>
            </p:cNvSpPr>
            <p:nvPr/>
          </p:nvSpPr>
          <p:spPr bwMode="auto">
            <a:xfrm>
              <a:off x="2779713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4" name="Oval 799"/>
            <p:cNvSpPr>
              <a:spLocks noChangeArrowheads="1"/>
            </p:cNvSpPr>
            <p:nvPr/>
          </p:nvSpPr>
          <p:spPr bwMode="auto">
            <a:xfrm>
              <a:off x="2779713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5" name="Oval 817"/>
            <p:cNvSpPr>
              <a:spLocks noChangeArrowheads="1"/>
            </p:cNvSpPr>
            <p:nvPr/>
          </p:nvSpPr>
          <p:spPr bwMode="auto">
            <a:xfrm>
              <a:off x="2841626" y="6088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6" name="Oval 818"/>
            <p:cNvSpPr>
              <a:spLocks noChangeArrowheads="1"/>
            </p:cNvSpPr>
            <p:nvPr/>
          </p:nvSpPr>
          <p:spPr bwMode="auto">
            <a:xfrm>
              <a:off x="2841626" y="618490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7" name="Oval 819"/>
            <p:cNvSpPr>
              <a:spLocks noChangeArrowheads="1"/>
            </p:cNvSpPr>
            <p:nvPr/>
          </p:nvSpPr>
          <p:spPr bwMode="auto">
            <a:xfrm>
              <a:off x="2841626" y="628015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" name="Oval 820"/>
            <p:cNvSpPr>
              <a:spLocks noChangeArrowheads="1"/>
            </p:cNvSpPr>
            <p:nvPr/>
          </p:nvSpPr>
          <p:spPr bwMode="auto">
            <a:xfrm>
              <a:off x="2841626" y="637540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9" name="Oval 821"/>
            <p:cNvSpPr>
              <a:spLocks noChangeArrowheads="1"/>
            </p:cNvSpPr>
            <p:nvPr/>
          </p:nvSpPr>
          <p:spPr bwMode="auto">
            <a:xfrm>
              <a:off x="2841626" y="647065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0" name="Oval 822"/>
            <p:cNvSpPr>
              <a:spLocks noChangeArrowheads="1"/>
            </p:cNvSpPr>
            <p:nvPr/>
          </p:nvSpPr>
          <p:spPr bwMode="auto">
            <a:xfrm>
              <a:off x="2841626" y="6562726"/>
              <a:ext cx="41275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1" name="Oval 823"/>
            <p:cNvSpPr>
              <a:spLocks noChangeArrowheads="1"/>
            </p:cNvSpPr>
            <p:nvPr/>
          </p:nvSpPr>
          <p:spPr bwMode="auto">
            <a:xfrm>
              <a:off x="2841626" y="6659563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2" name="Oval 824"/>
            <p:cNvSpPr>
              <a:spLocks noChangeArrowheads="1"/>
            </p:cNvSpPr>
            <p:nvPr/>
          </p:nvSpPr>
          <p:spPr bwMode="auto">
            <a:xfrm>
              <a:off x="2841626" y="675481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3" name="Oval 825"/>
            <p:cNvSpPr>
              <a:spLocks noChangeArrowheads="1"/>
            </p:cNvSpPr>
            <p:nvPr/>
          </p:nvSpPr>
          <p:spPr bwMode="auto">
            <a:xfrm>
              <a:off x="2841626" y="6850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4" name="Oval 844"/>
            <p:cNvSpPr>
              <a:spLocks noChangeArrowheads="1"/>
            </p:cNvSpPr>
            <p:nvPr/>
          </p:nvSpPr>
          <p:spPr bwMode="auto">
            <a:xfrm>
              <a:off x="2905126" y="6137276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5" name="Oval 845"/>
            <p:cNvSpPr>
              <a:spLocks noChangeArrowheads="1"/>
            </p:cNvSpPr>
            <p:nvPr/>
          </p:nvSpPr>
          <p:spPr bwMode="auto">
            <a:xfrm>
              <a:off x="2905126" y="6232526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6" name="Oval 846"/>
            <p:cNvSpPr>
              <a:spLocks noChangeArrowheads="1"/>
            </p:cNvSpPr>
            <p:nvPr/>
          </p:nvSpPr>
          <p:spPr bwMode="auto">
            <a:xfrm>
              <a:off x="2905126" y="6327776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7" name="Oval 847"/>
            <p:cNvSpPr>
              <a:spLocks noChangeArrowheads="1"/>
            </p:cNvSpPr>
            <p:nvPr/>
          </p:nvSpPr>
          <p:spPr bwMode="auto">
            <a:xfrm>
              <a:off x="2905126" y="6423026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8" name="Oval 848"/>
            <p:cNvSpPr>
              <a:spLocks noChangeArrowheads="1"/>
            </p:cNvSpPr>
            <p:nvPr/>
          </p:nvSpPr>
          <p:spPr bwMode="auto">
            <a:xfrm>
              <a:off x="2905126" y="6515101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9" name="Oval 849"/>
            <p:cNvSpPr>
              <a:spLocks noChangeArrowheads="1"/>
            </p:cNvSpPr>
            <p:nvPr/>
          </p:nvSpPr>
          <p:spPr bwMode="auto">
            <a:xfrm>
              <a:off x="2905126" y="661193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0" name="Oval 850"/>
            <p:cNvSpPr>
              <a:spLocks noChangeArrowheads="1"/>
            </p:cNvSpPr>
            <p:nvPr/>
          </p:nvSpPr>
          <p:spPr bwMode="auto">
            <a:xfrm>
              <a:off x="2905126" y="670718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1" name="Oval 851"/>
            <p:cNvSpPr>
              <a:spLocks noChangeArrowheads="1"/>
            </p:cNvSpPr>
            <p:nvPr/>
          </p:nvSpPr>
          <p:spPr bwMode="auto">
            <a:xfrm>
              <a:off x="2905126" y="680243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2" name="Oval 852"/>
            <p:cNvSpPr>
              <a:spLocks noChangeArrowheads="1"/>
            </p:cNvSpPr>
            <p:nvPr/>
          </p:nvSpPr>
          <p:spPr bwMode="auto">
            <a:xfrm>
              <a:off x="2905126" y="689768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3" name="Oval 870"/>
            <p:cNvSpPr>
              <a:spLocks noChangeArrowheads="1"/>
            </p:cNvSpPr>
            <p:nvPr/>
          </p:nvSpPr>
          <p:spPr bwMode="auto">
            <a:xfrm>
              <a:off x="2968626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4" name="Oval 871"/>
            <p:cNvSpPr>
              <a:spLocks noChangeArrowheads="1"/>
            </p:cNvSpPr>
            <p:nvPr/>
          </p:nvSpPr>
          <p:spPr bwMode="auto">
            <a:xfrm>
              <a:off x="2968626" y="618490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" name="Oval 872"/>
            <p:cNvSpPr>
              <a:spLocks noChangeArrowheads="1"/>
            </p:cNvSpPr>
            <p:nvPr/>
          </p:nvSpPr>
          <p:spPr bwMode="auto">
            <a:xfrm>
              <a:off x="2968626" y="628015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6" name="Oval 873"/>
            <p:cNvSpPr>
              <a:spLocks noChangeArrowheads="1"/>
            </p:cNvSpPr>
            <p:nvPr/>
          </p:nvSpPr>
          <p:spPr bwMode="auto">
            <a:xfrm>
              <a:off x="2968626" y="637540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7" name="Oval 874"/>
            <p:cNvSpPr>
              <a:spLocks noChangeArrowheads="1"/>
            </p:cNvSpPr>
            <p:nvPr/>
          </p:nvSpPr>
          <p:spPr bwMode="auto">
            <a:xfrm>
              <a:off x="2968626" y="647065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8" name="Oval 875"/>
            <p:cNvSpPr>
              <a:spLocks noChangeArrowheads="1"/>
            </p:cNvSpPr>
            <p:nvPr/>
          </p:nvSpPr>
          <p:spPr bwMode="auto">
            <a:xfrm>
              <a:off x="2968626" y="6562726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9" name="Oval 876"/>
            <p:cNvSpPr>
              <a:spLocks noChangeArrowheads="1"/>
            </p:cNvSpPr>
            <p:nvPr/>
          </p:nvSpPr>
          <p:spPr bwMode="auto">
            <a:xfrm>
              <a:off x="2968626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0" name="Oval 877"/>
            <p:cNvSpPr>
              <a:spLocks noChangeArrowheads="1"/>
            </p:cNvSpPr>
            <p:nvPr/>
          </p:nvSpPr>
          <p:spPr bwMode="auto">
            <a:xfrm>
              <a:off x="2968626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1" name="Oval 878"/>
            <p:cNvSpPr>
              <a:spLocks noChangeArrowheads="1"/>
            </p:cNvSpPr>
            <p:nvPr/>
          </p:nvSpPr>
          <p:spPr bwMode="auto">
            <a:xfrm>
              <a:off x="2968626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2" name="Oval 897"/>
            <p:cNvSpPr>
              <a:spLocks noChangeArrowheads="1"/>
            </p:cNvSpPr>
            <p:nvPr/>
          </p:nvSpPr>
          <p:spPr bwMode="auto">
            <a:xfrm>
              <a:off x="3032126" y="61372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3" name="Oval 898"/>
            <p:cNvSpPr>
              <a:spLocks noChangeArrowheads="1"/>
            </p:cNvSpPr>
            <p:nvPr/>
          </p:nvSpPr>
          <p:spPr bwMode="auto">
            <a:xfrm>
              <a:off x="3032126" y="62325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4" name="Oval 899"/>
            <p:cNvSpPr>
              <a:spLocks noChangeArrowheads="1"/>
            </p:cNvSpPr>
            <p:nvPr/>
          </p:nvSpPr>
          <p:spPr bwMode="auto">
            <a:xfrm>
              <a:off x="3032126" y="63277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5" name="Oval 900"/>
            <p:cNvSpPr>
              <a:spLocks noChangeArrowheads="1"/>
            </p:cNvSpPr>
            <p:nvPr/>
          </p:nvSpPr>
          <p:spPr bwMode="auto">
            <a:xfrm>
              <a:off x="3032126" y="64230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6" name="Oval 901"/>
            <p:cNvSpPr>
              <a:spLocks noChangeArrowheads="1"/>
            </p:cNvSpPr>
            <p:nvPr/>
          </p:nvSpPr>
          <p:spPr bwMode="auto">
            <a:xfrm>
              <a:off x="3032126" y="6515101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7" name="Oval 902"/>
            <p:cNvSpPr>
              <a:spLocks noChangeArrowheads="1"/>
            </p:cNvSpPr>
            <p:nvPr/>
          </p:nvSpPr>
          <p:spPr bwMode="auto">
            <a:xfrm>
              <a:off x="3032126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8" name="Oval 903"/>
            <p:cNvSpPr>
              <a:spLocks noChangeArrowheads="1"/>
            </p:cNvSpPr>
            <p:nvPr/>
          </p:nvSpPr>
          <p:spPr bwMode="auto">
            <a:xfrm>
              <a:off x="3032126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9" name="Oval 904"/>
            <p:cNvSpPr>
              <a:spLocks noChangeArrowheads="1"/>
            </p:cNvSpPr>
            <p:nvPr/>
          </p:nvSpPr>
          <p:spPr bwMode="auto">
            <a:xfrm>
              <a:off x="3032126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0" name="Oval 905"/>
            <p:cNvSpPr>
              <a:spLocks noChangeArrowheads="1"/>
            </p:cNvSpPr>
            <p:nvPr/>
          </p:nvSpPr>
          <p:spPr bwMode="auto">
            <a:xfrm>
              <a:off x="3032126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1" name="Oval 923"/>
            <p:cNvSpPr>
              <a:spLocks noChangeArrowheads="1"/>
            </p:cNvSpPr>
            <p:nvPr/>
          </p:nvSpPr>
          <p:spPr bwMode="auto">
            <a:xfrm>
              <a:off x="3095626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2" name="Oval 924"/>
            <p:cNvSpPr>
              <a:spLocks noChangeArrowheads="1"/>
            </p:cNvSpPr>
            <p:nvPr/>
          </p:nvSpPr>
          <p:spPr bwMode="auto">
            <a:xfrm>
              <a:off x="3095626" y="618490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3" name="Oval 925"/>
            <p:cNvSpPr>
              <a:spLocks noChangeArrowheads="1"/>
            </p:cNvSpPr>
            <p:nvPr/>
          </p:nvSpPr>
          <p:spPr bwMode="auto">
            <a:xfrm>
              <a:off x="3095626" y="628015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4" name="Oval 926"/>
            <p:cNvSpPr>
              <a:spLocks noChangeArrowheads="1"/>
            </p:cNvSpPr>
            <p:nvPr/>
          </p:nvSpPr>
          <p:spPr bwMode="auto">
            <a:xfrm>
              <a:off x="3095626" y="637540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5" name="Oval 927"/>
            <p:cNvSpPr>
              <a:spLocks noChangeArrowheads="1"/>
            </p:cNvSpPr>
            <p:nvPr/>
          </p:nvSpPr>
          <p:spPr bwMode="auto">
            <a:xfrm>
              <a:off x="3095626" y="647065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6" name="Oval 928"/>
            <p:cNvSpPr>
              <a:spLocks noChangeArrowheads="1"/>
            </p:cNvSpPr>
            <p:nvPr/>
          </p:nvSpPr>
          <p:spPr bwMode="auto">
            <a:xfrm>
              <a:off x="3095626" y="6562726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7" name="Oval 929"/>
            <p:cNvSpPr>
              <a:spLocks noChangeArrowheads="1"/>
            </p:cNvSpPr>
            <p:nvPr/>
          </p:nvSpPr>
          <p:spPr bwMode="auto">
            <a:xfrm>
              <a:off x="3095626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8" name="Oval 930"/>
            <p:cNvSpPr>
              <a:spLocks noChangeArrowheads="1"/>
            </p:cNvSpPr>
            <p:nvPr/>
          </p:nvSpPr>
          <p:spPr bwMode="auto">
            <a:xfrm>
              <a:off x="3095626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9" name="Oval 931"/>
            <p:cNvSpPr>
              <a:spLocks noChangeArrowheads="1"/>
            </p:cNvSpPr>
            <p:nvPr/>
          </p:nvSpPr>
          <p:spPr bwMode="auto">
            <a:xfrm>
              <a:off x="3095626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0" name="Oval 950"/>
            <p:cNvSpPr>
              <a:spLocks noChangeArrowheads="1"/>
            </p:cNvSpPr>
            <p:nvPr/>
          </p:nvSpPr>
          <p:spPr bwMode="auto">
            <a:xfrm>
              <a:off x="3159126" y="61372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1" name="Oval 951"/>
            <p:cNvSpPr>
              <a:spLocks noChangeArrowheads="1"/>
            </p:cNvSpPr>
            <p:nvPr/>
          </p:nvSpPr>
          <p:spPr bwMode="auto">
            <a:xfrm>
              <a:off x="3159126" y="62325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2" name="Oval 952"/>
            <p:cNvSpPr>
              <a:spLocks noChangeArrowheads="1"/>
            </p:cNvSpPr>
            <p:nvPr/>
          </p:nvSpPr>
          <p:spPr bwMode="auto">
            <a:xfrm>
              <a:off x="3159126" y="63277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3" name="Oval 953"/>
            <p:cNvSpPr>
              <a:spLocks noChangeArrowheads="1"/>
            </p:cNvSpPr>
            <p:nvPr/>
          </p:nvSpPr>
          <p:spPr bwMode="auto">
            <a:xfrm>
              <a:off x="3159126" y="64230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4" name="Oval 954"/>
            <p:cNvSpPr>
              <a:spLocks noChangeArrowheads="1"/>
            </p:cNvSpPr>
            <p:nvPr/>
          </p:nvSpPr>
          <p:spPr bwMode="auto">
            <a:xfrm>
              <a:off x="3159126" y="6515101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5" name="Oval 955"/>
            <p:cNvSpPr>
              <a:spLocks noChangeArrowheads="1"/>
            </p:cNvSpPr>
            <p:nvPr/>
          </p:nvSpPr>
          <p:spPr bwMode="auto">
            <a:xfrm>
              <a:off x="3159126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6" name="Oval 956"/>
            <p:cNvSpPr>
              <a:spLocks noChangeArrowheads="1"/>
            </p:cNvSpPr>
            <p:nvPr/>
          </p:nvSpPr>
          <p:spPr bwMode="auto">
            <a:xfrm>
              <a:off x="3159126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7" name="Oval 957"/>
            <p:cNvSpPr>
              <a:spLocks noChangeArrowheads="1"/>
            </p:cNvSpPr>
            <p:nvPr/>
          </p:nvSpPr>
          <p:spPr bwMode="auto">
            <a:xfrm>
              <a:off x="3159126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8" name="Oval 958"/>
            <p:cNvSpPr>
              <a:spLocks noChangeArrowheads="1"/>
            </p:cNvSpPr>
            <p:nvPr/>
          </p:nvSpPr>
          <p:spPr bwMode="auto">
            <a:xfrm>
              <a:off x="3159126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9" name="Oval 976"/>
            <p:cNvSpPr>
              <a:spLocks noChangeArrowheads="1"/>
            </p:cNvSpPr>
            <p:nvPr/>
          </p:nvSpPr>
          <p:spPr bwMode="auto">
            <a:xfrm>
              <a:off x="3219451" y="6088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0" name="Oval 977"/>
            <p:cNvSpPr>
              <a:spLocks noChangeArrowheads="1"/>
            </p:cNvSpPr>
            <p:nvPr/>
          </p:nvSpPr>
          <p:spPr bwMode="auto">
            <a:xfrm>
              <a:off x="3219451" y="618490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1" name="Oval 978"/>
            <p:cNvSpPr>
              <a:spLocks noChangeArrowheads="1"/>
            </p:cNvSpPr>
            <p:nvPr/>
          </p:nvSpPr>
          <p:spPr bwMode="auto">
            <a:xfrm>
              <a:off x="3219451" y="628015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2" name="Oval 979"/>
            <p:cNvSpPr>
              <a:spLocks noChangeArrowheads="1"/>
            </p:cNvSpPr>
            <p:nvPr/>
          </p:nvSpPr>
          <p:spPr bwMode="auto">
            <a:xfrm>
              <a:off x="3219451" y="637540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3" name="Oval 980"/>
            <p:cNvSpPr>
              <a:spLocks noChangeArrowheads="1"/>
            </p:cNvSpPr>
            <p:nvPr/>
          </p:nvSpPr>
          <p:spPr bwMode="auto">
            <a:xfrm>
              <a:off x="3219451" y="647065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4" name="Oval 981"/>
            <p:cNvSpPr>
              <a:spLocks noChangeArrowheads="1"/>
            </p:cNvSpPr>
            <p:nvPr/>
          </p:nvSpPr>
          <p:spPr bwMode="auto">
            <a:xfrm>
              <a:off x="3219451" y="6562726"/>
              <a:ext cx="41275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5" name="Oval 982"/>
            <p:cNvSpPr>
              <a:spLocks noChangeArrowheads="1"/>
            </p:cNvSpPr>
            <p:nvPr/>
          </p:nvSpPr>
          <p:spPr bwMode="auto">
            <a:xfrm>
              <a:off x="3219451" y="6659563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6" name="Oval 983"/>
            <p:cNvSpPr>
              <a:spLocks noChangeArrowheads="1"/>
            </p:cNvSpPr>
            <p:nvPr/>
          </p:nvSpPr>
          <p:spPr bwMode="auto">
            <a:xfrm>
              <a:off x="3219451" y="675481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7" name="Oval 984"/>
            <p:cNvSpPr>
              <a:spLocks noChangeArrowheads="1"/>
            </p:cNvSpPr>
            <p:nvPr/>
          </p:nvSpPr>
          <p:spPr bwMode="auto">
            <a:xfrm>
              <a:off x="3219451" y="6850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8" name="Oval 1004"/>
            <p:cNvSpPr>
              <a:spLocks noChangeArrowheads="1"/>
            </p:cNvSpPr>
            <p:nvPr/>
          </p:nvSpPr>
          <p:spPr bwMode="auto">
            <a:xfrm>
              <a:off x="3348038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9" name="Oval 1005"/>
            <p:cNvSpPr>
              <a:spLocks noChangeArrowheads="1"/>
            </p:cNvSpPr>
            <p:nvPr/>
          </p:nvSpPr>
          <p:spPr bwMode="auto">
            <a:xfrm>
              <a:off x="3348038" y="61849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0" name="Oval 1006"/>
            <p:cNvSpPr>
              <a:spLocks noChangeArrowheads="1"/>
            </p:cNvSpPr>
            <p:nvPr/>
          </p:nvSpPr>
          <p:spPr bwMode="auto">
            <a:xfrm>
              <a:off x="3348038" y="62801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1" name="Oval 1007"/>
            <p:cNvSpPr>
              <a:spLocks noChangeArrowheads="1"/>
            </p:cNvSpPr>
            <p:nvPr/>
          </p:nvSpPr>
          <p:spPr bwMode="auto">
            <a:xfrm>
              <a:off x="3348038" y="63754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2" name="Oval 1008"/>
            <p:cNvSpPr>
              <a:spLocks noChangeArrowheads="1"/>
            </p:cNvSpPr>
            <p:nvPr/>
          </p:nvSpPr>
          <p:spPr bwMode="auto">
            <a:xfrm>
              <a:off x="3348038" y="64706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3" name="Oval 1009"/>
            <p:cNvSpPr>
              <a:spLocks noChangeArrowheads="1"/>
            </p:cNvSpPr>
            <p:nvPr/>
          </p:nvSpPr>
          <p:spPr bwMode="auto">
            <a:xfrm>
              <a:off x="3348038" y="6562725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4" name="Oval 1010"/>
            <p:cNvSpPr>
              <a:spLocks noChangeArrowheads="1"/>
            </p:cNvSpPr>
            <p:nvPr/>
          </p:nvSpPr>
          <p:spPr bwMode="auto">
            <a:xfrm>
              <a:off x="3348038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5" name="Oval 1011"/>
            <p:cNvSpPr>
              <a:spLocks noChangeArrowheads="1"/>
            </p:cNvSpPr>
            <p:nvPr/>
          </p:nvSpPr>
          <p:spPr bwMode="auto">
            <a:xfrm>
              <a:off x="3348038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6" name="Oval 1012"/>
            <p:cNvSpPr>
              <a:spLocks noChangeArrowheads="1"/>
            </p:cNvSpPr>
            <p:nvPr/>
          </p:nvSpPr>
          <p:spPr bwMode="auto">
            <a:xfrm>
              <a:off x="3348038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7" name="Oval 1031"/>
            <p:cNvSpPr>
              <a:spLocks noChangeArrowheads="1"/>
            </p:cNvSpPr>
            <p:nvPr/>
          </p:nvSpPr>
          <p:spPr bwMode="auto">
            <a:xfrm>
              <a:off x="3282950" y="613727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8" name="Oval 1032"/>
            <p:cNvSpPr>
              <a:spLocks noChangeArrowheads="1"/>
            </p:cNvSpPr>
            <p:nvPr/>
          </p:nvSpPr>
          <p:spPr bwMode="auto">
            <a:xfrm>
              <a:off x="3282950" y="623252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9" name="Oval 1033"/>
            <p:cNvSpPr>
              <a:spLocks noChangeArrowheads="1"/>
            </p:cNvSpPr>
            <p:nvPr/>
          </p:nvSpPr>
          <p:spPr bwMode="auto">
            <a:xfrm>
              <a:off x="3282950" y="632777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0" name="Oval 1034"/>
            <p:cNvSpPr>
              <a:spLocks noChangeArrowheads="1"/>
            </p:cNvSpPr>
            <p:nvPr/>
          </p:nvSpPr>
          <p:spPr bwMode="auto">
            <a:xfrm>
              <a:off x="3282950" y="642302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1" name="Oval 1035"/>
            <p:cNvSpPr>
              <a:spLocks noChangeArrowheads="1"/>
            </p:cNvSpPr>
            <p:nvPr/>
          </p:nvSpPr>
          <p:spPr bwMode="auto">
            <a:xfrm>
              <a:off x="3282950" y="6515100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2" name="Oval 1036"/>
            <p:cNvSpPr>
              <a:spLocks noChangeArrowheads="1"/>
            </p:cNvSpPr>
            <p:nvPr/>
          </p:nvSpPr>
          <p:spPr bwMode="auto">
            <a:xfrm>
              <a:off x="3282950" y="661193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3" name="Oval 1037"/>
            <p:cNvSpPr>
              <a:spLocks noChangeArrowheads="1"/>
            </p:cNvSpPr>
            <p:nvPr/>
          </p:nvSpPr>
          <p:spPr bwMode="auto">
            <a:xfrm>
              <a:off x="3282950" y="670718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4" name="Oval 1038"/>
            <p:cNvSpPr>
              <a:spLocks noChangeArrowheads="1"/>
            </p:cNvSpPr>
            <p:nvPr/>
          </p:nvSpPr>
          <p:spPr bwMode="auto">
            <a:xfrm>
              <a:off x="3282950" y="680243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5" name="Oval 1039"/>
            <p:cNvSpPr>
              <a:spLocks noChangeArrowheads="1"/>
            </p:cNvSpPr>
            <p:nvPr/>
          </p:nvSpPr>
          <p:spPr bwMode="auto">
            <a:xfrm>
              <a:off x="3282950" y="689768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6" name="Freeform 1057"/>
            <p:cNvSpPr>
              <a:spLocks/>
            </p:cNvSpPr>
            <p:nvPr/>
          </p:nvSpPr>
          <p:spPr bwMode="auto">
            <a:xfrm>
              <a:off x="2111375" y="5476875"/>
              <a:ext cx="1500188" cy="582613"/>
            </a:xfrm>
            <a:custGeom>
              <a:avLst/>
              <a:gdLst>
                <a:gd name="T0" fmla="*/ 813 w 945"/>
                <a:gd name="T1" fmla="*/ 367 h 367"/>
                <a:gd name="T2" fmla="*/ 133 w 945"/>
                <a:gd name="T3" fmla="*/ 367 h 367"/>
                <a:gd name="T4" fmla="*/ 0 w 945"/>
                <a:gd name="T5" fmla="*/ 0 h 367"/>
                <a:gd name="T6" fmla="*/ 945 w 945"/>
                <a:gd name="T7" fmla="*/ 0 h 367"/>
                <a:gd name="T8" fmla="*/ 813 w 945"/>
                <a:gd name="T9" fmla="*/ 367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5" h="367">
                  <a:moveTo>
                    <a:pt x="813" y="367"/>
                  </a:moveTo>
                  <a:lnTo>
                    <a:pt x="133" y="367"/>
                  </a:lnTo>
                  <a:lnTo>
                    <a:pt x="0" y="0"/>
                  </a:lnTo>
                  <a:lnTo>
                    <a:pt x="945" y="0"/>
                  </a:lnTo>
                  <a:lnTo>
                    <a:pt x="813" y="367"/>
                  </a:lnTo>
                  <a:close/>
                </a:path>
              </a:pathLst>
            </a:custGeom>
            <a:solidFill>
              <a:srgbClr val="BF4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7" name="任意多边形 576"/>
            <p:cNvSpPr>
              <a:spLocks/>
            </p:cNvSpPr>
            <p:nvPr/>
          </p:nvSpPr>
          <p:spPr bwMode="auto">
            <a:xfrm>
              <a:off x="1821960" y="604838"/>
              <a:ext cx="2079324" cy="4913313"/>
            </a:xfrm>
            <a:custGeom>
              <a:avLst/>
              <a:gdLst>
                <a:gd name="connsiteX0" fmla="*/ 1041102 w 2079324"/>
                <a:gd name="connsiteY0" fmla="*/ 0 h 4913313"/>
                <a:gd name="connsiteX1" fmla="*/ 1875867 w 2079324"/>
                <a:gd name="connsiteY1" fmla="*/ 4913313 h 4913313"/>
                <a:gd name="connsiteX2" fmla="*/ 1041102 w 2079324"/>
                <a:gd name="connsiteY2" fmla="*/ 4913313 h 4913313"/>
                <a:gd name="connsiteX3" fmla="*/ 203152 w 2079324"/>
                <a:gd name="connsiteY3" fmla="*/ 4913313 h 4913313"/>
                <a:gd name="connsiteX4" fmla="*/ 1041102 w 2079324"/>
                <a:gd name="connsiteY4" fmla="*/ 0 h 4913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79324" h="4913313">
                  <a:moveTo>
                    <a:pt x="1041102" y="0"/>
                  </a:moveTo>
                  <a:cubicBezTo>
                    <a:pt x="1041102" y="0"/>
                    <a:pt x="2630978" y="1860814"/>
                    <a:pt x="1875867" y="4913313"/>
                  </a:cubicBezTo>
                  <a:cubicBezTo>
                    <a:pt x="1875867" y="4913313"/>
                    <a:pt x="1875867" y="4913313"/>
                    <a:pt x="1041102" y="4913313"/>
                  </a:cubicBezTo>
                  <a:cubicBezTo>
                    <a:pt x="1041102" y="4913313"/>
                    <a:pt x="1041102" y="4913313"/>
                    <a:pt x="203152" y="4913313"/>
                  </a:cubicBezTo>
                  <a:cubicBezTo>
                    <a:pt x="-551960" y="1860814"/>
                    <a:pt x="1041102" y="0"/>
                    <a:pt x="1041102" y="0"/>
                  </a:cubicBezTo>
                  <a:close/>
                </a:path>
              </a:pathLst>
            </a:custGeom>
            <a:solidFill>
              <a:srgbClr val="FEE9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578" name="Freeform 1059"/>
            <p:cNvSpPr>
              <a:spLocks/>
            </p:cNvSpPr>
            <p:nvPr/>
          </p:nvSpPr>
          <p:spPr bwMode="auto">
            <a:xfrm>
              <a:off x="1766888" y="2838450"/>
              <a:ext cx="2189163" cy="2679700"/>
            </a:xfrm>
            <a:custGeom>
              <a:avLst/>
              <a:gdLst>
                <a:gd name="T0" fmla="*/ 81 w 687"/>
                <a:gd name="T1" fmla="*/ 841 h 841"/>
                <a:gd name="T2" fmla="*/ 344 w 687"/>
                <a:gd name="T3" fmla="*/ 841 h 841"/>
                <a:gd name="T4" fmla="*/ 606 w 687"/>
                <a:gd name="T5" fmla="*/ 841 h 841"/>
                <a:gd name="T6" fmla="*/ 641 w 687"/>
                <a:gd name="T7" fmla="*/ 0 h 841"/>
                <a:gd name="T8" fmla="*/ 46 w 687"/>
                <a:gd name="T9" fmla="*/ 0 h 841"/>
                <a:gd name="T10" fmla="*/ 81 w 687"/>
                <a:gd name="T11" fmla="*/ 841 h 8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7" h="841">
                  <a:moveTo>
                    <a:pt x="81" y="841"/>
                  </a:moveTo>
                  <a:cubicBezTo>
                    <a:pt x="344" y="841"/>
                    <a:pt x="344" y="841"/>
                    <a:pt x="344" y="841"/>
                  </a:cubicBezTo>
                  <a:cubicBezTo>
                    <a:pt x="606" y="841"/>
                    <a:pt x="606" y="841"/>
                    <a:pt x="606" y="841"/>
                  </a:cubicBezTo>
                  <a:cubicBezTo>
                    <a:pt x="687" y="514"/>
                    <a:pt x="682" y="232"/>
                    <a:pt x="641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" y="232"/>
                    <a:pt x="0" y="514"/>
                    <a:pt x="81" y="841"/>
                  </a:cubicBezTo>
                  <a:close/>
                </a:path>
              </a:pathLst>
            </a:custGeom>
            <a:solidFill>
              <a:srgbClr val="F15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9" name="Freeform 1060"/>
            <p:cNvSpPr>
              <a:spLocks/>
            </p:cNvSpPr>
            <p:nvPr/>
          </p:nvSpPr>
          <p:spPr bwMode="auto">
            <a:xfrm>
              <a:off x="2178050" y="1395413"/>
              <a:ext cx="1366838" cy="471488"/>
            </a:xfrm>
            <a:custGeom>
              <a:avLst/>
              <a:gdLst>
                <a:gd name="T0" fmla="*/ 0 w 429"/>
                <a:gd name="T1" fmla="*/ 148 h 148"/>
                <a:gd name="T2" fmla="*/ 429 w 429"/>
                <a:gd name="T3" fmla="*/ 148 h 148"/>
                <a:gd name="T4" fmla="*/ 367 w 429"/>
                <a:gd name="T5" fmla="*/ 0 h 148"/>
                <a:gd name="T6" fmla="*/ 63 w 429"/>
                <a:gd name="T7" fmla="*/ 0 h 148"/>
                <a:gd name="T8" fmla="*/ 0 w 429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9" h="148">
                  <a:moveTo>
                    <a:pt x="0" y="148"/>
                  </a:moveTo>
                  <a:cubicBezTo>
                    <a:pt x="429" y="148"/>
                    <a:pt x="429" y="148"/>
                    <a:pt x="429" y="148"/>
                  </a:cubicBezTo>
                  <a:cubicBezTo>
                    <a:pt x="409" y="94"/>
                    <a:pt x="388" y="44"/>
                    <a:pt x="367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42" y="44"/>
                    <a:pt x="20" y="94"/>
                    <a:pt x="0" y="148"/>
                  </a:cubicBezTo>
                </a:path>
              </a:pathLst>
            </a:custGeom>
            <a:solidFill>
              <a:srgbClr val="F15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0" name="Oval 1061"/>
            <p:cNvSpPr>
              <a:spLocks noChangeArrowheads="1"/>
            </p:cNvSpPr>
            <p:nvPr/>
          </p:nvSpPr>
          <p:spPr bwMode="auto">
            <a:xfrm>
              <a:off x="2022475" y="2889250"/>
              <a:ext cx="69850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1" name="Oval 1062"/>
            <p:cNvSpPr>
              <a:spLocks noChangeArrowheads="1"/>
            </p:cNvSpPr>
            <p:nvPr/>
          </p:nvSpPr>
          <p:spPr bwMode="auto">
            <a:xfrm>
              <a:off x="2200275" y="2889250"/>
              <a:ext cx="69850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2" name="Oval 1063"/>
            <p:cNvSpPr>
              <a:spLocks noChangeArrowheads="1"/>
            </p:cNvSpPr>
            <p:nvPr/>
          </p:nvSpPr>
          <p:spPr bwMode="auto">
            <a:xfrm>
              <a:off x="238283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3" name="Oval 1064"/>
            <p:cNvSpPr>
              <a:spLocks noChangeArrowheads="1"/>
            </p:cNvSpPr>
            <p:nvPr/>
          </p:nvSpPr>
          <p:spPr bwMode="auto">
            <a:xfrm>
              <a:off x="256063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4" name="Oval 1065"/>
            <p:cNvSpPr>
              <a:spLocks noChangeArrowheads="1"/>
            </p:cNvSpPr>
            <p:nvPr/>
          </p:nvSpPr>
          <p:spPr bwMode="auto">
            <a:xfrm>
              <a:off x="273843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5" name="Oval 1066"/>
            <p:cNvSpPr>
              <a:spLocks noChangeArrowheads="1"/>
            </p:cNvSpPr>
            <p:nvPr/>
          </p:nvSpPr>
          <p:spPr bwMode="auto">
            <a:xfrm>
              <a:off x="2917825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6" name="Oval 1067"/>
            <p:cNvSpPr>
              <a:spLocks noChangeArrowheads="1"/>
            </p:cNvSpPr>
            <p:nvPr/>
          </p:nvSpPr>
          <p:spPr bwMode="auto">
            <a:xfrm>
              <a:off x="3095625" y="2889250"/>
              <a:ext cx="69850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7" name="Oval 1068"/>
            <p:cNvSpPr>
              <a:spLocks noChangeArrowheads="1"/>
            </p:cNvSpPr>
            <p:nvPr/>
          </p:nvSpPr>
          <p:spPr bwMode="auto">
            <a:xfrm>
              <a:off x="3273425" y="2889250"/>
              <a:ext cx="71438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8" name="Oval 1069"/>
            <p:cNvSpPr>
              <a:spLocks noChangeArrowheads="1"/>
            </p:cNvSpPr>
            <p:nvPr/>
          </p:nvSpPr>
          <p:spPr bwMode="auto">
            <a:xfrm>
              <a:off x="345598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9" name="Oval 1070"/>
            <p:cNvSpPr>
              <a:spLocks noChangeArrowheads="1"/>
            </p:cNvSpPr>
            <p:nvPr/>
          </p:nvSpPr>
          <p:spPr bwMode="auto">
            <a:xfrm>
              <a:off x="363378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0" name="Oval 1071"/>
            <p:cNvSpPr>
              <a:spLocks noChangeArrowheads="1"/>
            </p:cNvSpPr>
            <p:nvPr/>
          </p:nvSpPr>
          <p:spPr bwMode="auto">
            <a:xfrm>
              <a:off x="2279650" y="1762125"/>
              <a:ext cx="61913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1" name="Oval 1072"/>
            <p:cNvSpPr>
              <a:spLocks noChangeArrowheads="1"/>
            </p:cNvSpPr>
            <p:nvPr/>
          </p:nvSpPr>
          <p:spPr bwMode="auto">
            <a:xfrm>
              <a:off x="2436813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2" name="Oval 1073"/>
            <p:cNvSpPr>
              <a:spLocks noChangeArrowheads="1"/>
            </p:cNvSpPr>
            <p:nvPr/>
          </p:nvSpPr>
          <p:spPr bwMode="auto">
            <a:xfrm>
              <a:off x="2595563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3" name="Oval 1074"/>
            <p:cNvSpPr>
              <a:spLocks noChangeArrowheads="1"/>
            </p:cNvSpPr>
            <p:nvPr/>
          </p:nvSpPr>
          <p:spPr bwMode="auto">
            <a:xfrm>
              <a:off x="2751138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4" name="Oval 1075"/>
            <p:cNvSpPr>
              <a:spLocks noChangeArrowheads="1"/>
            </p:cNvSpPr>
            <p:nvPr/>
          </p:nvSpPr>
          <p:spPr bwMode="auto">
            <a:xfrm>
              <a:off x="2911475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5" name="Oval 1076"/>
            <p:cNvSpPr>
              <a:spLocks noChangeArrowheads="1"/>
            </p:cNvSpPr>
            <p:nvPr/>
          </p:nvSpPr>
          <p:spPr bwMode="auto">
            <a:xfrm>
              <a:off x="3067050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6" name="Oval 1077"/>
            <p:cNvSpPr>
              <a:spLocks noChangeArrowheads="1"/>
            </p:cNvSpPr>
            <p:nvPr/>
          </p:nvSpPr>
          <p:spPr bwMode="auto">
            <a:xfrm>
              <a:off x="3225800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7" name="Oval 1078"/>
            <p:cNvSpPr>
              <a:spLocks noChangeArrowheads="1"/>
            </p:cNvSpPr>
            <p:nvPr/>
          </p:nvSpPr>
          <p:spPr bwMode="auto">
            <a:xfrm>
              <a:off x="3382963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8" name="Freeform 1079"/>
            <p:cNvSpPr>
              <a:spLocks/>
            </p:cNvSpPr>
            <p:nvPr/>
          </p:nvSpPr>
          <p:spPr bwMode="auto">
            <a:xfrm>
              <a:off x="1050925" y="4249738"/>
              <a:ext cx="1019175" cy="1524000"/>
            </a:xfrm>
            <a:custGeom>
              <a:avLst/>
              <a:gdLst>
                <a:gd name="T0" fmla="*/ 642 w 642"/>
                <a:gd name="T1" fmla="*/ 761 h 960"/>
                <a:gd name="T2" fmla="*/ 26 w 642"/>
                <a:gd name="T3" fmla="*/ 960 h 960"/>
                <a:gd name="T4" fmla="*/ 0 w 642"/>
                <a:gd name="T5" fmla="*/ 725 h 960"/>
                <a:gd name="T6" fmla="*/ 558 w 642"/>
                <a:gd name="T7" fmla="*/ 0 h 960"/>
                <a:gd name="T8" fmla="*/ 642 w 642"/>
                <a:gd name="T9" fmla="*/ 761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2" h="960">
                  <a:moveTo>
                    <a:pt x="642" y="761"/>
                  </a:moveTo>
                  <a:lnTo>
                    <a:pt x="26" y="960"/>
                  </a:lnTo>
                  <a:lnTo>
                    <a:pt x="0" y="725"/>
                  </a:lnTo>
                  <a:lnTo>
                    <a:pt x="558" y="0"/>
                  </a:lnTo>
                  <a:lnTo>
                    <a:pt x="642" y="761"/>
                  </a:lnTo>
                  <a:close/>
                </a:path>
              </a:pathLst>
            </a:custGeom>
            <a:solidFill>
              <a:srgbClr val="BF4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9" name="Freeform 1080"/>
            <p:cNvSpPr>
              <a:spLocks/>
            </p:cNvSpPr>
            <p:nvPr/>
          </p:nvSpPr>
          <p:spPr bwMode="auto">
            <a:xfrm>
              <a:off x="3656013" y="4249738"/>
              <a:ext cx="1016000" cy="1524000"/>
            </a:xfrm>
            <a:custGeom>
              <a:avLst/>
              <a:gdLst>
                <a:gd name="T0" fmla="*/ 0 w 640"/>
                <a:gd name="T1" fmla="*/ 761 h 960"/>
                <a:gd name="T2" fmla="*/ 614 w 640"/>
                <a:gd name="T3" fmla="*/ 960 h 960"/>
                <a:gd name="T4" fmla="*/ 640 w 640"/>
                <a:gd name="T5" fmla="*/ 725 h 960"/>
                <a:gd name="T6" fmla="*/ 82 w 640"/>
                <a:gd name="T7" fmla="*/ 0 h 960"/>
                <a:gd name="T8" fmla="*/ 0 w 640"/>
                <a:gd name="T9" fmla="*/ 761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0" h="960">
                  <a:moveTo>
                    <a:pt x="0" y="761"/>
                  </a:moveTo>
                  <a:lnTo>
                    <a:pt x="614" y="960"/>
                  </a:lnTo>
                  <a:lnTo>
                    <a:pt x="640" y="725"/>
                  </a:lnTo>
                  <a:lnTo>
                    <a:pt x="82" y="0"/>
                  </a:lnTo>
                  <a:lnTo>
                    <a:pt x="0" y="761"/>
                  </a:lnTo>
                  <a:close/>
                </a:path>
              </a:pathLst>
            </a:custGeom>
            <a:solidFill>
              <a:srgbClr val="BF4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0" name="Freeform 1081"/>
            <p:cNvSpPr>
              <a:spLocks/>
            </p:cNvSpPr>
            <p:nvPr/>
          </p:nvSpPr>
          <p:spPr bwMode="auto">
            <a:xfrm>
              <a:off x="2795588" y="4249738"/>
              <a:ext cx="134938" cy="1524000"/>
            </a:xfrm>
            <a:custGeom>
              <a:avLst/>
              <a:gdLst>
                <a:gd name="T0" fmla="*/ 0 w 85"/>
                <a:gd name="T1" fmla="*/ 239 h 960"/>
                <a:gd name="T2" fmla="*/ 43 w 85"/>
                <a:gd name="T3" fmla="*/ 0 h 960"/>
                <a:gd name="T4" fmla="*/ 85 w 85"/>
                <a:gd name="T5" fmla="*/ 239 h 960"/>
                <a:gd name="T6" fmla="*/ 85 w 85"/>
                <a:gd name="T7" fmla="*/ 721 h 960"/>
                <a:gd name="T8" fmla="*/ 43 w 85"/>
                <a:gd name="T9" fmla="*/ 960 h 960"/>
                <a:gd name="T10" fmla="*/ 0 w 85"/>
                <a:gd name="T11" fmla="*/ 721 h 960"/>
                <a:gd name="T12" fmla="*/ 0 w 85"/>
                <a:gd name="T13" fmla="*/ 239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960">
                  <a:moveTo>
                    <a:pt x="0" y="239"/>
                  </a:moveTo>
                  <a:lnTo>
                    <a:pt x="43" y="0"/>
                  </a:lnTo>
                  <a:lnTo>
                    <a:pt x="85" y="239"/>
                  </a:lnTo>
                  <a:lnTo>
                    <a:pt x="85" y="721"/>
                  </a:lnTo>
                  <a:lnTo>
                    <a:pt x="43" y="960"/>
                  </a:lnTo>
                  <a:lnTo>
                    <a:pt x="0" y="721"/>
                  </a:lnTo>
                  <a:lnTo>
                    <a:pt x="0" y="239"/>
                  </a:lnTo>
                  <a:close/>
                </a:path>
              </a:pathLst>
            </a:custGeom>
            <a:solidFill>
              <a:srgbClr val="BF4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1" name="Oval 1082"/>
            <p:cNvSpPr>
              <a:spLocks noChangeArrowheads="1"/>
            </p:cNvSpPr>
            <p:nvPr/>
          </p:nvSpPr>
          <p:spPr bwMode="auto">
            <a:xfrm>
              <a:off x="2490788" y="1987550"/>
              <a:ext cx="741363" cy="73977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2" name="Oval 1083"/>
            <p:cNvSpPr>
              <a:spLocks noChangeArrowheads="1"/>
            </p:cNvSpPr>
            <p:nvPr/>
          </p:nvSpPr>
          <p:spPr bwMode="auto">
            <a:xfrm>
              <a:off x="2570163" y="2065338"/>
              <a:ext cx="585788" cy="585788"/>
            </a:xfrm>
            <a:prstGeom prst="ellipse">
              <a:avLst/>
            </a:prstGeom>
            <a:solidFill>
              <a:srgbClr val="0090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3" name="Freeform 1168"/>
            <p:cNvSpPr>
              <a:spLocks/>
            </p:cNvSpPr>
            <p:nvPr/>
          </p:nvSpPr>
          <p:spPr bwMode="auto">
            <a:xfrm>
              <a:off x="3324225" y="1385888"/>
              <a:ext cx="157163" cy="319088"/>
            </a:xfrm>
            <a:custGeom>
              <a:avLst/>
              <a:gdLst>
                <a:gd name="T0" fmla="*/ 5 w 49"/>
                <a:gd name="T1" fmla="*/ 0 h 100"/>
                <a:gd name="T2" fmla="*/ 0 w 49"/>
                <a:gd name="T3" fmla="*/ 3 h 100"/>
                <a:gd name="T4" fmla="*/ 7 w 49"/>
                <a:gd name="T5" fmla="*/ 3 h 100"/>
                <a:gd name="T6" fmla="*/ 49 w 49"/>
                <a:gd name="T7" fmla="*/ 100 h 100"/>
                <a:gd name="T8" fmla="*/ 49 w 49"/>
                <a:gd name="T9" fmla="*/ 100 h 100"/>
                <a:gd name="T10" fmla="*/ 5 w 49"/>
                <a:gd name="T11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100">
                  <a:moveTo>
                    <a:pt x="5" y="0"/>
                  </a:moveTo>
                  <a:cubicBezTo>
                    <a:pt x="3" y="1"/>
                    <a:pt x="2" y="2"/>
                    <a:pt x="0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21" y="33"/>
                    <a:pt x="35" y="65"/>
                    <a:pt x="49" y="100"/>
                  </a:cubicBezTo>
                  <a:cubicBezTo>
                    <a:pt x="49" y="100"/>
                    <a:pt x="49" y="100"/>
                    <a:pt x="49" y="100"/>
                  </a:cubicBezTo>
                  <a:cubicBezTo>
                    <a:pt x="35" y="64"/>
                    <a:pt x="20" y="31"/>
                    <a:pt x="5" y="0"/>
                  </a:cubicBezTo>
                </a:path>
              </a:pathLst>
            </a:custGeom>
            <a:solidFill>
              <a:srgbClr val="C8DF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604" name="图片 60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62150" y="3144837"/>
              <a:ext cx="1828800" cy="1828800"/>
            </a:xfrm>
            <a:prstGeom prst="rect">
              <a:avLst/>
            </a:prstGeom>
          </p:spPr>
        </p:pic>
        <p:sp>
          <p:nvSpPr>
            <p:cNvPr id="605" name="任意多边形 604"/>
            <p:cNvSpPr>
              <a:spLocks noChangeArrowheads="1"/>
            </p:cNvSpPr>
            <p:nvPr/>
          </p:nvSpPr>
          <p:spPr bwMode="auto">
            <a:xfrm>
              <a:off x="2758283" y="2236986"/>
              <a:ext cx="242887" cy="287536"/>
            </a:xfrm>
            <a:custGeom>
              <a:avLst/>
              <a:gdLst/>
              <a:ahLst/>
              <a:cxnLst/>
              <a:rect l="l" t="t" r="r" b="b"/>
              <a:pathLst>
                <a:path w="242887" h="287536">
                  <a:moveTo>
                    <a:pt x="46434" y="41077"/>
                  </a:moveTo>
                  <a:lnTo>
                    <a:pt x="46434" y="133945"/>
                  </a:lnTo>
                  <a:lnTo>
                    <a:pt x="196453" y="133945"/>
                  </a:lnTo>
                  <a:lnTo>
                    <a:pt x="196453" y="41077"/>
                  </a:lnTo>
                  <a:close/>
                  <a:moveTo>
                    <a:pt x="0" y="0"/>
                  </a:moveTo>
                  <a:lnTo>
                    <a:pt x="242887" y="0"/>
                  </a:lnTo>
                  <a:lnTo>
                    <a:pt x="242887" y="175022"/>
                  </a:lnTo>
                  <a:lnTo>
                    <a:pt x="46434" y="175022"/>
                  </a:lnTo>
                  <a:lnTo>
                    <a:pt x="46434" y="287536"/>
                  </a:lnTo>
                  <a:lnTo>
                    <a:pt x="0" y="287536"/>
                  </a:ln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685800"/>
              <a:endParaRPr lang="zh-CN" altLang="zh-CN" sz="1400" dirty="0"/>
            </a:p>
          </p:txBody>
        </p:sp>
      </p:grpSp>
    </p:spTree>
    <p:extLst>
      <p:ext uri="{BB962C8B-B14F-4D97-AF65-F5344CB8AC3E}">
        <p14:creationId xmlns:p14="http://schemas.microsoft.com/office/powerpoint/2010/main" val="444706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repeatCount="indefinite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95833E-6 -2.22222E-6 L 0.06628 -2.22222E-6 " pathEditMode="relative" rAng="0" ptsTypes="AA">
                                      <p:cBhvr>
                                        <p:cTn id="9" dur="4600" fill="hold"/>
                                        <p:tgtEl>
                                          <p:spTgt spid="23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7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repeatCount="indefinite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08333E-6 -2.22222E-6 L 0.0793 -0.00023 " pathEditMode="relative" rAng="0" ptsTypes="AA">
                                      <p:cBhvr>
                                        <p:cTn id="14" dur="3100" fill="hold"/>
                                        <p:tgtEl>
                                          <p:spTgt spid="25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58" y="-23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path" presetSubtype="0" repeatCount="indefinite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16667E-7 2.96296E-6 L -0.11263 -0.00023 " pathEditMode="relative" rAng="0" ptsTypes="AA">
                                      <p:cBhvr>
                                        <p:cTn id="19" dur="4000" fill="hold"/>
                                        <p:tgtEl>
                                          <p:spTgt spid="23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38" y="-23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2" presetClass="entr" presetSubtype="4" decel="5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2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decel="56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decel="56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1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decel="56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1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1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decel="56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1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1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decel="56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1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1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1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ntr" presetSubtype="1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" presetClass="entr" presetSubtype="4" decel="50667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750" fill="hold"/>
                                        <p:tgtEl>
                                          <p:spTgt spid="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750" fill="hold"/>
                                        <p:tgtEl>
                                          <p:spTgt spid="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0" grpId="0" animBg="1"/>
      <p:bldP spid="2350" grpId="1" animBg="1"/>
      <p:bldP spid="2552" grpId="0" animBg="1"/>
      <p:bldP spid="2552" grpId="1" animBg="1"/>
      <p:bldP spid="1187" grpId="0" animBg="1"/>
      <p:bldP spid="1179" grpId="0" animBg="1"/>
      <p:bldP spid="1182" grpId="0" animBg="1"/>
      <p:bldP spid="1184" grpId="0" animBg="1"/>
      <p:bldP spid="2351" grpId="0" animBg="1"/>
      <p:bldP spid="2351" grpId="1" animBg="1"/>
      <p:bldP spid="1225" grpId="0" animBg="1"/>
      <p:bldP spid="23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E:\other\办公软件\PPt\PPt图片\OVERDOSED_by_HarlequinFever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" t="17575" r="5000" b="22952"/>
          <a:stretch/>
        </p:blipFill>
        <p:spPr bwMode="auto">
          <a:xfrm>
            <a:off x="4585063" y="1275606"/>
            <a:ext cx="3713116" cy="3238753"/>
          </a:xfrm>
          <a:prstGeom prst="rect">
            <a:avLst/>
          </a:prstGeom>
          <a:noFill/>
          <a:ln w="38100">
            <a:solidFill>
              <a:schemeClr val="bg1">
                <a:lumMod val="8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矩形 16"/>
          <p:cNvSpPr/>
          <p:nvPr/>
        </p:nvSpPr>
        <p:spPr>
          <a:xfrm>
            <a:off x="4585063" y="3825177"/>
            <a:ext cx="3713116" cy="691138"/>
          </a:xfrm>
          <a:prstGeom prst="rect">
            <a:avLst/>
          </a:prstGeom>
          <a:solidFill>
            <a:srgbClr val="4F81BD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572000" y="3852211"/>
            <a:ext cx="379623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 smtClean="0">
                <a:solidFill>
                  <a:schemeClr val="bg1">
                    <a:lumMod val="85000"/>
                  </a:schemeClr>
                </a:solidFill>
                <a:latin typeface="Impact" panose="020B0806030902050204" pitchFamily="34" charset="0"/>
                <a:ea typeface="方正正大黑简体" panose="02000000000000000000" pitchFamily="2" charset="-122"/>
              </a:rPr>
              <a:t>其中</a:t>
            </a:r>
            <a:r>
              <a:rPr lang="en-US" altLang="zh-CN" sz="4000" b="1" dirty="0" smtClean="0">
                <a:solidFill>
                  <a:srgbClr val="EF3167"/>
                </a:solidFill>
                <a:latin typeface="Impact" panose="020B0806030902050204" pitchFamily="34" charset="0"/>
                <a:ea typeface="方正正大黑简体" panose="02000000000000000000" pitchFamily="2" charset="-122"/>
              </a:rPr>
              <a:t>20</a:t>
            </a:r>
            <a:r>
              <a:rPr lang="zh-CN" altLang="zh-CN" sz="4000" b="1" dirty="0">
                <a:solidFill>
                  <a:srgbClr val="EF3167"/>
                </a:solidFill>
                <a:latin typeface="Impact" panose="020B0806030902050204" pitchFamily="34" charset="0"/>
                <a:ea typeface="方正正大黑简体" panose="02000000000000000000" pitchFamily="2" charset="-122"/>
              </a:rPr>
              <a:t>万</a:t>
            </a:r>
            <a:r>
              <a:rPr lang="zh-CN" altLang="zh-CN" sz="4000" b="1" dirty="0">
                <a:solidFill>
                  <a:schemeClr val="bg1">
                    <a:lumMod val="85000"/>
                  </a:schemeClr>
                </a:solidFill>
                <a:latin typeface="Impact" panose="020B0806030902050204" pitchFamily="34" charset="0"/>
                <a:ea typeface="方正正大黑简体" panose="02000000000000000000" pitchFamily="2" charset="-122"/>
              </a:rPr>
              <a:t>人</a:t>
            </a:r>
            <a:r>
              <a:rPr lang="zh-CN" altLang="en-US" sz="4000" dirty="0">
                <a:solidFill>
                  <a:schemeClr val="bg1">
                    <a:lumMod val="85000"/>
                  </a:schemeClr>
                </a:solidFill>
                <a:latin typeface="Impact" panose="020B0806030902050204" pitchFamily="34" charset="0"/>
                <a:ea typeface="方正正大黑简体" panose="02000000000000000000" pitchFamily="2" charset="-122"/>
              </a:rPr>
              <a:t>死亡</a:t>
            </a:r>
            <a:endParaRPr lang="zh-CN" altLang="zh-CN" sz="4000" dirty="0">
              <a:solidFill>
                <a:schemeClr val="bg1">
                  <a:lumMod val="85000"/>
                </a:schemeClr>
              </a:solidFill>
              <a:latin typeface="Impact" panose="020B0806030902050204" pitchFamily="34" charset="0"/>
              <a:ea typeface="方正正大黑简体" panose="02000000000000000000" pitchFamily="2" charset="-122"/>
            </a:endParaRPr>
          </a:p>
        </p:txBody>
      </p:sp>
      <p:pic>
        <p:nvPicPr>
          <p:cNvPr id="2052" name="Picture 4" descr="E:\other\办公软件\PPt\PPt图片\take_your_pills_by_aeon_10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64" r="22234" b="1707"/>
          <a:stretch/>
        </p:blipFill>
        <p:spPr bwMode="auto">
          <a:xfrm>
            <a:off x="885958" y="1275606"/>
            <a:ext cx="3672979" cy="3238753"/>
          </a:xfrm>
          <a:prstGeom prst="rect">
            <a:avLst/>
          </a:prstGeom>
          <a:noFill/>
          <a:ln w="38100">
            <a:solidFill>
              <a:schemeClr val="bg1">
                <a:lumMod val="8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矩形 26"/>
          <p:cNvSpPr/>
          <p:nvPr/>
        </p:nvSpPr>
        <p:spPr>
          <a:xfrm>
            <a:off x="878863" y="1291527"/>
            <a:ext cx="3676352" cy="3224788"/>
          </a:xfrm>
          <a:custGeom>
            <a:avLst/>
            <a:gdLst>
              <a:gd name="connsiteX0" fmla="*/ 0 w 3676352"/>
              <a:gd name="connsiteY0" fmla="*/ 0 h 691138"/>
              <a:gd name="connsiteX1" fmla="*/ 3676352 w 3676352"/>
              <a:gd name="connsiteY1" fmla="*/ 0 h 691138"/>
              <a:gd name="connsiteX2" fmla="*/ 3676352 w 3676352"/>
              <a:gd name="connsiteY2" fmla="*/ 691138 h 691138"/>
              <a:gd name="connsiteX3" fmla="*/ 0 w 3676352"/>
              <a:gd name="connsiteY3" fmla="*/ 691138 h 691138"/>
              <a:gd name="connsiteX4" fmla="*/ 0 w 3676352"/>
              <a:gd name="connsiteY4" fmla="*/ 0 h 691138"/>
              <a:gd name="connsiteX0" fmla="*/ 0 w 3676352"/>
              <a:gd name="connsiteY0" fmla="*/ 0 h 3281938"/>
              <a:gd name="connsiteX1" fmla="*/ 3676352 w 3676352"/>
              <a:gd name="connsiteY1" fmla="*/ 2590800 h 3281938"/>
              <a:gd name="connsiteX2" fmla="*/ 3676352 w 3676352"/>
              <a:gd name="connsiteY2" fmla="*/ 3281938 h 3281938"/>
              <a:gd name="connsiteX3" fmla="*/ 0 w 3676352"/>
              <a:gd name="connsiteY3" fmla="*/ 3281938 h 3281938"/>
              <a:gd name="connsiteX4" fmla="*/ 0 w 3676352"/>
              <a:gd name="connsiteY4" fmla="*/ 0 h 3281938"/>
              <a:gd name="connsiteX0" fmla="*/ 38100 w 3676352"/>
              <a:gd name="connsiteY0" fmla="*/ 0 h 3224788"/>
              <a:gd name="connsiteX1" fmla="*/ 3676352 w 3676352"/>
              <a:gd name="connsiteY1" fmla="*/ 2533650 h 3224788"/>
              <a:gd name="connsiteX2" fmla="*/ 3676352 w 3676352"/>
              <a:gd name="connsiteY2" fmla="*/ 3224788 h 3224788"/>
              <a:gd name="connsiteX3" fmla="*/ 0 w 3676352"/>
              <a:gd name="connsiteY3" fmla="*/ 3224788 h 3224788"/>
              <a:gd name="connsiteX4" fmla="*/ 38100 w 3676352"/>
              <a:gd name="connsiteY4" fmla="*/ 0 h 3224788"/>
              <a:gd name="connsiteX0" fmla="*/ 0 w 3676352"/>
              <a:gd name="connsiteY0" fmla="*/ 0 h 3224788"/>
              <a:gd name="connsiteX1" fmla="*/ 3676352 w 3676352"/>
              <a:gd name="connsiteY1" fmla="*/ 2533650 h 3224788"/>
              <a:gd name="connsiteX2" fmla="*/ 3676352 w 3676352"/>
              <a:gd name="connsiteY2" fmla="*/ 3224788 h 3224788"/>
              <a:gd name="connsiteX3" fmla="*/ 0 w 3676352"/>
              <a:gd name="connsiteY3" fmla="*/ 3224788 h 3224788"/>
              <a:gd name="connsiteX4" fmla="*/ 0 w 3676352"/>
              <a:gd name="connsiteY4" fmla="*/ 0 h 3224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76352" h="3224788">
                <a:moveTo>
                  <a:pt x="0" y="0"/>
                </a:moveTo>
                <a:lnTo>
                  <a:pt x="3676352" y="2533650"/>
                </a:lnTo>
                <a:lnTo>
                  <a:pt x="3676352" y="3224788"/>
                </a:lnTo>
                <a:lnTo>
                  <a:pt x="0" y="3224788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4F81BD">
                  <a:alpha val="60000"/>
                </a:srgbClr>
              </a:gs>
              <a:gs pos="100000">
                <a:srgbClr val="4F81BD">
                  <a:alpha val="7000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882687" y="2355726"/>
            <a:ext cx="3588277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chemeClr val="bg1">
                    <a:lumMod val="85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中国每年</a:t>
            </a:r>
            <a:endParaRPr lang="en-US" altLang="zh-CN" sz="2800" dirty="0" smtClean="0">
              <a:solidFill>
                <a:schemeClr val="bg1">
                  <a:lumMod val="85000"/>
                </a:schemeClr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  <a:p>
            <a:r>
              <a:rPr lang="zh-CN" altLang="zh-CN" sz="3200" dirty="0" smtClean="0">
                <a:solidFill>
                  <a:schemeClr val="bg1">
                    <a:lumMod val="85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因错误用药</a:t>
            </a:r>
            <a:endParaRPr lang="en-US" altLang="zh-CN" sz="3200" dirty="0" smtClean="0">
              <a:solidFill>
                <a:schemeClr val="bg1">
                  <a:lumMod val="85000"/>
                </a:schemeClr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  <a:p>
            <a:r>
              <a:rPr lang="zh-CN" altLang="zh-CN" sz="3600" dirty="0" smtClean="0">
                <a:solidFill>
                  <a:schemeClr val="bg1">
                    <a:lumMod val="85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而</a:t>
            </a:r>
            <a:r>
              <a:rPr lang="zh-CN" altLang="zh-CN" sz="3600" dirty="0">
                <a:solidFill>
                  <a:schemeClr val="bg1">
                    <a:lumMod val="85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损害</a:t>
            </a:r>
            <a:r>
              <a:rPr lang="zh-CN" altLang="zh-CN" sz="3600" dirty="0" smtClean="0">
                <a:solidFill>
                  <a:schemeClr val="bg1">
                    <a:lumMod val="85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健康</a:t>
            </a:r>
            <a:endParaRPr lang="en-US" altLang="zh-CN" sz="3600" dirty="0" smtClean="0">
              <a:solidFill>
                <a:schemeClr val="bg1">
                  <a:lumMod val="85000"/>
                </a:schemeClr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  <a:p>
            <a:r>
              <a:rPr lang="zh-CN" altLang="en-US" sz="4000" dirty="0" smtClean="0">
                <a:solidFill>
                  <a:schemeClr val="bg1">
                    <a:lumMod val="85000"/>
                  </a:schemeClr>
                </a:solidFill>
                <a:latin typeface="Impact" panose="020B0806030902050204" pitchFamily="34" charset="0"/>
                <a:ea typeface="方正正大黑简体" panose="02000000000000000000" pitchFamily="2" charset="-122"/>
              </a:rPr>
              <a:t>的人数</a:t>
            </a:r>
            <a:r>
              <a:rPr lang="zh-CN" altLang="en-US" sz="4000" dirty="0" smtClean="0">
                <a:solidFill>
                  <a:schemeClr val="bg1">
                    <a:lumMod val="85000"/>
                  </a:schemeClr>
                </a:solidFill>
                <a:latin typeface="Impact" panose="020B0806030902050204" pitchFamily="34" charset="0"/>
                <a:ea typeface="方正正大黑简体" panose="02000000000000000000" pitchFamily="2" charset="-122"/>
              </a:rPr>
              <a:t>达</a:t>
            </a:r>
            <a:endParaRPr lang="en-US" altLang="zh-CN" sz="4000" b="1" dirty="0">
              <a:solidFill>
                <a:srgbClr val="FFC000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13976" y="572656"/>
            <a:ext cx="7704856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ln w="12700">
                  <a:noFill/>
                </a:ln>
                <a:solidFill>
                  <a:srgbClr val="3898B2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根据国家食品药品监督管理总局统计</a:t>
            </a:r>
            <a:endParaRPr lang="zh-CN" altLang="zh-CN" sz="3600" b="1" dirty="0">
              <a:ln w="12700">
                <a:noFill/>
              </a:ln>
              <a:solidFill>
                <a:srgbClr val="3898B2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002900" y="3814111"/>
            <a:ext cx="1577278" cy="726829"/>
            <a:chOff x="3002900" y="3814111"/>
            <a:chExt cx="1577278" cy="726829"/>
          </a:xfrm>
        </p:grpSpPr>
        <p:sp>
          <p:nvSpPr>
            <p:cNvPr id="5" name="矩形 4"/>
            <p:cNvSpPr/>
            <p:nvPr/>
          </p:nvSpPr>
          <p:spPr>
            <a:xfrm>
              <a:off x="3002900" y="3814111"/>
              <a:ext cx="994183" cy="64353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000" b="1" dirty="0" smtClean="0">
                  <a:solidFill>
                    <a:srgbClr val="FFC000"/>
                  </a:solidFill>
                  <a:latin typeface="Impact" panose="020B0806030902050204" pitchFamily="34" charset="0"/>
                  <a:ea typeface="方正正大黑简体" panose="02000000000000000000" pitchFamily="2" charset="-122"/>
                </a:rPr>
                <a:t>250</a:t>
              </a:r>
              <a:endParaRPr lang="zh-CN" altLang="en-US" sz="3600" dirty="0"/>
            </a:p>
          </p:txBody>
        </p:sp>
        <p:sp>
          <p:nvSpPr>
            <p:cNvPr id="8" name="矩形 7"/>
            <p:cNvSpPr/>
            <p:nvPr/>
          </p:nvSpPr>
          <p:spPr>
            <a:xfrm>
              <a:off x="3880948" y="3833054"/>
              <a:ext cx="699230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4000" b="1" dirty="0">
                  <a:solidFill>
                    <a:srgbClr val="FFC000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万</a:t>
              </a:r>
              <a:endParaRPr lang="zh-CN" altLang="en-US" sz="4000" dirty="0"/>
            </a:p>
          </p:txBody>
        </p:sp>
      </p:grpSp>
    </p:spTree>
    <p:extLst>
      <p:ext uri="{BB962C8B-B14F-4D97-AF65-F5344CB8AC3E}">
        <p14:creationId xmlns:p14="http://schemas.microsoft.com/office/powerpoint/2010/main" val="3048546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1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6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12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3" presetClass="entr" presetSubtype="32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7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6" grpId="0"/>
      <p:bldP spid="27" grpId="0" animBg="1"/>
      <p:bldP spid="20" grpId="0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-10836696" y="-10836696"/>
            <a:ext cx="21673392" cy="21673392"/>
            <a:chOff x="-10836696" y="-10836696"/>
            <a:chExt cx="21673392" cy="21673392"/>
          </a:xfrm>
        </p:grpSpPr>
        <p:sp>
          <p:nvSpPr>
            <p:cNvPr id="7" name="矩形 6"/>
            <p:cNvSpPr/>
            <p:nvPr/>
          </p:nvSpPr>
          <p:spPr>
            <a:xfrm>
              <a:off x="827088" y="1952351"/>
              <a:ext cx="2258950" cy="1180800"/>
            </a:xfrm>
            <a:prstGeom prst="rect">
              <a:avLst/>
            </a:prstGeom>
            <a:solidFill>
              <a:srgbClr val="39BCE8"/>
            </a:solidFill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827088" y="3134741"/>
              <a:ext cx="3532138" cy="1298880"/>
            </a:xfrm>
            <a:prstGeom prst="rect">
              <a:avLst/>
            </a:prstGeom>
            <a:solidFill>
              <a:srgbClr val="2BABE2"/>
            </a:solidFill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827088" y="771550"/>
              <a:ext cx="4879760" cy="1179599"/>
            </a:xfrm>
            <a:prstGeom prst="rect">
              <a:avLst/>
            </a:prstGeom>
            <a:solidFill>
              <a:srgbClr val="00A3DD"/>
            </a:solidFill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3086038" y="1950635"/>
              <a:ext cx="2620809" cy="1180800"/>
            </a:xfrm>
            <a:prstGeom prst="rect">
              <a:avLst/>
            </a:prstGeom>
            <a:solidFill>
              <a:srgbClr val="EF5363"/>
            </a:solidFill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4359226" y="3135895"/>
              <a:ext cx="1312970" cy="1298880"/>
            </a:xfrm>
            <a:prstGeom prst="rect">
              <a:avLst/>
            </a:prstGeom>
            <a:solidFill>
              <a:srgbClr val="A5238B"/>
            </a:solidFill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827088" y="949970"/>
              <a:ext cx="487976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000" b="1" dirty="0">
                  <a:solidFill>
                    <a:schemeClr val="bg1">
                      <a:lumMod val="95000"/>
                    </a:schemeClr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这些用药常识</a:t>
              </a:r>
              <a:endParaRPr lang="en-US" altLang="zh-CN" sz="6000" b="1" dirty="0">
                <a:solidFill>
                  <a:schemeClr val="bg1">
                    <a:lumMod val="95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3098739" y="2098420"/>
              <a:ext cx="2620809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000" b="1" dirty="0" smtClean="0">
                  <a:solidFill>
                    <a:schemeClr val="bg1">
                      <a:lumMod val="95000"/>
                    </a:schemeClr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你造吗</a:t>
              </a:r>
              <a:endParaRPr lang="en-US" altLang="zh-CN" sz="6000" b="1" dirty="0">
                <a:solidFill>
                  <a:schemeClr val="bg1">
                    <a:lumMod val="95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5690247" y="771549"/>
              <a:ext cx="2626666" cy="3662071"/>
            </a:xfrm>
            <a:prstGeom prst="rect">
              <a:avLst/>
            </a:prstGeom>
            <a:blipFill dpi="0" rotWithShape="1"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4700"/>
                        </a14:imgEffect>
                        <a14:imgEffect>
                          <a14:brightnessContrast contrast="-40000"/>
                        </a14:imgEffect>
                      </a14:imgLayer>
                    </a14:imgProps>
                  </a:ext>
                </a:extLst>
              </a:blip>
              <a:srcRect/>
              <a:tile tx="0" ty="0" sx="100000" sy="100000" flip="none" algn="tl"/>
            </a:blipFill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4754116" y="3166959"/>
              <a:ext cx="791168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8000" b="1" dirty="0">
                  <a:solidFill>
                    <a:schemeClr val="bg1">
                      <a:lumMod val="95000"/>
                    </a:schemeClr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？</a:t>
              </a:r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3683000" y="3924300"/>
              <a:ext cx="654050" cy="482600"/>
            </a:xfrm>
            <a:custGeom>
              <a:avLst/>
              <a:gdLst>
                <a:gd name="connsiteX0" fmla="*/ 0 w 654050"/>
                <a:gd name="connsiteY0" fmla="*/ 171450 h 482600"/>
                <a:gd name="connsiteX1" fmla="*/ 330200 w 654050"/>
                <a:gd name="connsiteY1" fmla="*/ 482600 h 482600"/>
                <a:gd name="connsiteX2" fmla="*/ 654050 w 654050"/>
                <a:gd name="connsiteY2" fmla="*/ 482600 h 482600"/>
                <a:gd name="connsiteX3" fmla="*/ 654050 w 654050"/>
                <a:gd name="connsiteY3" fmla="*/ 361950 h 482600"/>
                <a:gd name="connsiteX4" fmla="*/ 266700 w 654050"/>
                <a:gd name="connsiteY4" fmla="*/ 0 h 482600"/>
                <a:gd name="connsiteX5" fmla="*/ 0 w 654050"/>
                <a:gd name="connsiteY5" fmla="*/ 171450 h 482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54050" h="482600">
                  <a:moveTo>
                    <a:pt x="0" y="171450"/>
                  </a:moveTo>
                  <a:lnTo>
                    <a:pt x="330200" y="482600"/>
                  </a:lnTo>
                  <a:lnTo>
                    <a:pt x="654050" y="482600"/>
                  </a:lnTo>
                  <a:lnTo>
                    <a:pt x="654050" y="361950"/>
                  </a:lnTo>
                  <a:lnTo>
                    <a:pt x="266700" y="0"/>
                  </a:lnTo>
                  <a:lnTo>
                    <a:pt x="0" y="171450"/>
                  </a:lnTo>
                  <a:close/>
                </a:path>
              </a:pathLst>
            </a:custGeom>
            <a:solidFill>
              <a:srgbClr val="1B92C7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103" name="Picture 7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53896" y="3440487"/>
              <a:ext cx="720725" cy="7207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6" name="任意多边形 25"/>
            <p:cNvSpPr/>
            <p:nvPr/>
          </p:nvSpPr>
          <p:spPr>
            <a:xfrm>
              <a:off x="2082800" y="3448050"/>
              <a:ext cx="1644650" cy="971550"/>
            </a:xfrm>
            <a:custGeom>
              <a:avLst/>
              <a:gdLst>
                <a:gd name="connsiteX0" fmla="*/ 0 w 1644650"/>
                <a:gd name="connsiteY0" fmla="*/ 666750 h 971550"/>
                <a:gd name="connsiteX1" fmla="*/ 304800 w 1644650"/>
                <a:gd name="connsiteY1" fmla="*/ 971550 h 971550"/>
                <a:gd name="connsiteX2" fmla="*/ 1644650 w 1644650"/>
                <a:gd name="connsiteY2" fmla="*/ 971550 h 971550"/>
                <a:gd name="connsiteX3" fmla="*/ 685800 w 1644650"/>
                <a:gd name="connsiteY3" fmla="*/ 0 h 971550"/>
                <a:gd name="connsiteX4" fmla="*/ 0 w 1644650"/>
                <a:gd name="connsiteY4" fmla="*/ 666750 h 971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4650" h="971550">
                  <a:moveTo>
                    <a:pt x="0" y="666750"/>
                  </a:moveTo>
                  <a:lnTo>
                    <a:pt x="304800" y="971550"/>
                  </a:lnTo>
                  <a:lnTo>
                    <a:pt x="1644650" y="971550"/>
                  </a:lnTo>
                  <a:lnTo>
                    <a:pt x="685800" y="0"/>
                  </a:lnTo>
                  <a:lnTo>
                    <a:pt x="0" y="666750"/>
                  </a:lnTo>
                  <a:close/>
                </a:path>
              </a:pathLst>
            </a:custGeom>
            <a:solidFill>
              <a:srgbClr val="1B92C7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 27"/>
            <p:cNvSpPr/>
            <p:nvPr/>
          </p:nvSpPr>
          <p:spPr>
            <a:xfrm>
              <a:off x="2051050" y="2260600"/>
              <a:ext cx="1016000" cy="850900"/>
            </a:xfrm>
            <a:custGeom>
              <a:avLst/>
              <a:gdLst/>
              <a:ahLst/>
              <a:cxnLst/>
              <a:rect l="l" t="t" r="r" b="b"/>
              <a:pathLst>
                <a:path w="1016000" h="850900">
                  <a:moveTo>
                    <a:pt x="552450" y="0"/>
                  </a:moveTo>
                  <a:lnTo>
                    <a:pt x="1003300" y="457200"/>
                  </a:lnTo>
                  <a:lnTo>
                    <a:pt x="1016000" y="844550"/>
                  </a:lnTo>
                  <a:lnTo>
                    <a:pt x="285750" y="850900"/>
                  </a:lnTo>
                  <a:lnTo>
                    <a:pt x="0" y="546100"/>
                  </a:lnTo>
                  <a:close/>
                </a:path>
              </a:pathLst>
            </a:custGeom>
            <a:solidFill>
              <a:srgbClr val="1B92C7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 28"/>
            <p:cNvSpPr/>
            <p:nvPr/>
          </p:nvSpPr>
          <p:spPr>
            <a:xfrm>
              <a:off x="1098550" y="2190750"/>
              <a:ext cx="1244600" cy="927100"/>
            </a:xfrm>
            <a:custGeom>
              <a:avLst/>
              <a:gdLst>
                <a:gd name="connsiteX0" fmla="*/ 336550 w 1244600"/>
                <a:gd name="connsiteY0" fmla="*/ 0 h 927100"/>
                <a:gd name="connsiteX1" fmla="*/ 1244600 w 1244600"/>
                <a:gd name="connsiteY1" fmla="*/ 914400 h 927100"/>
                <a:gd name="connsiteX2" fmla="*/ 266700 w 1244600"/>
                <a:gd name="connsiteY2" fmla="*/ 927100 h 927100"/>
                <a:gd name="connsiteX3" fmla="*/ 0 w 1244600"/>
                <a:gd name="connsiteY3" fmla="*/ 666750 h 927100"/>
                <a:gd name="connsiteX4" fmla="*/ 336550 w 1244600"/>
                <a:gd name="connsiteY4" fmla="*/ 0 h 927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44600" h="927100">
                  <a:moveTo>
                    <a:pt x="336550" y="0"/>
                  </a:moveTo>
                  <a:lnTo>
                    <a:pt x="1244600" y="914400"/>
                  </a:lnTo>
                  <a:lnTo>
                    <a:pt x="266700" y="927100"/>
                  </a:lnTo>
                  <a:lnTo>
                    <a:pt x="0" y="666750"/>
                  </a:lnTo>
                  <a:lnTo>
                    <a:pt x="336550" y="0"/>
                  </a:lnTo>
                  <a:close/>
                </a:path>
              </a:pathLst>
            </a:custGeom>
            <a:solidFill>
              <a:srgbClr val="1B92C7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任意多边形 29"/>
            <p:cNvSpPr/>
            <p:nvPr/>
          </p:nvSpPr>
          <p:spPr>
            <a:xfrm>
              <a:off x="1111250" y="3473450"/>
              <a:ext cx="1325862" cy="945108"/>
            </a:xfrm>
            <a:custGeom>
              <a:avLst/>
              <a:gdLst/>
              <a:ahLst/>
              <a:cxnLst/>
              <a:rect l="l" t="t" r="r" b="b"/>
              <a:pathLst>
                <a:path w="1325862" h="945108">
                  <a:moveTo>
                    <a:pt x="349250" y="0"/>
                  </a:moveTo>
                  <a:lnTo>
                    <a:pt x="1325862" y="945108"/>
                  </a:lnTo>
                  <a:lnTo>
                    <a:pt x="738448" y="945108"/>
                  </a:lnTo>
                  <a:lnTo>
                    <a:pt x="311150" y="939800"/>
                  </a:lnTo>
                  <a:lnTo>
                    <a:pt x="0" y="628650"/>
                  </a:lnTo>
                  <a:close/>
                </a:path>
              </a:pathLst>
            </a:custGeom>
            <a:solidFill>
              <a:srgbClr val="1B92C7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099" name="Picture 3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64735" y="2164091"/>
              <a:ext cx="556233" cy="7965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100" name="Picture 4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4158" y="3410363"/>
              <a:ext cx="561795" cy="7936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101" name="Picture 5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70716" y="3423818"/>
              <a:ext cx="754063" cy="7540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102" name="Picture 6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56563" y="2167897"/>
              <a:ext cx="776287" cy="7762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" name="椭圆 4"/>
            <p:cNvSpPr/>
            <p:nvPr/>
          </p:nvSpPr>
          <p:spPr>
            <a:xfrm>
              <a:off x="-10836696" y="-10836696"/>
              <a:ext cx="21673392" cy="2167339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83632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-5400000">
                                      <p:cBhvr>
                                        <p:cTn id="8" dur="1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decel="1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5700000">
                                      <p:cBhvr>
                                        <p:cTn id="1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300"/>
                            </p:stCondLst>
                            <p:childTnLst>
                              <p:par>
                                <p:cTn id="1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600000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800"/>
                            </p:stCondLst>
                            <p:childTnLst>
                              <p:par>
                                <p:cTn id="15" presetID="8" presetClass="emph" presetSubtype="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300000">
                                      <p:cBhvr>
                                        <p:cTn id="16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200"/>
                            </p:stCondLst>
                            <p:childTnLst>
                              <p:par>
                                <p:cTn id="18" presetID="8" presetClass="emph" presetSubtype="0" decel="6666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120000">
                                      <p:cBhvr>
                                        <p:cTn id="19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8" presetClass="emph" presetSubtype="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rot="21120000">
            <a:off x="496358" y="1890061"/>
            <a:ext cx="549447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服药要遵循医生或物说明书规定</a:t>
            </a:r>
          </a:p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①</a:t>
            </a:r>
            <a:r>
              <a:rPr lang="zh-CN" altLang="zh-CN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睡前服：睡前</a:t>
            </a:r>
            <a:r>
              <a:rPr lang="en-US" altLang="zh-CN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15</a:t>
            </a:r>
            <a:r>
              <a:rPr lang="zh-CN" altLang="zh-CN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－</a:t>
            </a:r>
            <a:r>
              <a:rPr lang="en-US" altLang="zh-CN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30</a:t>
            </a:r>
            <a:r>
              <a:rPr lang="zh-CN" altLang="zh-CN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分钟服用</a:t>
            </a:r>
          </a:p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②</a:t>
            </a:r>
            <a:r>
              <a:rPr lang="zh-CN" altLang="zh-CN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一天三次；每隔</a:t>
            </a:r>
            <a:r>
              <a:rPr lang="en-US" altLang="zh-CN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r>
              <a:rPr lang="zh-CN" altLang="zh-CN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小时服用一次</a:t>
            </a:r>
          </a:p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③</a:t>
            </a:r>
            <a:r>
              <a:rPr lang="zh-CN" altLang="zh-CN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空腹：饭前</a:t>
            </a:r>
            <a:r>
              <a:rPr lang="en-US" altLang="zh-CN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r>
              <a:rPr lang="zh-CN" altLang="zh-CN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小时或饭后</a:t>
            </a:r>
            <a:r>
              <a:rPr lang="en-US" altLang="zh-CN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r>
              <a:rPr lang="zh-CN" altLang="zh-CN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小时服用</a:t>
            </a:r>
          </a:p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④</a:t>
            </a:r>
            <a:r>
              <a:rPr lang="zh-CN" altLang="zh-CN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口服胶囊：不能把胶囊内药粉倒出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5040403" y="1109582"/>
            <a:ext cx="3470504" cy="2387123"/>
            <a:chOff x="5040403" y="1109582"/>
            <a:chExt cx="3470504" cy="2387123"/>
          </a:xfrm>
        </p:grpSpPr>
        <p:sp>
          <p:nvSpPr>
            <p:cNvPr id="43273" name="矩形 43272"/>
            <p:cNvSpPr/>
            <p:nvPr/>
          </p:nvSpPr>
          <p:spPr>
            <a:xfrm rot="21120000">
              <a:off x="5040403" y="1515504"/>
              <a:ext cx="3456033" cy="1981201"/>
            </a:xfrm>
            <a:prstGeom prst="rect">
              <a:avLst/>
            </a:prstGeom>
            <a:blipFill dpi="0" rotWithShape="1">
              <a:blip r:embed="rId2"/>
              <a:srcRect/>
              <a:tile tx="0" ty="0" sx="100000" sy="100000" flip="none" algn="tl"/>
            </a:blipFill>
            <a:ln w="12700">
              <a:solidFill>
                <a:srgbClr val="1C2332"/>
              </a:solidFill>
            </a:ln>
            <a:effectLst>
              <a:outerShdw blurRad="25400" dist="38100" algn="l" rotWithShape="0">
                <a:schemeClr val="accent5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 rot="21120000">
              <a:off x="8118197" y="1109582"/>
              <a:ext cx="392710" cy="39271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2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1</a:t>
              </a:r>
              <a:endParaRPr lang="zh-CN" altLang="en-US" sz="22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-61809" y="388268"/>
            <a:ext cx="7255006" cy="2031903"/>
            <a:chOff x="-61809" y="388268"/>
            <a:chExt cx="7255006" cy="2031903"/>
          </a:xfrm>
        </p:grpSpPr>
        <p:pic>
          <p:nvPicPr>
            <p:cNvPr id="1033" name="Picture 9"/>
            <p:cNvPicPr>
              <a:picLocks noChangeAspect="1" noChangeArrowheads="1"/>
            </p:cNvPicPr>
            <p:nvPr/>
          </p:nvPicPr>
          <p:blipFill rotWithShape="1">
            <a:blip r:embed="rId3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36"/>
            <a:stretch/>
          </p:blipFill>
          <p:spPr bwMode="auto">
            <a:xfrm>
              <a:off x="-61809" y="388268"/>
              <a:ext cx="7255006" cy="20319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" name="矩形 2"/>
            <p:cNvSpPr/>
            <p:nvPr/>
          </p:nvSpPr>
          <p:spPr>
            <a:xfrm rot="21120000">
              <a:off x="272942" y="1024838"/>
              <a:ext cx="584326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lang="zh-CN" altLang="zh-CN" sz="4400" b="1" dirty="0" smtClean="0">
                  <a:solidFill>
                    <a:schemeClr val="bg1">
                      <a:lumMod val="95000"/>
                    </a:schemeClr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服药时间方式，按规定</a:t>
              </a:r>
              <a:endParaRPr lang="zh-CN" altLang="zh-CN" sz="4400" dirty="0">
                <a:solidFill>
                  <a:schemeClr val="bg1">
                    <a:lumMod val="9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8863" y="8311852"/>
            <a:ext cx="1946275" cy="2036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53716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1424 -1.49477 L 0.34601 -1.73821 " pathEditMode="fixed" rAng="0" ptsTypes="AA">
                                      <p:cBhvr>
                                        <p:cTn id="6" dur="2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003" y="-1217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7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rot="21120000">
            <a:off x="494575" y="1915100"/>
            <a:ext cx="54944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①</a:t>
            </a:r>
            <a:r>
              <a:rPr lang="zh-CN" altLang="en-US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一般片剂药物，</a:t>
            </a:r>
            <a:r>
              <a:rPr lang="en-US" altLang="zh-CN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150</a:t>
            </a:r>
            <a:r>
              <a:rPr lang="zh-CN" altLang="en-US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－</a:t>
            </a:r>
            <a:r>
              <a:rPr lang="en-US" altLang="zh-CN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200</a:t>
            </a:r>
            <a:r>
              <a:rPr lang="zh-CN" altLang="en-US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毫升谁即可</a:t>
            </a:r>
            <a:endParaRPr lang="zh-CN" altLang="zh-CN" sz="20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②</a:t>
            </a:r>
            <a:r>
              <a:rPr lang="zh-CN" altLang="en-US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抗痛风、排结石，每天</a:t>
            </a:r>
            <a:r>
              <a:rPr lang="en-US" altLang="zh-CN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2000</a:t>
            </a:r>
            <a:r>
              <a:rPr lang="zh-CN" altLang="en-US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毫升以上</a:t>
            </a:r>
            <a:endParaRPr lang="zh-CN" altLang="zh-CN" sz="20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③</a:t>
            </a:r>
            <a:r>
              <a:rPr lang="zh-CN" altLang="en-US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保护胃黏膜，则需少饮水甚至不饮水</a:t>
            </a:r>
            <a:endParaRPr lang="zh-CN" altLang="zh-CN" sz="20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④</a:t>
            </a:r>
            <a:r>
              <a:rPr lang="zh-CN" altLang="en-US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镇咳类的药，服用后也不宜马上饮水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5040403" y="1109582"/>
            <a:ext cx="3470504" cy="2387123"/>
            <a:chOff x="5040403" y="1109582"/>
            <a:chExt cx="3470504" cy="2387123"/>
          </a:xfrm>
        </p:grpSpPr>
        <p:sp>
          <p:nvSpPr>
            <p:cNvPr id="43273" name="矩形 43272"/>
            <p:cNvSpPr/>
            <p:nvPr/>
          </p:nvSpPr>
          <p:spPr>
            <a:xfrm rot="21120000">
              <a:off x="5040403" y="1515504"/>
              <a:ext cx="3456033" cy="1981201"/>
            </a:xfrm>
            <a:prstGeom prst="rect">
              <a:avLst/>
            </a:prstGeom>
            <a:blipFill dpi="0" rotWithShape="1">
              <a:blip r:embed="rId2"/>
              <a:srcRect/>
              <a:tile tx="0" ty="0" sx="100000" sy="100000" flip="none" algn="tl"/>
            </a:blipFill>
            <a:ln w="12700">
              <a:solidFill>
                <a:srgbClr val="62B4F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 rot="21120000">
              <a:off x="8118197" y="1109582"/>
              <a:ext cx="392710" cy="39271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2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2</a:t>
              </a:r>
              <a:endParaRPr lang="zh-CN" altLang="en-US" sz="22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0" y="612676"/>
            <a:ext cx="7176864" cy="1879600"/>
            <a:chOff x="0" y="612676"/>
            <a:chExt cx="7176864" cy="1879600"/>
          </a:xfrm>
        </p:grpSpPr>
        <p:pic>
          <p:nvPicPr>
            <p:cNvPr id="5127" name="Picture 7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835"/>
            <a:stretch/>
          </p:blipFill>
          <p:spPr bwMode="auto">
            <a:xfrm>
              <a:off x="0" y="612676"/>
              <a:ext cx="7176864" cy="18796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" name="矩形 2"/>
            <p:cNvSpPr/>
            <p:nvPr/>
          </p:nvSpPr>
          <p:spPr>
            <a:xfrm rot="21120000">
              <a:off x="276630" y="1039400"/>
              <a:ext cx="584326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b="1" dirty="0">
                  <a:solidFill>
                    <a:schemeClr val="bg1">
                      <a:lumMod val="95000"/>
                    </a:schemeClr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服药饮水用量，不乱来</a:t>
              </a:r>
              <a:endParaRPr lang="zh-CN" altLang="zh-CN" sz="4400" b="1" dirty="0">
                <a:solidFill>
                  <a:schemeClr val="bg1">
                    <a:lumMod val="9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8863" y="7663780"/>
            <a:ext cx="1946275" cy="2036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37329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1424 -1.36874 L 0.34601 -1.61218 " pathEditMode="fixed" rAng="0" ptsTypes="AA">
                                      <p:cBhvr>
                                        <p:cTn id="6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003" y="-1217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7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3"/>
          <p:cNvSpPr>
            <a:spLocks noChangeAspect="1" noChangeArrowheads="1" noTextEdit="1"/>
          </p:cNvSpPr>
          <p:nvPr/>
        </p:nvSpPr>
        <p:spPr bwMode="auto">
          <a:xfrm rot="21120000">
            <a:off x="-1036710" y="730838"/>
            <a:ext cx="8442327" cy="1179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 rot="21120000">
            <a:off x="506997" y="1967475"/>
            <a:ext cx="46559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同时服用两种感冒药，或吃退烧药的同时又吃了止痛药，就很容易导致过量中毒，严重时可能造成急性肝损伤，甚至引起肝衰竭或死亡！因此，服用多种药物，一定要先咨询医生。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5040403" y="1109582"/>
            <a:ext cx="3470504" cy="2387123"/>
            <a:chOff x="5040403" y="1109582"/>
            <a:chExt cx="3470504" cy="2387123"/>
          </a:xfrm>
        </p:grpSpPr>
        <p:sp>
          <p:nvSpPr>
            <p:cNvPr id="43273" name="矩形 43272"/>
            <p:cNvSpPr/>
            <p:nvPr/>
          </p:nvSpPr>
          <p:spPr>
            <a:xfrm rot="21120000">
              <a:off x="5040403" y="1515504"/>
              <a:ext cx="3456033" cy="1981201"/>
            </a:xfrm>
            <a:prstGeom prst="rect">
              <a:avLst/>
            </a:prstGeom>
            <a:blipFill dpi="0" rotWithShape="1">
              <a:blip r:embed="rId2"/>
              <a:srcRect/>
              <a:tile tx="0" ty="0" sx="100000" sy="100000" flip="none" algn="tl"/>
            </a:blipFill>
            <a:ln w="12700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 rot="21120000">
              <a:off x="8118197" y="1109582"/>
              <a:ext cx="392710" cy="39271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200" dirty="0">
                  <a:solidFill>
                    <a:schemeClr val="bg1"/>
                  </a:solidFill>
                  <a:latin typeface="Impact" panose="020B0806030902050204" pitchFamily="34" charset="0"/>
                </a:rPr>
                <a:t>3</a:t>
              </a:r>
              <a:endParaRPr lang="zh-CN" altLang="en-US" sz="22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0" y="612676"/>
            <a:ext cx="7176864" cy="1879600"/>
            <a:chOff x="0" y="612676"/>
            <a:chExt cx="7176864" cy="1879600"/>
          </a:xfrm>
        </p:grpSpPr>
        <p:pic>
          <p:nvPicPr>
            <p:cNvPr id="9219" name="Picture 3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835"/>
            <a:stretch/>
          </p:blipFill>
          <p:spPr bwMode="auto">
            <a:xfrm>
              <a:off x="0" y="612676"/>
              <a:ext cx="7176864" cy="18796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" name="矩形 2"/>
            <p:cNvSpPr/>
            <p:nvPr/>
          </p:nvSpPr>
          <p:spPr>
            <a:xfrm rot="21120000">
              <a:off x="287800" y="1039400"/>
              <a:ext cx="584326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b="1" dirty="0">
                  <a:solidFill>
                    <a:schemeClr val="bg1">
                      <a:lumMod val="95000"/>
                    </a:schemeClr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服用多种药物，先咨询</a:t>
              </a:r>
              <a:endParaRPr lang="zh-CN" altLang="zh-CN" sz="4400" b="1" dirty="0">
                <a:solidFill>
                  <a:schemeClr val="bg1">
                    <a:lumMod val="9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8863" y="8887916"/>
            <a:ext cx="1946275" cy="2036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1006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1424 -1.6069 L 0.34601 -1.85034 " pathEditMode="fixed" rAng="0" ptsTypes="AA">
                                      <p:cBhvr>
                                        <p:cTn id="6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003" y="-1217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7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3"/>
          <p:cNvSpPr>
            <a:spLocks noChangeAspect="1" noChangeArrowheads="1" noTextEdit="1"/>
          </p:cNvSpPr>
          <p:nvPr/>
        </p:nvSpPr>
        <p:spPr bwMode="auto">
          <a:xfrm rot="21120000">
            <a:off x="-1036710" y="730838"/>
            <a:ext cx="8442327" cy="1179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 rot="21120000">
            <a:off x="517362" y="1913698"/>
            <a:ext cx="550844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不合理输液可能导致抗生素过度使用，有害无利。中国</a:t>
            </a:r>
            <a:r>
              <a:rPr lang="en-US" altLang="zh-CN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90</a:t>
            </a:r>
            <a:r>
              <a:rPr lang="zh-CN" altLang="en-US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％的病人不知道输液危害性</a:t>
            </a:r>
            <a:r>
              <a:rPr lang="zh-CN" altLang="en-US" sz="20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。我国</a:t>
            </a:r>
            <a:r>
              <a:rPr lang="zh-CN" altLang="en-US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人均抗生素的使用量是国际水平的</a:t>
            </a:r>
            <a:r>
              <a:rPr lang="en-US" altLang="zh-CN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r>
              <a:rPr lang="zh-CN" altLang="en-US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倍左右，而八成左右患者根本不需要使用带抗生素药物</a:t>
            </a:r>
            <a:r>
              <a:rPr lang="zh-CN" altLang="en-US" sz="20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。</a:t>
            </a:r>
            <a:endParaRPr lang="en-US" altLang="zh-CN" sz="2000" dirty="0" smtClean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公众</a:t>
            </a:r>
            <a:r>
              <a:rPr lang="zh-CN" altLang="en-US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用药要遵循能口服就不肌注，能肌注就不输液的原则。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6101649" y="1109582"/>
            <a:ext cx="2481087" cy="3621268"/>
            <a:chOff x="6101649" y="1109582"/>
            <a:chExt cx="2481087" cy="3621268"/>
          </a:xfrm>
        </p:grpSpPr>
        <p:sp>
          <p:nvSpPr>
            <p:cNvPr id="43273" name="矩形 43272"/>
            <p:cNvSpPr/>
            <p:nvPr/>
          </p:nvSpPr>
          <p:spPr>
            <a:xfrm rot="21120000">
              <a:off x="6101649" y="1441295"/>
              <a:ext cx="2481087" cy="3289555"/>
            </a:xfrm>
            <a:prstGeom prst="rect">
              <a:avLst/>
            </a:prstGeom>
            <a:blipFill dpi="0" rotWithShape="1">
              <a:blip r:embed="rId2"/>
              <a:srcRect/>
              <a:tile tx="0" ty="0" sx="100000" sy="100000" flip="none" algn="tl"/>
            </a:blipFill>
            <a:ln w="12700">
              <a:solidFill>
                <a:srgbClr val="6FBBF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 rot="21120000">
              <a:off x="8118197" y="1109582"/>
              <a:ext cx="392710" cy="39271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2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4</a:t>
              </a:r>
              <a:endParaRPr lang="zh-CN" altLang="en-US" sz="22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0" y="612676"/>
            <a:ext cx="7176864" cy="1879600"/>
            <a:chOff x="0" y="612676"/>
            <a:chExt cx="7176864" cy="1879600"/>
          </a:xfrm>
        </p:grpSpPr>
        <p:pic>
          <p:nvPicPr>
            <p:cNvPr id="8194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lum contrast="-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835"/>
            <a:stretch/>
          </p:blipFill>
          <p:spPr bwMode="auto">
            <a:xfrm>
              <a:off x="0" y="612676"/>
              <a:ext cx="7176864" cy="18796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" name="矩形 2"/>
            <p:cNvSpPr/>
            <p:nvPr/>
          </p:nvSpPr>
          <p:spPr>
            <a:xfrm rot="21120000">
              <a:off x="287800" y="1039400"/>
              <a:ext cx="584326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b="1" dirty="0">
                  <a:solidFill>
                    <a:schemeClr val="bg1">
                      <a:lumMod val="95000"/>
                    </a:schemeClr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抗生素的使用，讲原则</a:t>
              </a:r>
              <a:endParaRPr lang="zh-CN" altLang="zh-CN" sz="4400" b="1" dirty="0">
                <a:solidFill>
                  <a:schemeClr val="bg1">
                    <a:lumMod val="9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8863" y="9319964"/>
            <a:ext cx="1946275" cy="2036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81670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1424 -1.69092 L 0.34601 -1.93436 " pathEditMode="fixed" rAng="0" ptsTypes="AA">
                                      <p:cBhvr>
                                        <p:cTn id="6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003" y="-1217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7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3"/>
          <p:cNvSpPr>
            <a:spLocks noChangeAspect="1" noChangeArrowheads="1" noTextEdit="1"/>
          </p:cNvSpPr>
          <p:nvPr/>
        </p:nvSpPr>
        <p:spPr bwMode="auto">
          <a:xfrm rot="21120000">
            <a:off x="-1036710" y="730838"/>
            <a:ext cx="8442327" cy="1179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 rot="21120000">
            <a:off x="455713" y="2002298"/>
            <a:ext cx="409710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对于</a:t>
            </a:r>
            <a:r>
              <a:rPr lang="zh-CN" altLang="en-US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儿童来说，如果补钙过量将限制大脑发育。</a:t>
            </a:r>
            <a:r>
              <a:rPr lang="en-US" altLang="zh-CN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0</a:t>
            </a:r>
            <a:r>
              <a:rPr lang="zh-CN" altLang="en-US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到</a:t>
            </a:r>
            <a:r>
              <a:rPr lang="en-US" altLang="zh-CN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r>
              <a:rPr lang="zh-CN" altLang="en-US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个月的婴儿每日钙摄入量需</a:t>
            </a:r>
            <a:r>
              <a:rPr lang="en-US" altLang="zh-CN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300</a:t>
            </a:r>
            <a:r>
              <a:rPr lang="zh-CN" altLang="en-US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－</a:t>
            </a:r>
            <a:r>
              <a:rPr lang="en-US" altLang="zh-CN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400</a:t>
            </a:r>
            <a:r>
              <a:rPr lang="zh-CN" altLang="en-US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毫克。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4557185" y="1109582"/>
            <a:ext cx="3964467" cy="2747681"/>
            <a:chOff x="4557185" y="1109582"/>
            <a:chExt cx="3964467" cy="2747681"/>
          </a:xfrm>
        </p:grpSpPr>
        <p:sp>
          <p:nvSpPr>
            <p:cNvPr id="43273" name="矩形 43272"/>
            <p:cNvSpPr/>
            <p:nvPr/>
          </p:nvSpPr>
          <p:spPr>
            <a:xfrm rot="21120000">
              <a:off x="4557185" y="1549297"/>
              <a:ext cx="3964467" cy="2307966"/>
            </a:xfrm>
            <a:prstGeom prst="rect">
              <a:avLst/>
            </a:prstGeom>
            <a:blipFill dpi="0" rotWithShape="1">
              <a:blip r:embed="rId2"/>
              <a:srcRect/>
              <a:tile tx="0" ty="0" sx="100000" sy="100000" flip="none" algn="tl"/>
            </a:blipFill>
            <a:ln w="12700">
              <a:solidFill>
                <a:srgbClr val="E7F59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 rot="21120000">
              <a:off x="8118197" y="1109582"/>
              <a:ext cx="392710" cy="39271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2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5</a:t>
              </a:r>
              <a:endParaRPr lang="zh-CN" altLang="en-US" sz="22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0" y="612676"/>
            <a:ext cx="7176864" cy="1879600"/>
            <a:chOff x="0" y="612676"/>
            <a:chExt cx="7176864" cy="1879600"/>
          </a:xfrm>
        </p:grpSpPr>
        <p:pic>
          <p:nvPicPr>
            <p:cNvPr id="7171" name="Picture 3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835"/>
            <a:stretch/>
          </p:blipFill>
          <p:spPr bwMode="auto">
            <a:xfrm>
              <a:off x="0" y="612676"/>
              <a:ext cx="7176864" cy="18796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" name="矩形 2"/>
            <p:cNvSpPr/>
            <p:nvPr/>
          </p:nvSpPr>
          <p:spPr>
            <a:xfrm rot="21120000">
              <a:off x="287800" y="1039400"/>
              <a:ext cx="584326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b="1" dirty="0">
                  <a:solidFill>
                    <a:schemeClr val="bg1">
                      <a:lumMod val="95000"/>
                    </a:schemeClr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儿童补钙用量，应适量</a:t>
              </a:r>
              <a:endParaRPr lang="zh-CN" altLang="zh-CN" sz="4400" b="1" dirty="0">
                <a:solidFill>
                  <a:schemeClr val="bg1">
                    <a:lumMod val="9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8863" y="9175948"/>
            <a:ext cx="1946275" cy="2036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53810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1424 -1.66281 L 0.34601 -1.90625 " pathEditMode="fixed" rAng="0" ptsTypes="AA">
                                      <p:cBhvr>
                                        <p:cTn id="6" dur="2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003" y="-1217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7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3"/>
          <p:cNvSpPr>
            <a:spLocks noChangeAspect="1" noChangeArrowheads="1" noTextEdit="1"/>
          </p:cNvSpPr>
          <p:nvPr/>
        </p:nvSpPr>
        <p:spPr bwMode="auto">
          <a:xfrm rot="21120000">
            <a:off x="-1036710" y="730838"/>
            <a:ext cx="8442327" cy="1179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 rot="21120000">
            <a:off x="489400" y="1988250"/>
            <a:ext cx="435733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对于女性来说，长时间用药物来改变月经来潮时间，会导致月经紊乱。如需用药物推迟月经来潮，应在医院妇科医生指导下进行，切不可自己购药随意服用。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4814996" y="1109582"/>
            <a:ext cx="3698466" cy="2630597"/>
            <a:chOff x="4814996" y="1109582"/>
            <a:chExt cx="3698466" cy="2630597"/>
          </a:xfrm>
        </p:grpSpPr>
        <p:sp>
          <p:nvSpPr>
            <p:cNvPr id="43273" name="矩形 43272"/>
            <p:cNvSpPr/>
            <p:nvPr/>
          </p:nvSpPr>
          <p:spPr>
            <a:xfrm rot="21120000">
              <a:off x="4814996" y="1531267"/>
              <a:ext cx="3698466" cy="2208912"/>
            </a:xfrm>
            <a:prstGeom prst="rect">
              <a:avLst/>
            </a:prstGeom>
            <a:blipFill dpi="0" rotWithShape="1">
              <a:blip r:embed="rId2"/>
              <a:srcRect/>
              <a:tile tx="0" ty="0" sx="100000" sy="100000" flip="none" algn="tl"/>
            </a:blipFill>
            <a:ln w="12700">
              <a:solidFill>
                <a:srgbClr val="E3D8D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 rot="21120000">
              <a:off x="8118197" y="1109582"/>
              <a:ext cx="392710" cy="39271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2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6</a:t>
              </a:r>
              <a:endParaRPr lang="zh-CN" altLang="en-US" sz="22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0" y="612676"/>
            <a:ext cx="7176864" cy="1879600"/>
            <a:chOff x="0" y="612676"/>
            <a:chExt cx="7176864" cy="1879600"/>
          </a:xfrm>
        </p:grpSpPr>
        <p:pic>
          <p:nvPicPr>
            <p:cNvPr id="6148" name="Picture 4"/>
            <p:cNvPicPr>
              <a:picLocks noChangeAspect="1" noChangeArrowheads="1"/>
            </p:cNvPicPr>
            <p:nvPr/>
          </p:nvPicPr>
          <p:blipFill rotWithShape="1">
            <a:blip r:embed="rId3">
              <a:lum contrast="-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835"/>
            <a:stretch/>
          </p:blipFill>
          <p:spPr bwMode="auto">
            <a:xfrm>
              <a:off x="0" y="612676"/>
              <a:ext cx="7176864" cy="18796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" name="矩形 2"/>
            <p:cNvSpPr/>
            <p:nvPr/>
          </p:nvSpPr>
          <p:spPr>
            <a:xfrm rot="21120000">
              <a:off x="287800" y="1039400"/>
              <a:ext cx="584326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b="1" dirty="0">
                  <a:solidFill>
                    <a:schemeClr val="bg1">
                      <a:lumMod val="95000"/>
                    </a:schemeClr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女性调经用药，需谨慎</a:t>
              </a:r>
              <a:endParaRPr lang="zh-CN" altLang="zh-CN" sz="4400" b="1" dirty="0">
                <a:solidFill>
                  <a:schemeClr val="bg1">
                    <a:lumMod val="9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8863" y="8599884"/>
            <a:ext cx="1946275" cy="2036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92401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1424 -1.55068 L 0.34601 -1.79412 " pathEditMode="fixed" rAng="0" ptsTypes="AA">
                                      <p:cBhvr>
                                        <p:cTn id="6" dur="2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003" y="-1217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7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3863</TotalTime>
  <Words>722</Words>
  <Application>Microsoft Office PowerPoint</Application>
  <PresentationFormat>全屏显示(16:9)</PresentationFormat>
  <Paragraphs>74</Paragraphs>
  <Slides>17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8" baseType="lpstr">
      <vt:lpstr>Arial</vt:lpstr>
      <vt:lpstr>宋体</vt:lpstr>
      <vt:lpstr>Impact</vt:lpstr>
      <vt:lpstr>Segoe UI Semilight</vt:lpstr>
      <vt:lpstr>微软雅黑</vt:lpstr>
      <vt:lpstr>方正正大黑简体</vt:lpstr>
      <vt:lpstr>迷你简菱心</vt:lpstr>
      <vt:lpstr>Bookman Old Style</vt:lpstr>
      <vt:lpstr>黑体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mf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辛卓</cp:lastModifiedBy>
  <cp:revision>214</cp:revision>
  <dcterms:created xsi:type="dcterms:W3CDTF">2014-08-27T04:45:19Z</dcterms:created>
  <dcterms:modified xsi:type="dcterms:W3CDTF">2014-10-12T05:44:09Z</dcterms:modified>
</cp:coreProperties>
</file>