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7" r:id="rId2"/>
  </p:sldMasterIdLst>
  <p:sldIdLst>
    <p:sldId id="256" r:id="rId3"/>
    <p:sldId id="257" r:id="rId4"/>
    <p:sldId id="297" r:id="rId5"/>
    <p:sldId id="262" r:id="rId6"/>
    <p:sldId id="263" r:id="rId7"/>
    <p:sldId id="320" r:id="rId8"/>
    <p:sldId id="298" r:id="rId9"/>
    <p:sldId id="266" r:id="rId10"/>
    <p:sldId id="299" r:id="rId11"/>
    <p:sldId id="268" r:id="rId12"/>
    <p:sldId id="269" r:id="rId13"/>
    <p:sldId id="270" r:id="rId14"/>
    <p:sldId id="300" r:id="rId15"/>
    <p:sldId id="272" r:id="rId16"/>
    <p:sldId id="273" r:id="rId17"/>
    <p:sldId id="274" r:id="rId18"/>
    <p:sldId id="275" r:id="rId19"/>
    <p:sldId id="321" r:id="rId20"/>
    <p:sldId id="301" r:id="rId21"/>
    <p:sldId id="278" r:id="rId22"/>
    <p:sldId id="279" r:id="rId23"/>
    <p:sldId id="280" r:id="rId24"/>
    <p:sldId id="303" r:id="rId25"/>
    <p:sldId id="322" r:id="rId26"/>
    <p:sldId id="305" r:id="rId27"/>
    <p:sldId id="283" r:id="rId28"/>
    <p:sldId id="309" r:id="rId29"/>
    <p:sldId id="310" r:id="rId30"/>
    <p:sldId id="311" r:id="rId31"/>
    <p:sldId id="313" r:id="rId32"/>
    <p:sldId id="323" r:id="rId33"/>
    <p:sldId id="314" r:id="rId34"/>
    <p:sldId id="316" r:id="rId35"/>
    <p:sldId id="317" r:id="rId36"/>
    <p:sldId id="302" r:id="rId37"/>
    <p:sldId id="318" r:id="rId38"/>
    <p:sldId id="319" r:id="rId39"/>
    <p:sldId id="304" r:id="rId40"/>
    <p:sldId id="325" r:id="rId4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FF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300" autoAdjust="0"/>
    <p:restoredTop sz="94151" autoAdjust="0"/>
  </p:normalViewPr>
  <p:slideViewPr>
    <p:cSldViewPr>
      <p:cViewPr varScale="1">
        <p:scale>
          <a:sx n="69" d="100"/>
          <a:sy n="69" d="100"/>
        </p:scale>
        <p:origin x="810" y="48"/>
      </p:cViewPr>
      <p:guideLst>
        <p:guide orient="horz" pos="2160"/>
        <p:guide pos="3840"/>
      </p:guideLst>
    </p:cSldViewPr>
  </p:slideViewPr>
  <p:notesTextViewPr>
    <p:cViewPr>
      <p:scale>
        <a:sx n="1" d="1"/>
        <a:sy n="1" d="1"/>
      </p:scale>
      <p:origin x="0" y="0"/>
    </p:cViewPr>
  </p:notesText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794670" y="4896189"/>
            <a:ext cx="5760732" cy="1341123"/>
          </a:xfrm>
          <a:prstGeom prst="rect">
            <a:avLst/>
          </a:prstGeom>
        </p:spPr>
      </p:pic>
      <p:pic>
        <p:nvPicPr>
          <p:cNvPr id="6" name="图片 5"/>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86153" y="4005064"/>
            <a:ext cx="4432538" cy="2324056"/>
          </a:xfrm>
          <a:prstGeom prst="rect">
            <a:avLst/>
          </a:prstGeom>
        </p:spPr>
      </p:pic>
      <p:pic>
        <p:nvPicPr>
          <p:cNvPr id="11" name="图片 10"/>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559495" y="5253486"/>
            <a:ext cx="10632505" cy="1601450"/>
          </a:xfrm>
          <a:prstGeom prst="rect">
            <a:avLst/>
          </a:prstGeom>
        </p:spPr>
      </p:pic>
      <p:pic>
        <p:nvPicPr>
          <p:cNvPr id="9" name="图片 8"/>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0" y="5205402"/>
            <a:ext cx="9632080" cy="1652598"/>
          </a:xfrm>
          <a:prstGeom prst="rect">
            <a:avLst/>
          </a:prstGeom>
        </p:spPr>
      </p:pic>
      <p:pic>
        <p:nvPicPr>
          <p:cNvPr id="10" name="图片 9"/>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6359352" y="5534750"/>
            <a:ext cx="5832648" cy="1323250"/>
          </a:xfrm>
          <a:prstGeom prst="rect">
            <a:avLst/>
          </a:prstGeom>
        </p:spPr>
      </p:pic>
      <p:pic>
        <p:nvPicPr>
          <p:cNvPr id="7" name="图片 6"/>
          <p:cNvPicPr>
            <a:picLocks noChangeAspect="1"/>
          </p:cNvPicPr>
          <p:nvPr userDrawn="1"/>
        </p:nvPicPr>
        <p:blipFill>
          <a:blip r:embed="rId7" cstate="print">
            <a:extLst>
              <a:ext uri="{28A0092B-C50C-407E-A947-70E740481C1C}">
                <a14:useLocalDpi xmlns:a14="http://schemas.microsoft.com/office/drawing/2010/main"/>
              </a:ext>
            </a:extLst>
          </a:blip>
          <a:stretch>
            <a:fillRect/>
          </a:stretch>
        </p:blipFill>
        <p:spPr>
          <a:xfrm>
            <a:off x="0" y="0"/>
            <a:ext cx="8130572" cy="2757714"/>
          </a:xfrm>
          <a:prstGeom prst="rect">
            <a:avLst/>
          </a:prstGeom>
        </p:spPr>
      </p:pic>
      <p:pic>
        <p:nvPicPr>
          <p:cNvPr id="12" name="图片 11"/>
          <p:cNvPicPr>
            <a:picLocks noChangeAspect="1"/>
          </p:cNvPicPr>
          <p:nvPr userDrawn="1"/>
        </p:nvPicPr>
        <p:blipFill>
          <a:blip r:embed="rId8" cstate="print">
            <a:extLst>
              <a:ext uri="{28A0092B-C50C-407E-A947-70E740481C1C}">
                <a14:useLocalDpi xmlns:a14="http://schemas.microsoft.com/office/drawing/2010/main"/>
              </a:ext>
            </a:extLst>
          </a:blip>
          <a:stretch>
            <a:fillRect/>
          </a:stretch>
        </p:blipFill>
        <p:spPr>
          <a:xfrm>
            <a:off x="2855640" y="5536317"/>
            <a:ext cx="1224136" cy="1206790"/>
          </a:xfrm>
          <a:prstGeom prst="rect">
            <a:avLst/>
          </a:prstGeom>
          <a:effectLst>
            <a:outerShdw blurRad="101600" dist="63500" dir="2700000" algn="tl" rotWithShape="0">
              <a:prstClr val="black">
                <a:alpha val="50000"/>
              </a:prstClr>
            </a:outerShdw>
          </a:effectLst>
        </p:spPr>
      </p:pic>
    </p:spTree>
    <p:extLst>
      <p:ext uri="{BB962C8B-B14F-4D97-AF65-F5344CB8AC3E}">
        <p14:creationId xmlns:p14="http://schemas.microsoft.com/office/powerpoint/2010/main" val="2459781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42" presetClass="entr" presetSubtype="0" fill="hold" nodeType="withEffect">
                                  <p:stCondLst>
                                    <p:cond delay="60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750"/>
                                        <p:tgtEl>
                                          <p:spTgt spid="10"/>
                                        </p:tgtEl>
                                      </p:cBhvr>
                                    </p:animEffect>
                                    <p:anim calcmode="lin" valueType="num">
                                      <p:cBhvr>
                                        <p:cTn id="11" dur="750" fill="hold"/>
                                        <p:tgtEl>
                                          <p:spTgt spid="10"/>
                                        </p:tgtEl>
                                        <p:attrNameLst>
                                          <p:attrName>ppt_x</p:attrName>
                                        </p:attrNameLst>
                                      </p:cBhvr>
                                      <p:tavLst>
                                        <p:tav tm="0">
                                          <p:val>
                                            <p:strVal val="#ppt_x"/>
                                          </p:val>
                                        </p:tav>
                                        <p:tav tm="100000">
                                          <p:val>
                                            <p:strVal val="#ppt_x"/>
                                          </p:val>
                                        </p:tav>
                                      </p:tavLst>
                                    </p:anim>
                                    <p:anim calcmode="lin" valueType="num">
                                      <p:cBhvr>
                                        <p:cTn id="12" dur="750" fill="hold"/>
                                        <p:tgtEl>
                                          <p:spTgt spid="10"/>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50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750"/>
                                        <p:tgtEl>
                                          <p:spTgt spid="9"/>
                                        </p:tgtEl>
                                      </p:cBhvr>
                                    </p:animEffect>
                                    <p:anim calcmode="lin" valueType="num">
                                      <p:cBhvr>
                                        <p:cTn id="16" dur="750" fill="hold"/>
                                        <p:tgtEl>
                                          <p:spTgt spid="9"/>
                                        </p:tgtEl>
                                        <p:attrNameLst>
                                          <p:attrName>ppt_x</p:attrName>
                                        </p:attrNameLst>
                                      </p:cBhvr>
                                      <p:tavLst>
                                        <p:tav tm="0">
                                          <p:val>
                                            <p:strVal val="#ppt_x"/>
                                          </p:val>
                                        </p:tav>
                                        <p:tav tm="100000">
                                          <p:val>
                                            <p:strVal val="#ppt_x"/>
                                          </p:val>
                                        </p:tav>
                                      </p:tavLst>
                                    </p:anim>
                                    <p:anim calcmode="lin" valueType="num">
                                      <p:cBhvr>
                                        <p:cTn id="17" dur="750" fill="hold"/>
                                        <p:tgtEl>
                                          <p:spTgt spid="9"/>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75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750"/>
                                        <p:tgtEl>
                                          <p:spTgt spid="11"/>
                                        </p:tgtEl>
                                      </p:cBhvr>
                                    </p:animEffect>
                                    <p:anim calcmode="lin" valueType="num">
                                      <p:cBhvr>
                                        <p:cTn id="21" dur="750" fill="hold"/>
                                        <p:tgtEl>
                                          <p:spTgt spid="11"/>
                                        </p:tgtEl>
                                        <p:attrNameLst>
                                          <p:attrName>ppt_x</p:attrName>
                                        </p:attrNameLst>
                                      </p:cBhvr>
                                      <p:tavLst>
                                        <p:tav tm="0">
                                          <p:val>
                                            <p:strVal val="#ppt_x"/>
                                          </p:val>
                                        </p:tav>
                                        <p:tav tm="100000">
                                          <p:val>
                                            <p:strVal val="#ppt_x"/>
                                          </p:val>
                                        </p:tav>
                                      </p:tavLst>
                                    </p:anim>
                                    <p:anim calcmode="lin" valueType="num">
                                      <p:cBhvr>
                                        <p:cTn id="22" dur="750" fill="hold"/>
                                        <p:tgtEl>
                                          <p:spTgt spid="11"/>
                                        </p:tgtEl>
                                        <p:attrNameLst>
                                          <p:attrName>ppt_y</p:attrName>
                                        </p:attrNameLst>
                                      </p:cBhvr>
                                      <p:tavLst>
                                        <p:tav tm="0">
                                          <p:val>
                                            <p:strVal val="#ppt_y+.1"/>
                                          </p:val>
                                        </p:tav>
                                        <p:tav tm="100000">
                                          <p:val>
                                            <p:strVal val="#ppt_y"/>
                                          </p:val>
                                        </p:tav>
                                      </p:tavLst>
                                    </p:anim>
                                  </p:childTnLst>
                                </p:cTn>
                              </p:par>
                              <p:par>
                                <p:cTn id="23" presetID="2" presetClass="entr" presetSubtype="4" decel="100000" fill="hold" nodeType="withEffect">
                                  <p:stCondLst>
                                    <p:cond delay="75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1000" fill="hold"/>
                                        <p:tgtEl>
                                          <p:spTgt spid="6"/>
                                        </p:tgtEl>
                                        <p:attrNameLst>
                                          <p:attrName>ppt_x</p:attrName>
                                        </p:attrNameLst>
                                      </p:cBhvr>
                                      <p:tavLst>
                                        <p:tav tm="0">
                                          <p:val>
                                            <p:strVal val="#ppt_x"/>
                                          </p:val>
                                        </p:tav>
                                        <p:tav tm="100000">
                                          <p:val>
                                            <p:strVal val="#ppt_x"/>
                                          </p:val>
                                        </p:tav>
                                      </p:tavLst>
                                    </p:anim>
                                    <p:anim calcmode="lin" valueType="num">
                                      <p:cBhvr additive="base">
                                        <p:cTn id="26" dur="1000" fill="hold"/>
                                        <p:tgtEl>
                                          <p:spTgt spid="6"/>
                                        </p:tgtEl>
                                        <p:attrNameLst>
                                          <p:attrName>ppt_y</p:attrName>
                                        </p:attrNameLst>
                                      </p:cBhvr>
                                      <p:tavLst>
                                        <p:tav tm="0">
                                          <p:val>
                                            <p:strVal val="1+#ppt_h/2"/>
                                          </p:val>
                                        </p:tav>
                                        <p:tav tm="100000">
                                          <p:val>
                                            <p:strVal val="#ppt_y"/>
                                          </p:val>
                                        </p:tav>
                                      </p:tavLst>
                                    </p:anim>
                                  </p:childTnLst>
                                </p:cTn>
                              </p:par>
                              <p:par>
                                <p:cTn id="27" presetID="2" presetClass="entr" presetSubtype="4" decel="100000" fill="hold" nodeType="withEffect">
                                  <p:stCondLst>
                                    <p:cond delay="100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1000" fill="hold"/>
                                        <p:tgtEl>
                                          <p:spTgt spid="5"/>
                                        </p:tgtEl>
                                        <p:attrNameLst>
                                          <p:attrName>ppt_x</p:attrName>
                                        </p:attrNameLst>
                                      </p:cBhvr>
                                      <p:tavLst>
                                        <p:tav tm="0">
                                          <p:val>
                                            <p:strVal val="#ppt_x"/>
                                          </p:val>
                                        </p:tav>
                                        <p:tav tm="100000">
                                          <p:val>
                                            <p:strVal val="#ppt_x"/>
                                          </p:val>
                                        </p:tav>
                                      </p:tavLst>
                                    </p:anim>
                                    <p:anim calcmode="lin" valueType="num">
                                      <p:cBhvr additive="base">
                                        <p:cTn id="30" dur="1000" fill="hold"/>
                                        <p:tgtEl>
                                          <p:spTgt spid="5"/>
                                        </p:tgtEl>
                                        <p:attrNameLst>
                                          <p:attrName>ppt_y</p:attrName>
                                        </p:attrNameLst>
                                      </p:cBhvr>
                                      <p:tavLst>
                                        <p:tav tm="0">
                                          <p:val>
                                            <p:strVal val="1+#ppt_h/2"/>
                                          </p:val>
                                        </p:tav>
                                        <p:tav tm="100000">
                                          <p:val>
                                            <p:strVal val="#ppt_y"/>
                                          </p:val>
                                        </p:tav>
                                      </p:tavLst>
                                    </p:anim>
                                  </p:childTnLst>
                                </p:cTn>
                              </p:par>
                              <p:par>
                                <p:cTn id="31" presetID="15" presetClass="entr" presetSubtype="0" fill="hold" nodeType="withEffect">
                                  <p:stCondLst>
                                    <p:cond delay="1750"/>
                                  </p:stCondLst>
                                  <p:childTnLst>
                                    <p:set>
                                      <p:cBhvr>
                                        <p:cTn id="32" dur="1" fill="hold">
                                          <p:stCondLst>
                                            <p:cond delay="0"/>
                                          </p:stCondLst>
                                        </p:cTn>
                                        <p:tgtEl>
                                          <p:spTgt spid="12"/>
                                        </p:tgtEl>
                                        <p:attrNameLst>
                                          <p:attrName>style.visibility</p:attrName>
                                        </p:attrNameLst>
                                      </p:cBhvr>
                                      <p:to>
                                        <p:strVal val="visible"/>
                                      </p:to>
                                    </p:set>
                                    <p:anim calcmode="lin" valueType="num">
                                      <p:cBhvr>
                                        <p:cTn id="33" dur="1000" fill="hold"/>
                                        <p:tgtEl>
                                          <p:spTgt spid="12"/>
                                        </p:tgtEl>
                                        <p:attrNameLst>
                                          <p:attrName>ppt_w</p:attrName>
                                        </p:attrNameLst>
                                      </p:cBhvr>
                                      <p:tavLst>
                                        <p:tav tm="0">
                                          <p:val>
                                            <p:fltVal val="0"/>
                                          </p:val>
                                        </p:tav>
                                        <p:tav tm="100000">
                                          <p:val>
                                            <p:strVal val="#ppt_w"/>
                                          </p:val>
                                        </p:tav>
                                      </p:tavLst>
                                    </p:anim>
                                    <p:anim calcmode="lin" valueType="num">
                                      <p:cBhvr>
                                        <p:cTn id="34" dur="1000" fill="hold"/>
                                        <p:tgtEl>
                                          <p:spTgt spid="12"/>
                                        </p:tgtEl>
                                        <p:attrNameLst>
                                          <p:attrName>ppt_h</p:attrName>
                                        </p:attrNameLst>
                                      </p:cBhvr>
                                      <p:tavLst>
                                        <p:tav tm="0">
                                          <p:val>
                                            <p:fltVal val="0"/>
                                          </p:val>
                                        </p:tav>
                                        <p:tav tm="100000">
                                          <p:val>
                                            <p:strVal val="#ppt_h"/>
                                          </p:val>
                                        </p:tav>
                                      </p:tavLst>
                                    </p:anim>
                                    <p:anim calcmode="lin" valueType="num">
                                      <p:cBhvr>
                                        <p:cTn id="35"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09600" y="6356350"/>
            <a:ext cx="2844800" cy="365125"/>
          </a:xfrm>
          <a:prstGeom prst="rect">
            <a:avLst/>
          </a:prstGeom>
        </p:spPr>
        <p:txBody>
          <a:bodyPr/>
          <a:lstStyle/>
          <a:p>
            <a:fld id="{C3E9EF83-8FBA-4DC5-96B2-414D41D68180}" type="datetimeFigureOut">
              <a:rPr lang="zh-CN" altLang="en-US" smtClean="0"/>
              <a:t>2017/11/16</a:t>
            </a:fld>
            <a:endParaRPr lang="zh-CN" altLang="en-US"/>
          </a:p>
        </p:txBody>
      </p:sp>
      <p:sp>
        <p:nvSpPr>
          <p:cNvPr id="5" name="页脚占位符 4"/>
          <p:cNvSpPr>
            <a:spLocks noGrp="1"/>
          </p:cNvSpPr>
          <p:nvPr>
            <p:ph type="ftr" sz="quarter" idx="11"/>
          </p:nvPr>
        </p:nvSpPr>
        <p:spPr>
          <a:xfrm>
            <a:off x="4165600" y="6356350"/>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0"/>
            <a:ext cx="2844800" cy="365125"/>
          </a:xfrm>
          <a:prstGeom prst="rect">
            <a:avLst/>
          </a:prstGeom>
        </p:spPr>
        <p:txBody>
          <a:bodyPr/>
          <a:lstStyle/>
          <a:p>
            <a:fld id="{CCEB0474-4A18-47D3-AEE7-B411BAC8AD54}" type="slidenum">
              <a:rPr lang="zh-CN" altLang="en-US" smtClean="0"/>
              <a:t>‹#›</a:t>
            </a:fld>
            <a:endParaRPr lang="zh-CN" altLang="en-US"/>
          </a:p>
        </p:txBody>
      </p:sp>
    </p:spTree>
    <p:extLst>
      <p:ext uri="{BB962C8B-B14F-4D97-AF65-F5344CB8AC3E}">
        <p14:creationId xmlns:p14="http://schemas.microsoft.com/office/powerpoint/2010/main" val="22626535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600" y="6356350"/>
            <a:ext cx="2844800" cy="365125"/>
          </a:xfrm>
          <a:prstGeom prst="rect">
            <a:avLst/>
          </a:prstGeom>
        </p:spPr>
        <p:txBody>
          <a:bodyPr/>
          <a:lstStyle/>
          <a:p>
            <a:fld id="{C3E9EF83-8FBA-4DC5-96B2-414D41D68180}" type="datetimeFigureOut">
              <a:rPr lang="zh-CN" altLang="en-US" smtClean="0"/>
              <a:t>2017/11/16</a:t>
            </a:fld>
            <a:endParaRPr lang="zh-CN" altLang="en-US"/>
          </a:p>
        </p:txBody>
      </p:sp>
      <p:sp>
        <p:nvSpPr>
          <p:cNvPr id="5" name="页脚占位符 4"/>
          <p:cNvSpPr>
            <a:spLocks noGrp="1"/>
          </p:cNvSpPr>
          <p:nvPr>
            <p:ph type="ftr" sz="quarter" idx="11"/>
          </p:nvPr>
        </p:nvSpPr>
        <p:spPr>
          <a:xfrm>
            <a:off x="4165600" y="6356350"/>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0"/>
            <a:ext cx="2844800" cy="365125"/>
          </a:xfrm>
          <a:prstGeom prst="rect">
            <a:avLst/>
          </a:prstGeom>
        </p:spPr>
        <p:txBody>
          <a:bodyPr/>
          <a:lstStyle/>
          <a:p>
            <a:fld id="{CCEB0474-4A18-47D3-AEE7-B411BAC8AD54}" type="slidenum">
              <a:rPr lang="zh-CN" altLang="en-US" smtClean="0"/>
              <a:t>‹#›</a:t>
            </a:fld>
            <a:endParaRPr lang="zh-CN" altLang="en-US"/>
          </a:p>
        </p:txBody>
      </p:sp>
    </p:spTree>
    <p:extLst>
      <p:ext uri="{BB962C8B-B14F-4D97-AF65-F5344CB8AC3E}">
        <p14:creationId xmlns:p14="http://schemas.microsoft.com/office/powerpoint/2010/main" val="35963263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609600" y="6356350"/>
            <a:ext cx="2844800" cy="365125"/>
          </a:xfrm>
          <a:prstGeom prst="rect">
            <a:avLst/>
          </a:prstGeom>
        </p:spPr>
        <p:txBody>
          <a:bodyPr/>
          <a:lstStyle/>
          <a:p>
            <a:fld id="{C3E9EF83-8FBA-4DC5-96B2-414D41D68180}" type="datetimeFigureOut">
              <a:rPr lang="zh-CN" altLang="en-US" smtClean="0"/>
              <a:t>2017/11/16</a:t>
            </a:fld>
            <a:endParaRPr lang="zh-CN" altLang="en-US"/>
          </a:p>
        </p:txBody>
      </p:sp>
      <p:sp>
        <p:nvSpPr>
          <p:cNvPr id="5" name="页脚占位符 4"/>
          <p:cNvSpPr>
            <a:spLocks noGrp="1"/>
          </p:cNvSpPr>
          <p:nvPr>
            <p:ph type="ftr" sz="quarter" idx="11"/>
          </p:nvPr>
        </p:nvSpPr>
        <p:spPr>
          <a:xfrm>
            <a:off x="4165600" y="6356350"/>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0"/>
            <a:ext cx="2844800" cy="365125"/>
          </a:xfrm>
          <a:prstGeom prst="rect">
            <a:avLst/>
          </a:prstGeom>
        </p:spPr>
        <p:txBody>
          <a:bodyPr/>
          <a:lstStyle/>
          <a:p>
            <a:fld id="{CCEB0474-4A18-47D3-AEE7-B411BAC8AD54}" type="slidenum">
              <a:rPr lang="zh-CN" altLang="en-US" smtClean="0"/>
              <a:t>‹#›</a:t>
            </a:fld>
            <a:endParaRPr lang="zh-CN" altLang="en-US"/>
          </a:p>
        </p:txBody>
      </p:sp>
    </p:spTree>
    <p:extLst>
      <p:ext uri="{BB962C8B-B14F-4D97-AF65-F5344CB8AC3E}">
        <p14:creationId xmlns:p14="http://schemas.microsoft.com/office/powerpoint/2010/main" val="21471674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609600" y="6356350"/>
            <a:ext cx="2844800" cy="365125"/>
          </a:xfrm>
          <a:prstGeom prst="rect">
            <a:avLst/>
          </a:prstGeom>
        </p:spPr>
        <p:txBody>
          <a:bodyPr/>
          <a:lstStyle/>
          <a:p>
            <a:fld id="{C3E9EF83-8FBA-4DC5-96B2-414D41D68180}" type="datetimeFigureOut">
              <a:rPr lang="zh-CN" altLang="en-US" smtClean="0"/>
              <a:t>2017/11/16</a:t>
            </a:fld>
            <a:endParaRPr lang="zh-CN" altLang="en-US"/>
          </a:p>
        </p:txBody>
      </p:sp>
      <p:sp>
        <p:nvSpPr>
          <p:cNvPr id="6" name="页脚占位符 5"/>
          <p:cNvSpPr>
            <a:spLocks noGrp="1"/>
          </p:cNvSpPr>
          <p:nvPr>
            <p:ph type="ftr" sz="quarter" idx="11"/>
          </p:nvPr>
        </p:nvSpPr>
        <p:spPr>
          <a:xfrm>
            <a:off x="4165600" y="6356350"/>
            <a:ext cx="3860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7600" y="6356350"/>
            <a:ext cx="2844800" cy="365125"/>
          </a:xfrm>
          <a:prstGeom prst="rect">
            <a:avLst/>
          </a:prstGeom>
        </p:spPr>
        <p:txBody>
          <a:bodyPr/>
          <a:lstStyle/>
          <a:p>
            <a:fld id="{CCEB0474-4A18-47D3-AEE7-B411BAC8AD54}" type="slidenum">
              <a:rPr lang="zh-CN" altLang="en-US" smtClean="0"/>
              <a:t>‹#›</a:t>
            </a:fld>
            <a:endParaRPr lang="zh-CN" altLang="en-US"/>
          </a:p>
        </p:txBody>
      </p:sp>
    </p:spTree>
    <p:extLst>
      <p:ext uri="{BB962C8B-B14F-4D97-AF65-F5344CB8AC3E}">
        <p14:creationId xmlns:p14="http://schemas.microsoft.com/office/powerpoint/2010/main" val="325690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609600" y="6356350"/>
            <a:ext cx="2844800" cy="365125"/>
          </a:xfrm>
          <a:prstGeom prst="rect">
            <a:avLst/>
          </a:prstGeom>
        </p:spPr>
        <p:txBody>
          <a:bodyPr/>
          <a:lstStyle/>
          <a:p>
            <a:fld id="{C3E9EF83-8FBA-4DC5-96B2-414D41D68180}" type="datetimeFigureOut">
              <a:rPr lang="zh-CN" altLang="en-US" smtClean="0"/>
              <a:t>2017/11/16</a:t>
            </a:fld>
            <a:endParaRPr lang="zh-CN" altLang="en-US"/>
          </a:p>
        </p:txBody>
      </p:sp>
      <p:sp>
        <p:nvSpPr>
          <p:cNvPr id="8" name="页脚占位符 7"/>
          <p:cNvSpPr>
            <a:spLocks noGrp="1"/>
          </p:cNvSpPr>
          <p:nvPr>
            <p:ph type="ftr" sz="quarter" idx="11"/>
          </p:nvPr>
        </p:nvSpPr>
        <p:spPr>
          <a:xfrm>
            <a:off x="4165600" y="6356350"/>
            <a:ext cx="3860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737600" y="6356350"/>
            <a:ext cx="2844800" cy="365125"/>
          </a:xfrm>
          <a:prstGeom prst="rect">
            <a:avLst/>
          </a:prstGeom>
        </p:spPr>
        <p:txBody>
          <a:bodyPr/>
          <a:lstStyle/>
          <a:p>
            <a:fld id="{CCEB0474-4A18-47D3-AEE7-B411BAC8AD54}" type="slidenum">
              <a:rPr lang="zh-CN" altLang="en-US" smtClean="0"/>
              <a:t>‹#›</a:t>
            </a:fld>
            <a:endParaRPr lang="zh-CN" altLang="en-US"/>
          </a:p>
        </p:txBody>
      </p:sp>
    </p:spTree>
    <p:extLst>
      <p:ext uri="{BB962C8B-B14F-4D97-AF65-F5344CB8AC3E}">
        <p14:creationId xmlns:p14="http://schemas.microsoft.com/office/powerpoint/2010/main" val="6883391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09600" y="6356350"/>
            <a:ext cx="2844800" cy="365125"/>
          </a:xfrm>
          <a:prstGeom prst="rect">
            <a:avLst/>
          </a:prstGeom>
        </p:spPr>
        <p:txBody>
          <a:bodyPr/>
          <a:lstStyle/>
          <a:p>
            <a:fld id="{C3E9EF83-8FBA-4DC5-96B2-414D41D68180}" type="datetimeFigureOut">
              <a:rPr lang="zh-CN" altLang="en-US" smtClean="0"/>
              <a:t>2017/11/16</a:t>
            </a:fld>
            <a:endParaRPr lang="zh-CN" altLang="en-US"/>
          </a:p>
        </p:txBody>
      </p:sp>
      <p:sp>
        <p:nvSpPr>
          <p:cNvPr id="4" name="页脚占位符 3"/>
          <p:cNvSpPr>
            <a:spLocks noGrp="1"/>
          </p:cNvSpPr>
          <p:nvPr>
            <p:ph type="ftr" sz="quarter" idx="11"/>
          </p:nvPr>
        </p:nvSpPr>
        <p:spPr>
          <a:xfrm>
            <a:off x="4165600" y="6356350"/>
            <a:ext cx="3860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737600" y="6356350"/>
            <a:ext cx="2844800" cy="365125"/>
          </a:xfrm>
          <a:prstGeom prst="rect">
            <a:avLst/>
          </a:prstGeom>
        </p:spPr>
        <p:txBody>
          <a:bodyPr/>
          <a:lstStyle/>
          <a:p>
            <a:fld id="{CCEB0474-4A18-47D3-AEE7-B411BAC8AD54}" type="slidenum">
              <a:rPr lang="zh-CN" altLang="en-US" smtClean="0"/>
              <a:t>‹#›</a:t>
            </a:fld>
            <a:endParaRPr lang="zh-CN" altLang="en-US"/>
          </a:p>
        </p:txBody>
      </p:sp>
    </p:spTree>
    <p:extLst>
      <p:ext uri="{BB962C8B-B14F-4D97-AF65-F5344CB8AC3E}">
        <p14:creationId xmlns:p14="http://schemas.microsoft.com/office/powerpoint/2010/main" val="32624689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0"/>
            <a:ext cx="2844800" cy="365125"/>
          </a:xfrm>
          <a:prstGeom prst="rect">
            <a:avLst/>
          </a:prstGeom>
        </p:spPr>
        <p:txBody>
          <a:bodyPr/>
          <a:lstStyle/>
          <a:p>
            <a:fld id="{C3E9EF83-8FBA-4DC5-96B2-414D41D68180}" type="datetimeFigureOut">
              <a:rPr lang="zh-CN" altLang="en-US" smtClean="0"/>
              <a:t>2017/11/16</a:t>
            </a:fld>
            <a:endParaRPr lang="zh-CN" altLang="en-US"/>
          </a:p>
        </p:txBody>
      </p:sp>
      <p:sp>
        <p:nvSpPr>
          <p:cNvPr id="3" name="页脚占位符 2"/>
          <p:cNvSpPr>
            <a:spLocks noGrp="1"/>
          </p:cNvSpPr>
          <p:nvPr>
            <p:ph type="ftr" sz="quarter" idx="11"/>
          </p:nvPr>
        </p:nvSpPr>
        <p:spPr>
          <a:xfrm>
            <a:off x="4165600" y="6356350"/>
            <a:ext cx="3860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7600" y="6356350"/>
            <a:ext cx="2844800" cy="365125"/>
          </a:xfrm>
          <a:prstGeom prst="rect">
            <a:avLst/>
          </a:prstGeom>
        </p:spPr>
        <p:txBody>
          <a:bodyPr/>
          <a:lstStyle/>
          <a:p>
            <a:fld id="{CCEB0474-4A18-47D3-AEE7-B411BAC8AD54}" type="slidenum">
              <a:rPr lang="zh-CN" altLang="en-US" smtClean="0"/>
              <a:t>‹#›</a:t>
            </a:fld>
            <a:endParaRPr lang="zh-CN" altLang="en-US"/>
          </a:p>
        </p:txBody>
      </p:sp>
    </p:spTree>
    <p:extLst>
      <p:ext uri="{BB962C8B-B14F-4D97-AF65-F5344CB8AC3E}">
        <p14:creationId xmlns:p14="http://schemas.microsoft.com/office/powerpoint/2010/main" val="29273876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609600" y="6356350"/>
            <a:ext cx="2844800" cy="365125"/>
          </a:xfrm>
          <a:prstGeom prst="rect">
            <a:avLst/>
          </a:prstGeom>
        </p:spPr>
        <p:txBody>
          <a:bodyPr/>
          <a:lstStyle/>
          <a:p>
            <a:fld id="{C3E9EF83-8FBA-4DC5-96B2-414D41D68180}" type="datetimeFigureOut">
              <a:rPr lang="zh-CN" altLang="en-US" smtClean="0"/>
              <a:t>2017/11/16</a:t>
            </a:fld>
            <a:endParaRPr lang="zh-CN" altLang="en-US"/>
          </a:p>
        </p:txBody>
      </p:sp>
      <p:sp>
        <p:nvSpPr>
          <p:cNvPr id="6" name="页脚占位符 5"/>
          <p:cNvSpPr>
            <a:spLocks noGrp="1"/>
          </p:cNvSpPr>
          <p:nvPr>
            <p:ph type="ftr" sz="quarter" idx="11"/>
          </p:nvPr>
        </p:nvSpPr>
        <p:spPr>
          <a:xfrm>
            <a:off x="4165600" y="6356350"/>
            <a:ext cx="3860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7600" y="6356350"/>
            <a:ext cx="2844800" cy="365125"/>
          </a:xfrm>
          <a:prstGeom prst="rect">
            <a:avLst/>
          </a:prstGeom>
        </p:spPr>
        <p:txBody>
          <a:bodyPr/>
          <a:lstStyle/>
          <a:p>
            <a:fld id="{CCEB0474-4A18-47D3-AEE7-B411BAC8AD54}" type="slidenum">
              <a:rPr lang="zh-CN" altLang="en-US" smtClean="0"/>
              <a:t>‹#›</a:t>
            </a:fld>
            <a:endParaRPr lang="zh-CN" altLang="en-US"/>
          </a:p>
        </p:txBody>
      </p:sp>
    </p:spTree>
    <p:extLst>
      <p:ext uri="{BB962C8B-B14F-4D97-AF65-F5344CB8AC3E}">
        <p14:creationId xmlns:p14="http://schemas.microsoft.com/office/powerpoint/2010/main" val="3007729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609600" y="6356350"/>
            <a:ext cx="2844800" cy="365125"/>
          </a:xfrm>
          <a:prstGeom prst="rect">
            <a:avLst/>
          </a:prstGeom>
        </p:spPr>
        <p:txBody>
          <a:bodyPr/>
          <a:lstStyle/>
          <a:p>
            <a:fld id="{C3E9EF83-8FBA-4DC5-96B2-414D41D68180}" type="datetimeFigureOut">
              <a:rPr lang="zh-CN" altLang="en-US" smtClean="0"/>
              <a:t>2017/11/16</a:t>
            </a:fld>
            <a:endParaRPr lang="zh-CN" altLang="en-US"/>
          </a:p>
        </p:txBody>
      </p:sp>
      <p:sp>
        <p:nvSpPr>
          <p:cNvPr id="6" name="页脚占位符 5"/>
          <p:cNvSpPr>
            <a:spLocks noGrp="1"/>
          </p:cNvSpPr>
          <p:nvPr>
            <p:ph type="ftr" sz="quarter" idx="11"/>
          </p:nvPr>
        </p:nvSpPr>
        <p:spPr>
          <a:xfrm>
            <a:off x="4165600" y="6356350"/>
            <a:ext cx="3860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7600" y="6356350"/>
            <a:ext cx="2844800" cy="365125"/>
          </a:xfrm>
          <a:prstGeom prst="rect">
            <a:avLst/>
          </a:prstGeom>
        </p:spPr>
        <p:txBody>
          <a:bodyPr/>
          <a:lstStyle/>
          <a:p>
            <a:fld id="{CCEB0474-4A18-47D3-AEE7-B411BAC8AD54}" type="slidenum">
              <a:rPr lang="zh-CN" altLang="en-US" smtClean="0"/>
              <a:t>‹#›</a:t>
            </a:fld>
            <a:endParaRPr lang="zh-CN" altLang="en-US"/>
          </a:p>
        </p:txBody>
      </p:sp>
    </p:spTree>
    <p:extLst>
      <p:ext uri="{BB962C8B-B14F-4D97-AF65-F5344CB8AC3E}">
        <p14:creationId xmlns:p14="http://schemas.microsoft.com/office/powerpoint/2010/main" val="260221618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600" y="6356350"/>
            <a:ext cx="2844800" cy="365125"/>
          </a:xfrm>
          <a:prstGeom prst="rect">
            <a:avLst/>
          </a:prstGeom>
        </p:spPr>
        <p:txBody>
          <a:bodyPr/>
          <a:lstStyle/>
          <a:p>
            <a:fld id="{C3E9EF83-8FBA-4DC5-96B2-414D41D68180}" type="datetimeFigureOut">
              <a:rPr lang="zh-CN" altLang="en-US" smtClean="0"/>
              <a:t>2017/11/16</a:t>
            </a:fld>
            <a:endParaRPr lang="zh-CN" altLang="en-US"/>
          </a:p>
        </p:txBody>
      </p:sp>
      <p:sp>
        <p:nvSpPr>
          <p:cNvPr id="5" name="页脚占位符 4"/>
          <p:cNvSpPr>
            <a:spLocks noGrp="1"/>
          </p:cNvSpPr>
          <p:nvPr>
            <p:ph type="ftr" sz="quarter" idx="11"/>
          </p:nvPr>
        </p:nvSpPr>
        <p:spPr>
          <a:xfrm>
            <a:off x="4165600" y="6356350"/>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0"/>
            <a:ext cx="2844800" cy="365125"/>
          </a:xfrm>
          <a:prstGeom prst="rect">
            <a:avLst/>
          </a:prstGeom>
        </p:spPr>
        <p:txBody>
          <a:bodyPr/>
          <a:lstStyle/>
          <a:p>
            <a:fld id="{CCEB0474-4A18-47D3-AEE7-B411BAC8AD54}" type="slidenum">
              <a:rPr lang="zh-CN" altLang="en-US" smtClean="0"/>
              <a:t>‹#›</a:t>
            </a:fld>
            <a:endParaRPr lang="zh-CN" altLang="en-US"/>
          </a:p>
        </p:txBody>
      </p:sp>
    </p:spTree>
    <p:extLst>
      <p:ext uri="{BB962C8B-B14F-4D97-AF65-F5344CB8AC3E}">
        <p14:creationId xmlns:p14="http://schemas.microsoft.com/office/powerpoint/2010/main" val="10201822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06788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600" y="6356350"/>
            <a:ext cx="2844800" cy="365125"/>
          </a:xfrm>
          <a:prstGeom prst="rect">
            <a:avLst/>
          </a:prstGeom>
        </p:spPr>
        <p:txBody>
          <a:bodyPr/>
          <a:lstStyle/>
          <a:p>
            <a:fld id="{C3E9EF83-8FBA-4DC5-96B2-414D41D68180}" type="datetimeFigureOut">
              <a:rPr lang="zh-CN" altLang="en-US" smtClean="0"/>
              <a:t>2017/11/16</a:t>
            </a:fld>
            <a:endParaRPr lang="zh-CN" altLang="en-US"/>
          </a:p>
        </p:txBody>
      </p:sp>
      <p:sp>
        <p:nvSpPr>
          <p:cNvPr id="5" name="页脚占位符 4"/>
          <p:cNvSpPr>
            <a:spLocks noGrp="1"/>
          </p:cNvSpPr>
          <p:nvPr>
            <p:ph type="ftr" sz="quarter" idx="11"/>
          </p:nvPr>
        </p:nvSpPr>
        <p:spPr>
          <a:xfrm>
            <a:off x="4165600" y="6356350"/>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0"/>
            <a:ext cx="2844800" cy="365125"/>
          </a:xfrm>
          <a:prstGeom prst="rect">
            <a:avLst/>
          </a:prstGeom>
        </p:spPr>
        <p:txBody>
          <a:bodyPr/>
          <a:lstStyle/>
          <a:p>
            <a:fld id="{CCEB0474-4A18-47D3-AEE7-B411BAC8AD54}" type="slidenum">
              <a:rPr lang="zh-CN" altLang="en-US" smtClean="0"/>
              <a:t>‹#›</a:t>
            </a:fld>
            <a:endParaRPr lang="zh-CN" altLang="en-US"/>
          </a:p>
        </p:txBody>
      </p:sp>
    </p:spTree>
    <p:extLst>
      <p:ext uri="{BB962C8B-B14F-4D97-AF65-F5344CB8AC3E}">
        <p14:creationId xmlns:p14="http://schemas.microsoft.com/office/powerpoint/2010/main" val="291395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5752338" y="5265204"/>
            <a:ext cx="4808158" cy="1119359"/>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623392" y="4617132"/>
            <a:ext cx="3776759" cy="1980220"/>
          </a:xfrm>
          <a:prstGeom prst="rect">
            <a:avLst/>
          </a:prstGeom>
        </p:spPr>
      </p:pic>
      <p:pic>
        <p:nvPicPr>
          <p:cNvPr id="6" name="图片 5"/>
          <p:cNvPicPr>
            <a:picLocks noChangeAspect="1"/>
          </p:cNvPicPr>
          <p:nvPr userDrawn="1"/>
        </p:nvPicPr>
        <p:blipFill rotWithShape="1">
          <a:blip r:embed="rId4" cstate="print">
            <a:extLst>
              <a:ext uri="{28A0092B-C50C-407E-A947-70E740481C1C}">
                <a14:useLocalDpi xmlns:a14="http://schemas.microsoft.com/office/drawing/2010/main"/>
              </a:ext>
            </a:extLst>
          </a:blip>
          <a:srcRect/>
          <a:stretch/>
        </p:blipFill>
        <p:spPr>
          <a:xfrm>
            <a:off x="2063551" y="5496894"/>
            <a:ext cx="10128449" cy="1388490"/>
          </a:xfrm>
          <a:prstGeom prst="rect">
            <a:avLst/>
          </a:prstGeom>
        </p:spPr>
      </p:pic>
      <p:pic>
        <p:nvPicPr>
          <p:cNvPr id="7" name="图片 6"/>
          <p:cNvPicPr>
            <a:picLocks noChangeAspect="1"/>
          </p:cNvPicPr>
          <p:nvPr userDrawn="1"/>
        </p:nvPicPr>
        <p:blipFill rotWithShape="1">
          <a:blip r:embed="rId5" cstate="print">
            <a:extLst>
              <a:ext uri="{28A0092B-C50C-407E-A947-70E740481C1C}">
                <a14:useLocalDpi xmlns:a14="http://schemas.microsoft.com/office/drawing/2010/main"/>
              </a:ext>
            </a:extLst>
          </a:blip>
          <a:srcRect/>
          <a:stretch/>
        </p:blipFill>
        <p:spPr>
          <a:xfrm>
            <a:off x="0" y="5421426"/>
            <a:ext cx="9632080" cy="1436574"/>
          </a:xfrm>
          <a:prstGeom prst="rect">
            <a:avLst/>
          </a:prstGeom>
        </p:spPr>
      </p:pic>
      <p:pic>
        <p:nvPicPr>
          <p:cNvPr id="8" name="图片 7"/>
          <p:cNvPicPr>
            <a:picLocks noChangeAspect="1"/>
          </p:cNvPicPr>
          <p:nvPr userDrawn="1"/>
        </p:nvPicPr>
        <p:blipFill rotWithShape="1">
          <a:blip r:embed="rId6" cstate="print">
            <a:extLst>
              <a:ext uri="{28A0092B-C50C-407E-A947-70E740481C1C}">
                <a14:useLocalDpi xmlns:a14="http://schemas.microsoft.com/office/drawing/2010/main"/>
              </a:ext>
            </a:extLst>
          </a:blip>
          <a:srcRect/>
          <a:stretch/>
        </p:blipFill>
        <p:spPr>
          <a:xfrm>
            <a:off x="6359352" y="5786778"/>
            <a:ext cx="5832648" cy="1071222"/>
          </a:xfrm>
          <a:prstGeom prst="rect">
            <a:avLst/>
          </a:prstGeom>
        </p:spPr>
      </p:pic>
      <p:sp>
        <p:nvSpPr>
          <p:cNvPr id="18" name="任意多边形 17"/>
          <p:cNvSpPr/>
          <p:nvPr userDrawn="1"/>
        </p:nvSpPr>
        <p:spPr>
          <a:xfrm flipV="1">
            <a:off x="0" y="0"/>
            <a:ext cx="12192000" cy="1297278"/>
          </a:xfrm>
          <a:custGeom>
            <a:avLst/>
            <a:gdLst>
              <a:gd name="connsiteX0" fmla="*/ 0 w 12192000"/>
              <a:gd name="connsiteY0" fmla="*/ 1144642 h 1297278"/>
              <a:gd name="connsiteX1" fmla="*/ 2473239 w 12192000"/>
              <a:gd name="connsiteY1" fmla="*/ 1144642 h 1297278"/>
              <a:gd name="connsiteX2" fmla="*/ 9718767 w 12192000"/>
              <a:gd name="connsiteY2" fmla="*/ 1144642 h 1297278"/>
              <a:gd name="connsiteX3" fmla="*/ 12192000 w 12192000"/>
              <a:gd name="connsiteY3" fmla="*/ 1144642 h 1297278"/>
              <a:gd name="connsiteX4" fmla="*/ 12192000 w 12192000"/>
              <a:gd name="connsiteY4" fmla="*/ 1026695 h 1297278"/>
              <a:gd name="connsiteX5" fmla="*/ 8732140 w 12192000"/>
              <a:gd name="connsiteY5" fmla="*/ 1026695 h 1297278"/>
              <a:gd name="connsiteX6" fmla="*/ 8689509 w 12192000"/>
              <a:gd name="connsiteY6" fmla="*/ 1021064 h 1297278"/>
              <a:gd name="connsiteX7" fmla="*/ 6126243 w 12192000"/>
              <a:gd name="connsiteY7" fmla="*/ 58587 h 1297278"/>
              <a:gd name="connsiteX8" fmla="*/ 6096003 w 12192000"/>
              <a:gd name="connsiteY8" fmla="*/ 0 h 1297278"/>
              <a:gd name="connsiteX9" fmla="*/ 6065763 w 12192000"/>
              <a:gd name="connsiteY9" fmla="*/ 58587 h 1297278"/>
              <a:gd name="connsiteX10" fmla="*/ 3502497 w 12192000"/>
              <a:gd name="connsiteY10" fmla="*/ 1021064 h 1297278"/>
              <a:gd name="connsiteX11" fmla="*/ 3459866 w 12192000"/>
              <a:gd name="connsiteY11" fmla="*/ 1026695 h 1297278"/>
              <a:gd name="connsiteX12" fmla="*/ 0 w 12192000"/>
              <a:gd name="connsiteY12" fmla="*/ 1026695 h 1297278"/>
              <a:gd name="connsiteX13" fmla="*/ 0 w 12192000"/>
              <a:gd name="connsiteY13" fmla="*/ 1297278 h 1297278"/>
              <a:gd name="connsiteX14" fmla="*/ 12192000 w 12192000"/>
              <a:gd name="connsiteY14" fmla="*/ 1297278 h 1297278"/>
              <a:gd name="connsiteX15" fmla="*/ 12192000 w 12192000"/>
              <a:gd name="connsiteY15" fmla="*/ 1144643 h 1297278"/>
              <a:gd name="connsiteX16" fmla="*/ 0 w 12192000"/>
              <a:gd name="connsiteY16" fmla="*/ 1144643 h 1297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192000" h="1297278">
                <a:moveTo>
                  <a:pt x="0" y="1144642"/>
                </a:moveTo>
                <a:lnTo>
                  <a:pt x="2473239" y="1144642"/>
                </a:lnTo>
                <a:lnTo>
                  <a:pt x="9718767" y="1144642"/>
                </a:lnTo>
                <a:lnTo>
                  <a:pt x="12192000" y="1144642"/>
                </a:lnTo>
                <a:lnTo>
                  <a:pt x="12192000" y="1026695"/>
                </a:lnTo>
                <a:lnTo>
                  <a:pt x="8732140" y="1026695"/>
                </a:lnTo>
                <a:lnTo>
                  <a:pt x="8689509" y="1021064"/>
                </a:lnTo>
                <a:cubicBezTo>
                  <a:pt x="7281293" y="807443"/>
                  <a:pt x="6306692" y="459502"/>
                  <a:pt x="6126243" y="58587"/>
                </a:cubicBezTo>
                <a:lnTo>
                  <a:pt x="6096003" y="0"/>
                </a:lnTo>
                <a:lnTo>
                  <a:pt x="6065763" y="58587"/>
                </a:lnTo>
                <a:cubicBezTo>
                  <a:pt x="5885315" y="459502"/>
                  <a:pt x="4910713" y="807443"/>
                  <a:pt x="3502497" y="1021064"/>
                </a:cubicBezTo>
                <a:lnTo>
                  <a:pt x="3459866" y="1026695"/>
                </a:lnTo>
                <a:lnTo>
                  <a:pt x="0" y="1026695"/>
                </a:lnTo>
                <a:close/>
                <a:moveTo>
                  <a:pt x="0" y="1297278"/>
                </a:moveTo>
                <a:lnTo>
                  <a:pt x="12192000" y="1297278"/>
                </a:lnTo>
                <a:lnTo>
                  <a:pt x="12192000" y="1144643"/>
                </a:lnTo>
                <a:lnTo>
                  <a:pt x="0" y="1144643"/>
                </a:lnTo>
                <a:close/>
              </a:path>
            </a:pathLst>
          </a:custGeom>
          <a:gradFill flip="none" rotWithShape="1">
            <a:gsLst>
              <a:gs pos="25000">
                <a:schemeClr val="accent1"/>
              </a:gs>
              <a:gs pos="73000">
                <a:schemeClr val="accent1">
                  <a:lumMod val="60000"/>
                  <a:lumOff val="40000"/>
                </a:schemeClr>
              </a:gs>
            </a:gsLst>
            <a:lin ang="1620000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9" name="图片 8"/>
          <p:cNvPicPr>
            <a:picLocks noChangeAspect="1"/>
          </p:cNvPicPr>
          <p:nvPr userDrawn="1"/>
        </p:nvPicPr>
        <p:blipFill>
          <a:blip r:embed="rId7" cstate="print">
            <a:extLst>
              <a:ext uri="{28A0092B-C50C-407E-A947-70E740481C1C}">
                <a14:useLocalDpi xmlns:a14="http://schemas.microsoft.com/office/drawing/2010/main"/>
              </a:ext>
            </a:extLst>
          </a:blip>
          <a:stretch>
            <a:fillRect/>
          </a:stretch>
        </p:blipFill>
        <p:spPr>
          <a:xfrm>
            <a:off x="5483932" y="602650"/>
            <a:ext cx="1224136" cy="1206790"/>
          </a:xfrm>
          <a:prstGeom prst="rect">
            <a:avLst/>
          </a:prstGeom>
          <a:effectLst>
            <a:outerShdw blurRad="101600" dist="63500" dir="2700000" algn="tl" rotWithShape="0">
              <a:prstClr val="black">
                <a:alpha val="50000"/>
              </a:prstClr>
            </a:outerShdw>
          </a:effectLst>
        </p:spPr>
      </p:pic>
    </p:spTree>
    <p:extLst>
      <p:ext uri="{BB962C8B-B14F-4D97-AF65-F5344CB8AC3E}">
        <p14:creationId xmlns:p14="http://schemas.microsoft.com/office/powerpoint/2010/main" val="559094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750"/>
                                        <p:tgtEl>
                                          <p:spTgt spid="18"/>
                                        </p:tgtEl>
                                      </p:cBhvr>
                                    </p:animEffect>
                                  </p:childTnLst>
                                </p:cTn>
                              </p:par>
                              <p:par>
                                <p:cTn id="8" presetID="30" presetClass="entr" presetSubtype="0" fill="hold" nodeType="withEffect">
                                  <p:stCondLst>
                                    <p:cond delay="25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600" decel="100000"/>
                                        <p:tgtEl>
                                          <p:spTgt spid="9"/>
                                        </p:tgtEl>
                                      </p:cBhvr>
                                    </p:animEffect>
                                    <p:anim calcmode="lin" valueType="num">
                                      <p:cBhvr>
                                        <p:cTn id="11" dur="600" decel="100000" fill="hold"/>
                                        <p:tgtEl>
                                          <p:spTgt spid="9"/>
                                        </p:tgtEl>
                                        <p:attrNameLst>
                                          <p:attrName>style.rotation</p:attrName>
                                        </p:attrNameLst>
                                      </p:cBhvr>
                                      <p:tavLst>
                                        <p:tav tm="0">
                                          <p:val>
                                            <p:fltVal val="-90"/>
                                          </p:val>
                                        </p:tav>
                                        <p:tav tm="100000">
                                          <p:val>
                                            <p:fltVal val="0"/>
                                          </p:val>
                                        </p:tav>
                                      </p:tavLst>
                                    </p:anim>
                                    <p:anim calcmode="lin" valueType="num">
                                      <p:cBhvr>
                                        <p:cTn id="12" dur="600" decel="100000" fill="hold"/>
                                        <p:tgtEl>
                                          <p:spTgt spid="9"/>
                                        </p:tgtEl>
                                        <p:attrNameLst>
                                          <p:attrName>ppt_x</p:attrName>
                                        </p:attrNameLst>
                                      </p:cBhvr>
                                      <p:tavLst>
                                        <p:tav tm="0">
                                          <p:val>
                                            <p:strVal val="#ppt_x+0.4"/>
                                          </p:val>
                                        </p:tav>
                                        <p:tav tm="100000">
                                          <p:val>
                                            <p:strVal val="#ppt_x-0.05"/>
                                          </p:val>
                                        </p:tav>
                                      </p:tavLst>
                                    </p:anim>
                                    <p:anim calcmode="lin" valueType="num">
                                      <p:cBhvr>
                                        <p:cTn id="13" dur="600" decel="100000" fill="hold"/>
                                        <p:tgtEl>
                                          <p:spTgt spid="9"/>
                                        </p:tgtEl>
                                        <p:attrNameLst>
                                          <p:attrName>ppt_y</p:attrName>
                                        </p:attrNameLst>
                                      </p:cBhvr>
                                      <p:tavLst>
                                        <p:tav tm="0">
                                          <p:val>
                                            <p:strVal val="#ppt_y-0.4"/>
                                          </p:val>
                                        </p:tav>
                                        <p:tav tm="100000">
                                          <p:val>
                                            <p:strVal val="#ppt_y+0.1"/>
                                          </p:val>
                                        </p:tav>
                                      </p:tavLst>
                                    </p:anim>
                                    <p:anim calcmode="lin" valueType="num">
                                      <p:cBhvr>
                                        <p:cTn id="14" dur="150" accel="100000" fill="hold">
                                          <p:stCondLst>
                                            <p:cond delay="600"/>
                                          </p:stCondLst>
                                        </p:cTn>
                                        <p:tgtEl>
                                          <p:spTgt spid="9"/>
                                        </p:tgtEl>
                                        <p:attrNameLst>
                                          <p:attrName>ppt_x</p:attrName>
                                        </p:attrNameLst>
                                      </p:cBhvr>
                                      <p:tavLst>
                                        <p:tav tm="0">
                                          <p:val>
                                            <p:strVal val="#ppt_x-0.05"/>
                                          </p:val>
                                        </p:tav>
                                        <p:tav tm="100000">
                                          <p:val>
                                            <p:strVal val="#ppt_x"/>
                                          </p:val>
                                        </p:tav>
                                      </p:tavLst>
                                    </p:anim>
                                    <p:anim calcmode="lin" valueType="num">
                                      <p:cBhvr>
                                        <p:cTn id="15" dur="150" accel="100000" fill="hold">
                                          <p:stCondLst>
                                            <p:cond delay="600"/>
                                          </p:stCondLst>
                                        </p:cTn>
                                        <p:tgtEl>
                                          <p:spTgt spid="9"/>
                                        </p:tgtEl>
                                        <p:attrNameLst>
                                          <p:attrName>ppt_y</p:attrName>
                                        </p:attrNameLst>
                                      </p:cBhvr>
                                      <p:tavLst>
                                        <p:tav tm="0">
                                          <p:val>
                                            <p:strVal val="#ppt_y+0.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矩形 5"/>
          <p:cNvSpPr/>
          <p:nvPr userDrawn="1"/>
        </p:nvSpPr>
        <p:spPr>
          <a:xfrm>
            <a:off x="0" y="0"/>
            <a:ext cx="12192000" cy="6858000"/>
          </a:xfrm>
          <a:prstGeom prst="rect">
            <a:avLst/>
          </a:prstGeom>
          <a:gradFill flip="none" rotWithShape="1">
            <a:gsLst>
              <a:gs pos="8000">
                <a:schemeClr val="bg1">
                  <a:alpha val="80000"/>
                </a:schemeClr>
              </a:gs>
              <a:gs pos="55000">
                <a:schemeClr val="bg1">
                  <a:alpha val="65000"/>
                </a:schemeClr>
              </a:gs>
              <a:gs pos="91000">
                <a:schemeClr val="bg1">
                  <a:alpha val="5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a:off x="1470285" y="1186885"/>
            <a:ext cx="10216205"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userDrawn="1"/>
        </p:nvSpPr>
        <p:spPr>
          <a:xfrm>
            <a:off x="1413135" y="456057"/>
            <a:ext cx="6519734" cy="677108"/>
          </a:xfrm>
          <a:prstGeom prst="rect">
            <a:avLst/>
          </a:prstGeom>
          <a:noFill/>
        </p:spPr>
        <p:txBody>
          <a:bodyPr wrap="none" rtlCol="0" anchor="ctr">
            <a:spAutoFit/>
          </a:bodyPr>
          <a:lstStyle>
            <a:defPPr>
              <a:defRPr lang="zh-CN"/>
            </a:defPPr>
            <a:lvl1pPr>
              <a:defRPr sz="4400" b="1" spc="600">
                <a:gradFill>
                  <a:gsLst>
                    <a:gs pos="89000">
                      <a:schemeClr val="accent1">
                        <a:lumMod val="75000"/>
                      </a:schemeClr>
                    </a:gs>
                    <a:gs pos="63000">
                      <a:schemeClr val="accent1"/>
                    </a:gs>
                    <a:gs pos="45000">
                      <a:schemeClr val="accent1"/>
                    </a:gs>
                    <a:gs pos="17000">
                      <a:schemeClr val="accent1">
                        <a:lumMod val="75000"/>
                      </a:schemeClr>
                    </a:gs>
                  </a:gsLst>
                  <a:lin ang="4800000" scaled="0"/>
                </a:gradFill>
                <a:latin typeface="+mn-ea"/>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3800" b="1" spc="0" baseline="0" dirty="0" smtClean="0">
                <a:gradFill>
                  <a:gsLst>
                    <a:gs pos="89000">
                      <a:schemeClr val="accent1">
                        <a:lumMod val="75000"/>
                      </a:schemeClr>
                    </a:gs>
                    <a:gs pos="63000">
                      <a:schemeClr val="accent1"/>
                    </a:gs>
                    <a:gs pos="45000">
                      <a:schemeClr val="accent1"/>
                    </a:gs>
                    <a:gs pos="17000">
                      <a:schemeClr val="accent1">
                        <a:lumMod val="75000"/>
                      </a:schemeClr>
                    </a:gs>
                  </a:gsLst>
                  <a:lin ang="4800000" scaled="0"/>
                </a:gradFill>
                <a:latin typeface="+mn-ea"/>
                <a:cs typeface="+mn-ea"/>
              </a:rPr>
              <a:t>过去五年的工作和历史性变革</a:t>
            </a:r>
            <a:endParaRPr lang="zh-CN" altLang="en-US" sz="3800" spc="0" baseline="0" dirty="0" smtClean="0"/>
          </a:p>
        </p:txBody>
      </p:sp>
      <p:pic>
        <p:nvPicPr>
          <p:cNvPr id="12" name="图片 11"/>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flipH="1">
            <a:off x="11151707" y="4551397"/>
            <a:ext cx="1040293" cy="2306603"/>
          </a:xfrm>
          <a:prstGeom prst="rect">
            <a:avLst/>
          </a:prstGeom>
        </p:spPr>
      </p:pic>
      <p:pic>
        <p:nvPicPr>
          <p:cNvPr id="13" name="图片 12"/>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flipH="1">
            <a:off x="0" y="5801620"/>
            <a:ext cx="12192000" cy="1056380"/>
          </a:xfrm>
          <a:prstGeom prst="rect">
            <a:avLst/>
          </a:prstGeom>
        </p:spPr>
      </p:pic>
      <p:pic>
        <p:nvPicPr>
          <p:cNvPr id="21" name="图片 20"/>
          <p:cNvPicPr>
            <a:picLocks noChangeAspect="1"/>
          </p:cNvPicPr>
          <p:nvPr userDrawn="1"/>
        </p:nvPicPr>
        <p:blipFill rotWithShape="1">
          <a:blip r:embed="rId4" cstate="print">
            <a:extLst>
              <a:ext uri="{28A0092B-C50C-407E-A947-70E740481C1C}">
                <a14:useLocalDpi xmlns:a14="http://schemas.microsoft.com/office/drawing/2010/main"/>
              </a:ext>
            </a:extLst>
          </a:blip>
          <a:srcRect/>
          <a:stretch/>
        </p:blipFill>
        <p:spPr>
          <a:xfrm>
            <a:off x="288192" y="456057"/>
            <a:ext cx="1127288" cy="812703"/>
          </a:xfrm>
          <a:prstGeom prst="rect">
            <a:avLst/>
          </a:prstGeom>
        </p:spPr>
      </p:pic>
    </p:spTree>
    <p:extLst>
      <p:ext uri="{BB962C8B-B14F-4D97-AF65-F5344CB8AC3E}">
        <p14:creationId xmlns:p14="http://schemas.microsoft.com/office/powerpoint/2010/main" val="10373266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6" name="矩形 5"/>
          <p:cNvSpPr/>
          <p:nvPr userDrawn="1"/>
        </p:nvSpPr>
        <p:spPr>
          <a:xfrm>
            <a:off x="0" y="0"/>
            <a:ext cx="12192000" cy="6858000"/>
          </a:xfrm>
          <a:prstGeom prst="rect">
            <a:avLst/>
          </a:prstGeom>
          <a:gradFill flip="none" rotWithShape="1">
            <a:gsLst>
              <a:gs pos="8000">
                <a:schemeClr val="bg1">
                  <a:alpha val="80000"/>
                </a:schemeClr>
              </a:gs>
              <a:gs pos="55000">
                <a:schemeClr val="bg1">
                  <a:alpha val="65000"/>
                </a:schemeClr>
              </a:gs>
              <a:gs pos="91000">
                <a:schemeClr val="bg1">
                  <a:alpha val="5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a:off x="1470285" y="1186885"/>
            <a:ext cx="10216205"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userDrawn="1"/>
        </p:nvSpPr>
        <p:spPr>
          <a:xfrm>
            <a:off x="1413135" y="456057"/>
            <a:ext cx="6519734" cy="677108"/>
          </a:xfrm>
          <a:prstGeom prst="rect">
            <a:avLst/>
          </a:prstGeom>
          <a:noFill/>
        </p:spPr>
        <p:txBody>
          <a:bodyPr wrap="none" rtlCol="0" anchor="ctr">
            <a:spAutoFit/>
          </a:bodyPr>
          <a:lstStyle>
            <a:defPPr>
              <a:defRPr lang="zh-CN"/>
            </a:defPPr>
            <a:lvl1pPr>
              <a:defRPr sz="4400" b="1" spc="600">
                <a:gradFill>
                  <a:gsLst>
                    <a:gs pos="89000">
                      <a:schemeClr val="accent1">
                        <a:lumMod val="75000"/>
                      </a:schemeClr>
                    </a:gs>
                    <a:gs pos="63000">
                      <a:schemeClr val="accent1"/>
                    </a:gs>
                    <a:gs pos="45000">
                      <a:schemeClr val="accent1"/>
                    </a:gs>
                    <a:gs pos="17000">
                      <a:schemeClr val="accent1">
                        <a:lumMod val="75000"/>
                      </a:schemeClr>
                    </a:gs>
                  </a:gsLst>
                  <a:lin ang="4800000" scaled="0"/>
                </a:gradFill>
                <a:latin typeface="+mn-ea"/>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3800" b="1" kern="1200" spc="0" baseline="0" dirty="0" smtClean="0">
                <a:gradFill>
                  <a:gsLst>
                    <a:gs pos="89000">
                      <a:schemeClr val="accent1">
                        <a:lumMod val="75000"/>
                      </a:schemeClr>
                    </a:gs>
                    <a:gs pos="63000">
                      <a:schemeClr val="accent1"/>
                    </a:gs>
                    <a:gs pos="45000">
                      <a:schemeClr val="accent1"/>
                    </a:gs>
                    <a:gs pos="17000">
                      <a:schemeClr val="accent1">
                        <a:lumMod val="75000"/>
                      </a:schemeClr>
                    </a:gs>
                  </a:gsLst>
                  <a:lin ang="4800000" scaled="0"/>
                </a:gradFill>
                <a:latin typeface="+mn-ea"/>
                <a:ea typeface="+mn-ea"/>
                <a:cs typeface="+mn-ea"/>
              </a:rPr>
              <a:t>新时代中国共产党的历史使命</a:t>
            </a:r>
          </a:p>
        </p:txBody>
      </p:sp>
      <p:pic>
        <p:nvPicPr>
          <p:cNvPr id="12" name="图片 11"/>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flipH="1">
            <a:off x="11151707" y="4551397"/>
            <a:ext cx="1040293" cy="2306603"/>
          </a:xfrm>
          <a:prstGeom prst="rect">
            <a:avLst/>
          </a:prstGeom>
        </p:spPr>
      </p:pic>
      <p:pic>
        <p:nvPicPr>
          <p:cNvPr id="13" name="图片 12"/>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flipH="1">
            <a:off x="0" y="5801620"/>
            <a:ext cx="12192000" cy="1056380"/>
          </a:xfrm>
          <a:prstGeom prst="rect">
            <a:avLst/>
          </a:prstGeom>
        </p:spPr>
      </p:pic>
      <p:pic>
        <p:nvPicPr>
          <p:cNvPr id="11" name="图片 10"/>
          <p:cNvPicPr>
            <a:picLocks noChangeAspect="1"/>
          </p:cNvPicPr>
          <p:nvPr userDrawn="1"/>
        </p:nvPicPr>
        <p:blipFill rotWithShape="1">
          <a:blip r:embed="rId4" cstate="print">
            <a:extLst>
              <a:ext uri="{28A0092B-C50C-407E-A947-70E740481C1C}">
                <a14:useLocalDpi xmlns:a14="http://schemas.microsoft.com/office/drawing/2010/main"/>
              </a:ext>
            </a:extLst>
          </a:blip>
          <a:srcRect/>
          <a:stretch/>
        </p:blipFill>
        <p:spPr>
          <a:xfrm>
            <a:off x="288192" y="456057"/>
            <a:ext cx="1127288" cy="812703"/>
          </a:xfrm>
          <a:prstGeom prst="rect">
            <a:avLst/>
          </a:prstGeom>
        </p:spPr>
      </p:pic>
    </p:spTree>
    <p:extLst>
      <p:ext uri="{BB962C8B-B14F-4D97-AF65-F5344CB8AC3E}">
        <p14:creationId xmlns:p14="http://schemas.microsoft.com/office/powerpoint/2010/main" val="9831664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6" name="矩形 5"/>
          <p:cNvSpPr/>
          <p:nvPr userDrawn="1"/>
        </p:nvSpPr>
        <p:spPr>
          <a:xfrm>
            <a:off x="0" y="0"/>
            <a:ext cx="12192000" cy="6858000"/>
          </a:xfrm>
          <a:prstGeom prst="rect">
            <a:avLst/>
          </a:prstGeom>
          <a:gradFill flip="none" rotWithShape="1">
            <a:gsLst>
              <a:gs pos="8000">
                <a:schemeClr val="bg1">
                  <a:alpha val="80000"/>
                </a:schemeClr>
              </a:gs>
              <a:gs pos="55000">
                <a:schemeClr val="bg1">
                  <a:alpha val="65000"/>
                </a:schemeClr>
              </a:gs>
              <a:gs pos="91000">
                <a:schemeClr val="bg1">
                  <a:alpha val="5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a:off x="1470285" y="1186885"/>
            <a:ext cx="10216205"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userDrawn="1"/>
        </p:nvSpPr>
        <p:spPr>
          <a:xfrm>
            <a:off x="1413135" y="456057"/>
            <a:ext cx="8956298" cy="677108"/>
          </a:xfrm>
          <a:prstGeom prst="rect">
            <a:avLst/>
          </a:prstGeom>
          <a:noFill/>
        </p:spPr>
        <p:txBody>
          <a:bodyPr wrap="none" rtlCol="0" anchor="ctr">
            <a:spAutoFit/>
          </a:bodyPr>
          <a:lstStyle>
            <a:defPPr>
              <a:defRPr lang="zh-CN"/>
            </a:defPPr>
            <a:lvl1pPr>
              <a:defRPr sz="4400" b="1" spc="600">
                <a:gradFill>
                  <a:gsLst>
                    <a:gs pos="89000">
                      <a:schemeClr val="accent1">
                        <a:lumMod val="75000"/>
                      </a:schemeClr>
                    </a:gs>
                    <a:gs pos="63000">
                      <a:schemeClr val="accent1"/>
                    </a:gs>
                    <a:gs pos="45000">
                      <a:schemeClr val="accent1"/>
                    </a:gs>
                    <a:gs pos="17000">
                      <a:schemeClr val="accent1">
                        <a:lumMod val="75000"/>
                      </a:schemeClr>
                    </a:gs>
                  </a:gsLst>
                  <a:lin ang="4800000" scaled="0"/>
                </a:gradFill>
                <a:latin typeface="+mn-ea"/>
              </a:defRPr>
            </a:lvl1pPr>
          </a:lstStyle>
          <a:p>
            <a:pPr marR="0" lvl="0" indent="0" fontAlgn="auto">
              <a:lnSpc>
                <a:spcPct val="100000"/>
              </a:lnSpc>
              <a:spcBef>
                <a:spcPts val="0"/>
              </a:spcBef>
              <a:spcAft>
                <a:spcPts val="0"/>
              </a:spcAft>
              <a:buClrTx/>
              <a:buSzTx/>
              <a:buFontTx/>
              <a:buNone/>
              <a:tabLst/>
            </a:pPr>
            <a:r>
              <a:rPr lang="zh-CN" altLang="en-US" sz="3800" b="1" spc="0" baseline="0" dirty="0" smtClean="0">
                <a:gradFill>
                  <a:gsLst>
                    <a:gs pos="89000">
                      <a:schemeClr val="accent1">
                        <a:lumMod val="75000"/>
                      </a:schemeClr>
                    </a:gs>
                    <a:gs pos="63000">
                      <a:schemeClr val="accent1"/>
                    </a:gs>
                    <a:gs pos="45000">
                      <a:schemeClr val="accent1"/>
                    </a:gs>
                    <a:gs pos="17000">
                      <a:schemeClr val="accent1">
                        <a:lumMod val="75000"/>
                      </a:schemeClr>
                    </a:gs>
                  </a:gsLst>
                  <a:lin ang="4800000" scaled="0"/>
                </a:gradFill>
                <a:latin typeface="+mn-ea"/>
                <a:cs typeface="+mn-ea"/>
              </a:rPr>
              <a:t>新时代中国特色社会主义思想和基本方略</a:t>
            </a:r>
            <a:endParaRPr lang="zh-CN" altLang="en-US" sz="3800" b="1" spc="0" baseline="0" dirty="0">
              <a:gradFill>
                <a:gsLst>
                  <a:gs pos="89000">
                    <a:schemeClr val="accent1">
                      <a:lumMod val="75000"/>
                    </a:schemeClr>
                  </a:gs>
                  <a:gs pos="63000">
                    <a:schemeClr val="accent1"/>
                  </a:gs>
                  <a:gs pos="45000">
                    <a:schemeClr val="accent1"/>
                  </a:gs>
                  <a:gs pos="17000">
                    <a:schemeClr val="accent1">
                      <a:lumMod val="75000"/>
                    </a:schemeClr>
                  </a:gs>
                </a:gsLst>
                <a:lin ang="4800000" scaled="0"/>
              </a:gradFill>
              <a:latin typeface="+mn-ea"/>
              <a:cs typeface="+mn-ea"/>
            </a:endParaRPr>
          </a:p>
        </p:txBody>
      </p:sp>
      <p:pic>
        <p:nvPicPr>
          <p:cNvPr id="12" name="图片 11"/>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flipH="1">
            <a:off x="11151707" y="4551397"/>
            <a:ext cx="1040293" cy="2306603"/>
          </a:xfrm>
          <a:prstGeom prst="rect">
            <a:avLst/>
          </a:prstGeom>
        </p:spPr>
      </p:pic>
      <p:pic>
        <p:nvPicPr>
          <p:cNvPr id="13" name="图片 12"/>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flipH="1">
            <a:off x="0" y="5801620"/>
            <a:ext cx="12192000" cy="1056380"/>
          </a:xfrm>
          <a:prstGeom prst="rect">
            <a:avLst/>
          </a:prstGeom>
        </p:spPr>
      </p:pic>
      <p:pic>
        <p:nvPicPr>
          <p:cNvPr id="11" name="图片 10"/>
          <p:cNvPicPr>
            <a:picLocks noChangeAspect="1"/>
          </p:cNvPicPr>
          <p:nvPr userDrawn="1"/>
        </p:nvPicPr>
        <p:blipFill rotWithShape="1">
          <a:blip r:embed="rId4" cstate="print">
            <a:extLst>
              <a:ext uri="{28A0092B-C50C-407E-A947-70E740481C1C}">
                <a14:useLocalDpi xmlns:a14="http://schemas.microsoft.com/office/drawing/2010/main"/>
              </a:ext>
            </a:extLst>
          </a:blip>
          <a:srcRect/>
          <a:stretch/>
        </p:blipFill>
        <p:spPr>
          <a:xfrm>
            <a:off x="288192" y="456057"/>
            <a:ext cx="1127288" cy="812703"/>
          </a:xfrm>
          <a:prstGeom prst="rect">
            <a:avLst/>
          </a:prstGeom>
        </p:spPr>
      </p:pic>
    </p:spTree>
    <p:extLst>
      <p:ext uri="{BB962C8B-B14F-4D97-AF65-F5344CB8AC3E}">
        <p14:creationId xmlns:p14="http://schemas.microsoft.com/office/powerpoint/2010/main" val="56447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6" name="矩形 5"/>
          <p:cNvSpPr/>
          <p:nvPr userDrawn="1"/>
        </p:nvSpPr>
        <p:spPr>
          <a:xfrm>
            <a:off x="0" y="0"/>
            <a:ext cx="12192000" cy="6858000"/>
          </a:xfrm>
          <a:prstGeom prst="rect">
            <a:avLst/>
          </a:prstGeom>
          <a:gradFill flip="none" rotWithShape="1">
            <a:gsLst>
              <a:gs pos="8000">
                <a:schemeClr val="bg1">
                  <a:alpha val="80000"/>
                </a:schemeClr>
              </a:gs>
              <a:gs pos="55000">
                <a:schemeClr val="bg1">
                  <a:alpha val="65000"/>
                </a:schemeClr>
              </a:gs>
              <a:gs pos="91000">
                <a:schemeClr val="bg1">
                  <a:alpha val="5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a:off x="1470285" y="1186885"/>
            <a:ext cx="10216205"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userDrawn="1"/>
        </p:nvSpPr>
        <p:spPr>
          <a:xfrm>
            <a:off x="1413135" y="456057"/>
            <a:ext cx="7494359" cy="677108"/>
          </a:xfrm>
          <a:prstGeom prst="rect">
            <a:avLst/>
          </a:prstGeom>
          <a:noFill/>
        </p:spPr>
        <p:txBody>
          <a:bodyPr wrap="none" rtlCol="0" anchor="ctr">
            <a:spAutoFit/>
          </a:bodyPr>
          <a:lstStyle>
            <a:defPPr>
              <a:defRPr lang="zh-CN"/>
            </a:defPPr>
            <a:lvl1pPr>
              <a:defRPr sz="4400" b="1" spc="600">
                <a:gradFill>
                  <a:gsLst>
                    <a:gs pos="89000">
                      <a:schemeClr val="accent1">
                        <a:lumMod val="75000"/>
                      </a:schemeClr>
                    </a:gs>
                    <a:gs pos="63000">
                      <a:schemeClr val="accent1"/>
                    </a:gs>
                    <a:gs pos="45000">
                      <a:schemeClr val="accent1"/>
                    </a:gs>
                    <a:gs pos="17000">
                      <a:schemeClr val="accent1">
                        <a:lumMod val="75000"/>
                      </a:schemeClr>
                    </a:gs>
                  </a:gsLst>
                  <a:lin ang="4800000" scaled="0"/>
                </a:gradFill>
                <a:latin typeface="+mn-ea"/>
              </a:defRPr>
            </a:lvl1pPr>
          </a:lstStyle>
          <a:p>
            <a:pPr marR="0" lvl="0" indent="0" fontAlgn="auto">
              <a:lnSpc>
                <a:spcPct val="100000"/>
              </a:lnSpc>
              <a:spcBef>
                <a:spcPts val="0"/>
              </a:spcBef>
              <a:spcAft>
                <a:spcPts val="0"/>
              </a:spcAft>
              <a:buClrTx/>
              <a:buSzTx/>
              <a:buFontTx/>
              <a:buNone/>
              <a:tabLst/>
            </a:pPr>
            <a:r>
              <a:rPr lang="zh-CN" altLang="en-US" sz="3800" b="1" spc="0" baseline="0" dirty="0" smtClean="0">
                <a:gradFill>
                  <a:gsLst>
                    <a:gs pos="89000">
                      <a:schemeClr val="accent1">
                        <a:lumMod val="75000"/>
                      </a:schemeClr>
                    </a:gs>
                    <a:gs pos="63000">
                      <a:schemeClr val="accent1"/>
                    </a:gs>
                    <a:gs pos="45000">
                      <a:schemeClr val="accent1"/>
                    </a:gs>
                    <a:gs pos="17000">
                      <a:schemeClr val="accent1">
                        <a:lumMod val="75000"/>
                      </a:schemeClr>
                    </a:gs>
                  </a:gsLst>
                  <a:lin ang="4800000" scaled="0"/>
                </a:gradFill>
                <a:latin typeface="+mn-ea"/>
                <a:cs typeface="+mn-ea"/>
              </a:rPr>
              <a:t>决胜全面建成小康社会开启新征程</a:t>
            </a:r>
          </a:p>
        </p:txBody>
      </p:sp>
      <p:pic>
        <p:nvPicPr>
          <p:cNvPr id="12" name="图片 11"/>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flipH="1">
            <a:off x="11151707" y="4551397"/>
            <a:ext cx="1040293" cy="2306603"/>
          </a:xfrm>
          <a:prstGeom prst="rect">
            <a:avLst/>
          </a:prstGeom>
        </p:spPr>
      </p:pic>
      <p:pic>
        <p:nvPicPr>
          <p:cNvPr id="13" name="图片 12"/>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flipH="1">
            <a:off x="0" y="5801620"/>
            <a:ext cx="12192000" cy="1056380"/>
          </a:xfrm>
          <a:prstGeom prst="rect">
            <a:avLst/>
          </a:prstGeom>
        </p:spPr>
      </p:pic>
      <p:pic>
        <p:nvPicPr>
          <p:cNvPr id="8" name="图片 7"/>
          <p:cNvPicPr>
            <a:picLocks noChangeAspect="1"/>
          </p:cNvPicPr>
          <p:nvPr userDrawn="1"/>
        </p:nvPicPr>
        <p:blipFill rotWithShape="1">
          <a:blip r:embed="rId4" cstate="print">
            <a:extLst>
              <a:ext uri="{28A0092B-C50C-407E-A947-70E740481C1C}">
                <a14:useLocalDpi xmlns:a14="http://schemas.microsoft.com/office/drawing/2010/main"/>
              </a:ext>
            </a:extLst>
          </a:blip>
          <a:srcRect/>
          <a:stretch/>
        </p:blipFill>
        <p:spPr>
          <a:xfrm>
            <a:off x="288192" y="456057"/>
            <a:ext cx="1127288" cy="812703"/>
          </a:xfrm>
          <a:prstGeom prst="rect">
            <a:avLst/>
          </a:prstGeom>
        </p:spPr>
      </p:pic>
    </p:spTree>
    <p:extLst>
      <p:ext uri="{BB962C8B-B14F-4D97-AF65-F5344CB8AC3E}">
        <p14:creationId xmlns:p14="http://schemas.microsoft.com/office/powerpoint/2010/main" val="38488908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6" name="矩形 5"/>
          <p:cNvSpPr/>
          <p:nvPr userDrawn="1"/>
        </p:nvSpPr>
        <p:spPr>
          <a:xfrm>
            <a:off x="0" y="0"/>
            <a:ext cx="12192000" cy="6858000"/>
          </a:xfrm>
          <a:prstGeom prst="rect">
            <a:avLst/>
          </a:prstGeom>
          <a:gradFill flip="none" rotWithShape="1">
            <a:gsLst>
              <a:gs pos="8000">
                <a:schemeClr val="bg1">
                  <a:alpha val="80000"/>
                </a:schemeClr>
              </a:gs>
              <a:gs pos="55000">
                <a:schemeClr val="bg1">
                  <a:alpha val="65000"/>
                </a:schemeClr>
              </a:gs>
              <a:gs pos="91000">
                <a:schemeClr val="bg1">
                  <a:alpha val="5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a:off x="1470285" y="1186885"/>
            <a:ext cx="10216205"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userDrawn="1"/>
        </p:nvSpPr>
        <p:spPr>
          <a:xfrm>
            <a:off x="1413135" y="456057"/>
            <a:ext cx="6519734" cy="677108"/>
          </a:xfrm>
          <a:prstGeom prst="rect">
            <a:avLst/>
          </a:prstGeom>
          <a:noFill/>
        </p:spPr>
        <p:txBody>
          <a:bodyPr wrap="none" rtlCol="0" anchor="ctr">
            <a:spAutoFit/>
          </a:bodyPr>
          <a:lstStyle>
            <a:defPPr>
              <a:defRPr lang="zh-CN"/>
            </a:defPPr>
            <a:lvl1pPr>
              <a:defRPr sz="4400" b="1" spc="600">
                <a:gradFill>
                  <a:gsLst>
                    <a:gs pos="89000">
                      <a:schemeClr val="accent1">
                        <a:lumMod val="75000"/>
                      </a:schemeClr>
                    </a:gs>
                    <a:gs pos="63000">
                      <a:schemeClr val="accent1"/>
                    </a:gs>
                    <a:gs pos="45000">
                      <a:schemeClr val="accent1"/>
                    </a:gs>
                    <a:gs pos="17000">
                      <a:schemeClr val="accent1">
                        <a:lumMod val="75000"/>
                      </a:schemeClr>
                    </a:gs>
                  </a:gsLst>
                  <a:lin ang="4800000" scaled="0"/>
                </a:gradFill>
                <a:latin typeface="+mn-ea"/>
              </a:defRPr>
            </a:lvl1pPr>
          </a:lstStyle>
          <a:p>
            <a:pPr marR="0" lvl="0" indent="0" fontAlgn="auto">
              <a:lnSpc>
                <a:spcPct val="100000"/>
              </a:lnSpc>
              <a:spcBef>
                <a:spcPts val="0"/>
              </a:spcBef>
              <a:spcAft>
                <a:spcPts val="0"/>
              </a:spcAft>
              <a:buClrTx/>
              <a:buSzTx/>
              <a:buFontTx/>
              <a:buNone/>
              <a:tabLst/>
            </a:pPr>
            <a:r>
              <a:rPr lang="zh-CN" altLang="en-US" sz="3800" b="1" spc="0" baseline="0" dirty="0" smtClean="0">
                <a:gradFill>
                  <a:gsLst>
                    <a:gs pos="89000">
                      <a:schemeClr val="accent1">
                        <a:lumMod val="75000"/>
                      </a:schemeClr>
                    </a:gs>
                    <a:gs pos="63000">
                      <a:schemeClr val="accent1"/>
                    </a:gs>
                    <a:gs pos="45000">
                      <a:schemeClr val="accent1"/>
                    </a:gs>
                    <a:gs pos="17000">
                      <a:schemeClr val="accent1">
                        <a:lumMod val="75000"/>
                      </a:schemeClr>
                    </a:gs>
                  </a:gsLst>
                  <a:lin ang="4800000" scaled="0"/>
                </a:gradFill>
                <a:latin typeface="+mn-ea"/>
                <a:cs typeface="+mn-ea"/>
              </a:rPr>
              <a:t>九个方面理论分析和政策指导</a:t>
            </a:r>
            <a:endParaRPr lang="zh-CN" altLang="en-US" sz="3800" b="1" spc="0" baseline="0" dirty="0">
              <a:gradFill>
                <a:gsLst>
                  <a:gs pos="89000">
                    <a:schemeClr val="accent1">
                      <a:lumMod val="75000"/>
                    </a:schemeClr>
                  </a:gs>
                  <a:gs pos="63000">
                    <a:schemeClr val="accent1"/>
                  </a:gs>
                  <a:gs pos="45000">
                    <a:schemeClr val="accent1"/>
                  </a:gs>
                  <a:gs pos="17000">
                    <a:schemeClr val="accent1">
                      <a:lumMod val="75000"/>
                    </a:schemeClr>
                  </a:gs>
                </a:gsLst>
                <a:lin ang="4800000" scaled="0"/>
              </a:gradFill>
              <a:latin typeface="+mn-ea"/>
              <a:cs typeface="+mn-ea"/>
            </a:endParaRPr>
          </a:p>
        </p:txBody>
      </p:sp>
      <p:pic>
        <p:nvPicPr>
          <p:cNvPr id="12" name="图片 11"/>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flipH="1">
            <a:off x="11151707" y="4551397"/>
            <a:ext cx="1040293" cy="2306603"/>
          </a:xfrm>
          <a:prstGeom prst="rect">
            <a:avLst/>
          </a:prstGeom>
        </p:spPr>
      </p:pic>
      <p:pic>
        <p:nvPicPr>
          <p:cNvPr id="13" name="图片 12"/>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flipH="1">
            <a:off x="0" y="5801620"/>
            <a:ext cx="12192000" cy="1056380"/>
          </a:xfrm>
          <a:prstGeom prst="rect">
            <a:avLst/>
          </a:prstGeom>
        </p:spPr>
      </p:pic>
      <p:pic>
        <p:nvPicPr>
          <p:cNvPr id="8" name="图片 7"/>
          <p:cNvPicPr>
            <a:picLocks noChangeAspect="1"/>
          </p:cNvPicPr>
          <p:nvPr userDrawn="1"/>
        </p:nvPicPr>
        <p:blipFill rotWithShape="1">
          <a:blip r:embed="rId4" cstate="print">
            <a:extLst>
              <a:ext uri="{28A0092B-C50C-407E-A947-70E740481C1C}">
                <a14:useLocalDpi xmlns:a14="http://schemas.microsoft.com/office/drawing/2010/main"/>
              </a:ext>
            </a:extLst>
          </a:blip>
          <a:srcRect/>
          <a:stretch/>
        </p:blipFill>
        <p:spPr>
          <a:xfrm>
            <a:off x="288192" y="456057"/>
            <a:ext cx="1127288" cy="812703"/>
          </a:xfrm>
          <a:prstGeom prst="rect">
            <a:avLst/>
          </a:prstGeom>
        </p:spPr>
      </p:pic>
    </p:spTree>
    <p:extLst>
      <p:ext uri="{BB962C8B-B14F-4D97-AF65-F5344CB8AC3E}">
        <p14:creationId xmlns:p14="http://schemas.microsoft.com/office/powerpoint/2010/main" val="29085742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6" name="矩形 5"/>
          <p:cNvSpPr/>
          <p:nvPr userDrawn="1"/>
        </p:nvSpPr>
        <p:spPr>
          <a:xfrm>
            <a:off x="0" y="0"/>
            <a:ext cx="12192000" cy="6858000"/>
          </a:xfrm>
          <a:prstGeom prst="rect">
            <a:avLst/>
          </a:prstGeom>
          <a:gradFill flip="none" rotWithShape="1">
            <a:gsLst>
              <a:gs pos="8000">
                <a:schemeClr val="bg1">
                  <a:alpha val="80000"/>
                </a:schemeClr>
              </a:gs>
              <a:gs pos="55000">
                <a:schemeClr val="bg1">
                  <a:alpha val="65000"/>
                </a:schemeClr>
              </a:gs>
              <a:gs pos="91000">
                <a:schemeClr val="bg1">
                  <a:alpha val="5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a:off x="1470285" y="1186885"/>
            <a:ext cx="10216205"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userDrawn="1"/>
        </p:nvSpPr>
        <p:spPr>
          <a:xfrm>
            <a:off x="1413135" y="456057"/>
            <a:ext cx="2126581" cy="677108"/>
          </a:xfrm>
          <a:prstGeom prst="rect">
            <a:avLst/>
          </a:prstGeom>
          <a:noFill/>
        </p:spPr>
        <p:txBody>
          <a:bodyPr wrap="square" rtlCol="0" anchor="ctr">
            <a:spAutoFit/>
          </a:bodyPr>
          <a:lstStyle>
            <a:defPPr>
              <a:defRPr lang="zh-CN"/>
            </a:defPPr>
            <a:lvl1pPr>
              <a:defRPr sz="4400" b="1" spc="600">
                <a:gradFill>
                  <a:gsLst>
                    <a:gs pos="89000">
                      <a:schemeClr val="accent1">
                        <a:lumMod val="75000"/>
                      </a:schemeClr>
                    </a:gs>
                    <a:gs pos="63000">
                      <a:schemeClr val="accent1"/>
                    </a:gs>
                    <a:gs pos="45000">
                      <a:schemeClr val="accent1"/>
                    </a:gs>
                    <a:gs pos="17000">
                      <a:schemeClr val="accent1">
                        <a:lumMod val="75000"/>
                      </a:schemeClr>
                    </a:gs>
                  </a:gsLst>
                  <a:lin ang="4800000" scaled="0"/>
                </a:gradFill>
                <a:latin typeface="+mn-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zh-CN" altLang="en-US" sz="3800" spc="0" baseline="0" dirty="0" smtClean="0"/>
              <a:t>结束语</a:t>
            </a:r>
          </a:p>
        </p:txBody>
      </p:sp>
      <p:pic>
        <p:nvPicPr>
          <p:cNvPr id="12" name="图片 11"/>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flipH="1">
            <a:off x="11151707" y="4551397"/>
            <a:ext cx="1040293" cy="2306603"/>
          </a:xfrm>
          <a:prstGeom prst="rect">
            <a:avLst/>
          </a:prstGeom>
        </p:spPr>
      </p:pic>
      <p:pic>
        <p:nvPicPr>
          <p:cNvPr id="13" name="图片 12"/>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flipH="1">
            <a:off x="0" y="5801620"/>
            <a:ext cx="12192000" cy="1056380"/>
          </a:xfrm>
          <a:prstGeom prst="rect">
            <a:avLst/>
          </a:prstGeom>
        </p:spPr>
      </p:pic>
      <p:pic>
        <p:nvPicPr>
          <p:cNvPr id="8" name="图片 7"/>
          <p:cNvPicPr>
            <a:picLocks noChangeAspect="1"/>
          </p:cNvPicPr>
          <p:nvPr userDrawn="1"/>
        </p:nvPicPr>
        <p:blipFill rotWithShape="1">
          <a:blip r:embed="rId4" cstate="print">
            <a:extLst>
              <a:ext uri="{28A0092B-C50C-407E-A947-70E740481C1C}">
                <a14:useLocalDpi xmlns:a14="http://schemas.microsoft.com/office/drawing/2010/main"/>
              </a:ext>
            </a:extLst>
          </a:blip>
          <a:srcRect/>
          <a:stretch/>
        </p:blipFill>
        <p:spPr>
          <a:xfrm>
            <a:off x="288192" y="456057"/>
            <a:ext cx="1127288" cy="812703"/>
          </a:xfrm>
          <a:prstGeom prst="rect">
            <a:avLst/>
          </a:prstGeom>
        </p:spPr>
      </p:pic>
    </p:spTree>
    <p:extLst>
      <p:ext uri="{BB962C8B-B14F-4D97-AF65-F5344CB8AC3E}">
        <p14:creationId xmlns:p14="http://schemas.microsoft.com/office/powerpoint/2010/main" val="13297695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image" Target="../media/image17.png"/><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5" Type="http://schemas.openxmlformats.org/officeDocument/2006/relationships/image" Target="../media/image19.jpeg"/><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image" Target="../media/image18.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矩形 7"/>
          <p:cNvSpPr/>
          <p:nvPr userDrawn="1"/>
        </p:nvSpPr>
        <p:spPr>
          <a:xfrm>
            <a:off x="0" y="0"/>
            <a:ext cx="12192000" cy="6858000"/>
          </a:xfrm>
          <a:prstGeom prst="rect">
            <a:avLst/>
          </a:prstGeom>
          <a:blipFill>
            <a:blip r:embed="rId11"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FF5055-C680-4154-B7D0-B5F60193D639}" type="datetimeFigureOut">
              <a:rPr lang="zh-CN" altLang="en-US" smtClean="0"/>
              <a:t>2017/11/16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B16178-3619-4892-BA14-68C241967264}" type="slidenum">
              <a:rPr lang="zh-CN" altLang="en-US" smtClean="0"/>
              <a:t>‹#›</a:t>
            </a:fld>
            <a:endParaRPr lang="zh-CN" altLang="en-US"/>
          </a:p>
        </p:txBody>
      </p:sp>
    </p:spTree>
    <p:extLst>
      <p:ext uri="{BB962C8B-B14F-4D97-AF65-F5344CB8AC3E}">
        <p14:creationId xmlns:p14="http://schemas.microsoft.com/office/powerpoint/2010/main" val="1802355669"/>
      </p:ext>
    </p:extLst>
  </p:cSld>
  <p:clrMap bg1="lt1" tx1="dk1" bg2="lt2" tx2="dk2" accent1="accent1" accent2="accent2" accent3="accent3" accent4="accent4" accent5="accent5" accent6="accent6" hlink="hlink" folHlink="folHlink"/>
  <p:sldLayoutIdLst>
    <p:sldLayoutId id="2147483655" r:id="rId1"/>
    <p:sldLayoutId id="2147483657" r:id="rId2"/>
    <p:sldLayoutId id="2147483658" r:id="rId3"/>
    <p:sldLayoutId id="2147483656" r:id="rId4"/>
    <p:sldLayoutId id="2147483662" r:id="rId5"/>
    <p:sldLayoutId id="2147483661" r:id="rId6"/>
    <p:sldLayoutId id="2147483660" r:id="rId7"/>
    <p:sldLayoutId id="2147483664" r:id="rId8"/>
    <p:sldLayoutId id="2147483663"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0" y="1"/>
            <a:ext cx="12192000" cy="3419060"/>
          </a:xfrm>
          <a:prstGeom prst="rect">
            <a:avLst/>
          </a:prstGeom>
          <a:solidFill>
            <a:schemeClr val="tx1">
              <a:lumMod val="85000"/>
              <a:lumOff val="15000"/>
            </a:schemeClr>
          </a:solidFill>
          <a:ln w="12700">
            <a:noFill/>
          </a:ln>
        </p:spPr>
        <p:txBody>
          <a:bodyPr rot="0" spcFirstLastPara="0" vertOverflow="overflow" horzOverflow="overflow" vert="horz" wrap="square" lIns="91440" tIns="45721" rIns="91440" bIns="45721" numCol="1" spcCol="0" rtlCol="0" fromWordArt="0" anchor="t" anchorCtr="0" forceAA="0" compatLnSpc="1">
            <a:prstTxWarp prst="textNoShape">
              <a:avLst/>
            </a:prstTxWarp>
            <a:noAutofit/>
          </a:bodyPr>
          <a:lstStyle/>
          <a:p>
            <a:pPr algn="ctr"/>
            <a:endParaRPr lang="zh-CN" altLang="en-US" sz="1760">
              <a:solidFill>
                <a:schemeClr val="tx1">
                  <a:lumMod val="85000"/>
                  <a:lumOff val="15000"/>
                </a:schemeClr>
              </a:solidFill>
            </a:endParaRPr>
          </a:p>
        </p:txBody>
      </p:sp>
      <p:pic>
        <p:nvPicPr>
          <p:cNvPr id="8" name="图片 7" descr="未标式 题-1.png"/>
          <p:cNvPicPr>
            <a:picLocks noChangeAspect="1"/>
          </p:cNvPicPr>
          <p:nvPr userDrawn="1"/>
        </p:nvPicPr>
        <p:blipFill>
          <a:blip r:embed="rId13" cstate="print">
            <a:duotone>
              <a:prstClr val="black"/>
              <a:schemeClr val="bg1">
                <a:tint val="45000"/>
                <a:satMod val="400000"/>
              </a:schemeClr>
            </a:duotone>
            <a:lum bright="100000"/>
          </a:blip>
          <a:stretch>
            <a:fillRect/>
          </a:stretch>
        </p:blipFill>
        <p:spPr>
          <a:xfrm rot="20279432">
            <a:off x="9492039" y="2860773"/>
            <a:ext cx="360462" cy="532635"/>
          </a:xfrm>
          <a:prstGeom prst="rect">
            <a:avLst/>
          </a:prstGeom>
        </p:spPr>
      </p:pic>
      <p:sp>
        <p:nvSpPr>
          <p:cNvPr id="9" name="文本框 8"/>
          <p:cNvSpPr txBox="1"/>
          <p:nvPr userDrawn="1"/>
        </p:nvSpPr>
        <p:spPr>
          <a:xfrm>
            <a:off x="1954243" y="4230287"/>
            <a:ext cx="3269868" cy="400110"/>
          </a:xfrm>
          <a:prstGeom prst="rect">
            <a:avLst/>
          </a:prstGeom>
          <a:noFill/>
        </p:spPr>
        <p:txBody>
          <a:bodyPr wrap="square" rtlCol="0">
            <a:spAutoFit/>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2000" b="1" kern="1200" dirty="0" smtClean="0">
                <a:solidFill>
                  <a:srgbClr val="C00000"/>
                </a:solidFill>
                <a:latin typeface="微软雅黑" panose="020B0503020204020204" pitchFamily="34" charset="-122"/>
                <a:ea typeface="微软雅黑" panose="020B0503020204020204" pitchFamily="34" charset="-122"/>
                <a:cs typeface="+mn-cs"/>
              </a:rPr>
              <a:t>PPT</a:t>
            </a:r>
            <a:r>
              <a:rPr lang="zh-CN" altLang="en-US" sz="2000" b="1" kern="1200" dirty="0" smtClean="0">
                <a:solidFill>
                  <a:srgbClr val="C00000"/>
                </a:solidFill>
                <a:latin typeface="微软雅黑" panose="020B0503020204020204" pitchFamily="34" charset="-122"/>
                <a:ea typeface="微软雅黑" panose="020B0503020204020204" pitchFamily="34" charset="-122"/>
                <a:cs typeface="+mn-cs"/>
              </a:rPr>
              <a:t>「 整容</a:t>
            </a:r>
            <a:r>
              <a:rPr lang="en-US" altLang="zh-CN" sz="2000" b="1" kern="1200" dirty="0" smtClean="0">
                <a:solidFill>
                  <a:srgbClr val="C00000"/>
                </a:solidFill>
                <a:latin typeface="微软雅黑" panose="020B0503020204020204" pitchFamily="34" charset="-122"/>
                <a:ea typeface="微软雅黑" panose="020B0503020204020204" pitchFamily="34" charset="-122"/>
                <a:cs typeface="+mn-cs"/>
              </a:rPr>
              <a:t>1+1 </a:t>
            </a:r>
            <a:r>
              <a:rPr lang="zh-CN" altLang="en-US" sz="2000" b="1" kern="1200" dirty="0" smtClean="0">
                <a:solidFill>
                  <a:srgbClr val="C00000"/>
                </a:solidFill>
                <a:latin typeface="微软雅黑" panose="020B0503020204020204" pitchFamily="34" charset="-122"/>
                <a:ea typeface="微软雅黑" panose="020B0503020204020204" pitchFamily="34" charset="-122"/>
                <a:cs typeface="+mn-cs"/>
              </a:rPr>
              <a:t>」栏目</a:t>
            </a:r>
            <a:endParaRPr lang="zh-CN" altLang="en-US" sz="1800" b="0" dirty="0">
              <a:solidFill>
                <a:srgbClr val="C00000"/>
              </a:solidFill>
              <a:latin typeface="微软雅黑" panose="020B0503020204020204" pitchFamily="34" charset="-122"/>
              <a:ea typeface="微软雅黑" panose="020B0503020204020204" pitchFamily="34" charset="-122"/>
            </a:endParaRPr>
          </a:p>
        </p:txBody>
      </p:sp>
      <p:sp>
        <p:nvSpPr>
          <p:cNvPr id="10" name="文本框 9"/>
          <p:cNvSpPr txBox="1"/>
          <p:nvPr userDrawn="1"/>
        </p:nvSpPr>
        <p:spPr>
          <a:xfrm>
            <a:off x="2160986" y="4728013"/>
            <a:ext cx="2878198" cy="810478"/>
          </a:xfrm>
          <a:prstGeom prst="rect">
            <a:avLst/>
          </a:prstGeom>
          <a:noFill/>
        </p:spPr>
        <p:txBody>
          <a:bodyPr wrap="square" rtlCol="0">
            <a:spAutoFit/>
          </a:bodyPr>
          <a:lstStyle/>
          <a:p>
            <a:pPr marL="0" marR="0" lvl="0" indent="0" algn="dist" defTabSz="914230" rtl="0" eaLnBrk="1" fontAlgn="auto" latinLnBrk="0" hangingPunct="1">
              <a:lnSpc>
                <a:spcPts val="2800"/>
              </a:lnSpc>
              <a:spcBef>
                <a:spcPts val="0"/>
              </a:spcBef>
              <a:spcAft>
                <a:spcPts val="0"/>
              </a:spcAft>
              <a:buClrTx/>
              <a:buSzTx/>
              <a:buFontTx/>
              <a:buNone/>
              <a:tabLst/>
              <a:defRPr/>
            </a:pPr>
            <a:r>
              <a:rPr lang="zh-CN" altLang="en-US" sz="1600" dirty="0" smtClean="0">
                <a:effectLst/>
                <a:latin typeface="微软雅黑" panose="020B0503020204020204" pitchFamily="34" charset="-122"/>
                <a:ea typeface="微软雅黑" panose="020B0503020204020204" pitchFamily="34" charset="-122"/>
              </a:rPr>
              <a:t>每期一个不同</a:t>
            </a:r>
            <a:r>
              <a:rPr lang="en-US" altLang="zh-CN" sz="1600" dirty="0" smtClean="0">
                <a:effectLst/>
                <a:latin typeface="微软雅黑" panose="020B0503020204020204" pitchFamily="34" charset="-122"/>
                <a:ea typeface="微软雅黑" panose="020B0503020204020204" pitchFamily="34" charset="-122"/>
              </a:rPr>
              <a:t>PPT</a:t>
            </a:r>
            <a:r>
              <a:rPr lang="zh-CN" altLang="en-US" sz="1600" dirty="0" smtClean="0">
                <a:effectLst/>
                <a:latin typeface="微软雅黑" panose="020B0503020204020204" pitchFamily="34" charset="-122"/>
                <a:ea typeface="微软雅黑" panose="020B0503020204020204" pitchFamily="34" charset="-122"/>
              </a:rPr>
              <a:t>主题页面</a:t>
            </a:r>
            <a:endParaRPr lang="en-US" altLang="zh-CN" sz="1600" dirty="0" smtClean="0">
              <a:effectLst/>
              <a:latin typeface="微软雅黑" panose="020B0503020204020204" pitchFamily="34" charset="-122"/>
              <a:ea typeface="微软雅黑" panose="020B0503020204020204" pitchFamily="34" charset="-122"/>
            </a:endParaRPr>
          </a:p>
          <a:p>
            <a:pPr marL="0" marR="0" lvl="0" indent="0" algn="dist" defTabSz="914230" rtl="0" eaLnBrk="1" fontAlgn="auto" latinLnBrk="0" hangingPunct="1">
              <a:lnSpc>
                <a:spcPts val="2800"/>
              </a:lnSpc>
              <a:spcBef>
                <a:spcPts val="0"/>
              </a:spcBef>
              <a:spcAft>
                <a:spcPts val="0"/>
              </a:spcAft>
              <a:buClrTx/>
              <a:buSzTx/>
              <a:buFontTx/>
              <a:buNone/>
              <a:tabLst/>
              <a:defRPr/>
            </a:pPr>
            <a:r>
              <a:rPr lang="zh-CN" altLang="en-US" sz="1600" dirty="0" smtClean="0">
                <a:effectLst/>
                <a:latin typeface="微软雅黑" panose="020B0503020204020204" pitchFamily="34" charset="-122"/>
                <a:ea typeface="微软雅黑" panose="020B0503020204020204" pitchFamily="34" charset="-122"/>
              </a:rPr>
              <a:t>每期你都会看到不同的思路</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 name="文本框 10"/>
          <p:cNvSpPr txBox="1"/>
          <p:nvPr userDrawn="1"/>
        </p:nvSpPr>
        <p:spPr>
          <a:xfrm>
            <a:off x="7195170" y="4747506"/>
            <a:ext cx="2864887" cy="771493"/>
          </a:xfrm>
          <a:prstGeom prst="rect">
            <a:avLst/>
          </a:prstGeom>
          <a:noFill/>
        </p:spPr>
        <p:txBody>
          <a:bodyPr wrap="none" rtlCol="0">
            <a:spAutoFit/>
          </a:bodyPr>
          <a:lstStyle>
            <a:defPPr>
              <a:defRPr lang="zh-CN"/>
            </a:defPPr>
            <a:lvl1pPr>
              <a:lnSpc>
                <a:spcPts val="2800"/>
              </a:lnSpc>
              <a:defRPr sz="2000">
                <a:latin typeface="微软雅黑" panose="020B0503020204020204" pitchFamily="34" charset="-122"/>
                <a:ea typeface="微软雅黑" panose="020B0503020204020204" pitchFamily="34" charset="-122"/>
              </a:defRPr>
            </a:lvl1pPr>
          </a:lstStyle>
          <a:p>
            <a:pPr lvl="0">
              <a:lnSpc>
                <a:spcPct val="130000"/>
              </a:lnSpc>
            </a:pPr>
            <a:r>
              <a:rPr lang="en-US" altLang="zh-CN" sz="1600" dirty="0"/>
              <a:t>PPT</a:t>
            </a:r>
            <a:r>
              <a:rPr lang="zh-CN" altLang="en-US" sz="1600" dirty="0"/>
              <a:t>在线答疑     </a:t>
            </a:r>
            <a:r>
              <a:rPr lang="en-US" altLang="zh-CN" sz="1600" dirty="0"/>
              <a:t>PPT</a:t>
            </a:r>
            <a:r>
              <a:rPr lang="zh-CN" altLang="en-US" sz="1600" dirty="0"/>
              <a:t>互动学习</a:t>
            </a:r>
            <a:endParaRPr lang="en-US" altLang="zh-CN" sz="1600" dirty="0"/>
          </a:p>
          <a:p>
            <a:pPr lvl="0"/>
            <a:r>
              <a:rPr lang="zh-CN" altLang="en-US" sz="1600" dirty="0"/>
              <a:t>原创</a:t>
            </a:r>
            <a:r>
              <a:rPr lang="en-US" altLang="zh-CN" sz="1600" dirty="0"/>
              <a:t>PPT</a:t>
            </a:r>
            <a:r>
              <a:rPr lang="zh-CN" altLang="en-US" sz="1600" dirty="0"/>
              <a:t>模板     免费</a:t>
            </a:r>
            <a:r>
              <a:rPr lang="en-US" altLang="zh-CN" sz="1600" dirty="0"/>
              <a:t>PPT</a:t>
            </a:r>
            <a:r>
              <a:rPr lang="zh-CN" altLang="en-US" sz="1600" dirty="0"/>
              <a:t>模板</a:t>
            </a:r>
          </a:p>
        </p:txBody>
      </p:sp>
      <p:sp>
        <p:nvSpPr>
          <p:cNvPr id="12" name="文本框 11"/>
          <p:cNvSpPr txBox="1"/>
          <p:nvPr userDrawn="1"/>
        </p:nvSpPr>
        <p:spPr>
          <a:xfrm>
            <a:off x="2054766" y="5868561"/>
            <a:ext cx="8082468" cy="584775"/>
          </a:xfrm>
          <a:prstGeom prst="rect">
            <a:avLst/>
          </a:prstGeom>
          <a:noFill/>
        </p:spPr>
        <p:txBody>
          <a:bodyPr wrap="square" rtlCol="0">
            <a:spAutoFit/>
          </a:bodyPr>
          <a:lstStyle/>
          <a:p>
            <a:pPr algn="dist"/>
            <a:r>
              <a:rPr lang="zh-CN" altLang="en-US" sz="3200" b="1" dirty="0">
                <a:solidFill>
                  <a:schemeClr val="tx1"/>
                </a:solidFill>
                <a:latin typeface="微软雅黑" panose="020B0503020204020204" pitchFamily="34" charset="-122"/>
                <a:ea typeface="微软雅黑" panose="020B0503020204020204" pitchFamily="34" charset="-122"/>
              </a:rPr>
              <a:t>全面提升</a:t>
            </a:r>
            <a:r>
              <a:rPr lang="en-US" altLang="zh-CN" sz="3200" b="1" dirty="0">
                <a:solidFill>
                  <a:schemeClr val="tx1"/>
                </a:solidFill>
                <a:latin typeface="微软雅黑" panose="020B0503020204020204" pitchFamily="34" charset="-122"/>
                <a:ea typeface="微软雅黑" panose="020B0503020204020204" pitchFamily="34" charset="-122"/>
              </a:rPr>
              <a:t>PPT</a:t>
            </a:r>
            <a:r>
              <a:rPr lang="zh-CN" altLang="en-US" sz="3200" b="1" dirty="0">
                <a:solidFill>
                  <a:schemeClr val="tx1"/>
                </a:solidFill>
                <a:latin typeface="微软雅黑" panose="020B0503020204020204" pitchFamily="34" charset="-122"/>
                <a:ea typeface="微软雅黑" panose="020B0503020204020204" pitchFamily="34" charset="-122"/>
              </a:rPr>
              <a:t>制作水平，助力你的</a:t>
            </a:r>
            <a:r>
              <a:rPr lang="zh-CN" altLang="en-US" sz="3200" b="1" dirty="0" smtClean="0">
                <a:solidFill>
                  <a:schemeClr val="tx1"/>
                </a:solidFill>
                <a:latin typeface="微软雅黑" panose="020B0503020204020204" pitchFamily="34" charset="-122"/>
                <a:ea typeface="微软雅黑" panose="020B0503020204020204" pitchFamily="34" charset="-122"/>
              </a:rPr>
              <a:t>职业前景</a:t>
            </a:r>
            <a:endParaRPr lang="zh-CN" altLang="en-US" sz="3200" b="1" dirty="0">
              <a:solidFill>
                <a:schemeClr val="tx1"/>
              </a:solidFill>
              <a:latin typeface="微软雅黑" panose="020B0503020204020204" pitchFamily="34" charset="-122"/>
              <a:ea typeface="微软雅黑" panose="020B0503020204020204" pitchFamily="34" charset="-122"/>
            </a:endParaRPr>
          </a:p>
        </p:txBody>
      </p:sp>
      <p:sp>
        <p:nvSpPr>
          <p:cNvPr id="14" name="箭头: 五边形 13"/>
          <p:cNvSpPr/>
          <p:nvPr/>
        </p:nvSpPr>
        <p:spPr>
          <a:xfrm>
            <a:off x="3948820" y="1144375"/>
            <a:ext cx="3734402" cy="998562"/>
          </a:xfrm>
          <a:prstGeom prst="homePlate">
            <a:avLst/>
          </a:prstGeom>
          <a:solidFill>
            <a:srgbClr val="C00000"/>
          </a:solidFill>
          <a:ln w="12700">
            <a:noFill/>
          </a:ln>
        </p:spPr>
        <p:txBody>
          <a:bodyPr vert="horz" wrap="square" lIns="91440" tIns="45720" rIns="91440" bIns="45720" numCol="1" rtlCol="0" anchor="t" anchorCtr="0" compatLnSpc="1">
            <a:prstTxWarp prst="textNoShape">
              <a:avLst/>
            </a:prstTxWarp>
          </a:bodyPr>
          <a:lstStyle/>
          <a:p>
            <a:pPr algn="ctr"/>
            <a:endParaRPr lang="zh-CN" altLang="en-US" sz="1760">
              <a:solidFill>
                <a:schemeClr val="tx1"/>
              </a:solidFill>
            </a:endParaRPr>
          </a:p>
        </p:txBody>
      </p:sp>
      <p:sp>
        <p:nvSpPr>
          <p:cNvPr id="15" name="文本框 14"/>
          <p:cNvSpPr txBox="1"/>
          <p:nvPr/>
        </p:nvSpPr>
        <p:spPr>
          <a:xfrm>
            <a:off x="4327579" y="1382046"/>
            <a:ext cx="2983509" cy="523220"/>
          </a:xfrm>
          <a:prstGeom prst="rect">
            <a:avLst/>
          </a:prstGeom>
          <a:noFill/>
        </p:spPr>
        <p:txBody>
          <a:bodyPr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和卓启一起</a:t>
            </a:r>
            <a:r>
              <a:rPr lang="zh-CN" altLang="en-US" sz="2800" dirty="0">
                <a:solidFill>
                  <a:schemeClr val="bg1"/>
                </a:solidFill>
                <a:latin typeface="微软雅黑" panose="020B0503020204020204" pitchFamily="34" charset="-122"/>
                <a:ea typeface="微软雅黑" panose="020B0503020204020204" pitchFamily="34" charset="-122"/>
              </a:rPr>
              <a:t>学</a:t>
            </a:r>
            <a:r>
              <a:rPr lang="en-US" altLang="zh-CN" sz="2800" dirty="0">
                <a:solidFill>
                  <a:schemeClr val="bg1"/>
                </a:solidFill>
                <a:latin typeface="微软雅黑" panose="020B0503020204020204" pitchFamily="34" charset="-122"/>
                <a:ea typeface="微软雅黑" panose="020B0503020204020204" pitchFamily="34" charset="-122"/>
              </a:rPr>
              <a:t>PPT</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7816781" y="2442374"/>
            <a:ext cx="2236510" cy="338554"/>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微信公众号</a:t>
            </a:r>
            <a:r>
              <a:rPr lang="zh-CN" altLang="en-US" sz="1600" dirty="0" smtClean="0">
                <a:solidFill>
                  <a:schemeClr val="bg1"/>
                </a:solidFill>
                <a:latin typeface="微软雅黑" panose="020B0503020204020204" pitchFamily="34" charset="-122"/>
                <a:ea typeface="微软雅黑" panose="020B0503020204020204" pitchFamily="34" charset="-122"/>
              </a:rPr>
              <a:t>：启创演示</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9" name="椭圆 18"/>
          <p:cNvSpPr/>
          <p:nvPr/>
        </p:nvSpPr>
        <p:spPr>
          <a:xfrm>
            <a:off x="2196280" y="599542"/>
            <a:ext cx="2088229" cy="2088229"/>
          </a:xfrm>
          <a:prstGeom prst="ellipse">
            <a:avLst/>
          </a:prstGeom>
          <a:solidFill>
            <a:schemeClr val="bg1">
              <a:lumMod val="85000"/>
              <a:alpha val="50196"/>
            </a:schemeClr>
          </a:solidFill>
          <a:ln w="12700">
            <a:noFill/>
          </a:ln>
        </p:spPr>
        <p:txBody>
          <a:bodyPr vert="horz" wrap="square" lIns="91440" tIns="45720" rIns="91440" bIns="45720" numCol="1" rtlCol="0" anchor="t" anchorCtr="0" compatLnSpc="1">
            <a:prstTxWarp prst="textNoShape">
              <a:avLst/>
            </a:prstTxWarp>
          </a:bodyPr>
          <a:lstStyle/>
          <a:p>
            <a:pPr algn="ctr"/>
            <a:endParaRPr lang="zh-CN" altLang="en-US" sz="1760">
              <a:solidFill>
                <a:schemeClr val="tx1"/>
              </a:solidFill>
            </a:endParaRPr>
          </a:p>
        </p:txBody>
      </p:sp>
      <p:cxnSp>
        <p:nvCxnSpPr>
          <p:cNvPr id="21" name="直接连接符 20"/>
          <p:cNvCxnSpPr>
            <a:cxnSpLocks/>
          </p:cNvCxnSpPr>
          <p:nvPr/>
        </p:nvCxnSpPr>
        <p:spPr>
          <a:xfrm>
            <a:off x="2169789" y="5692815"/>
            <a:ext cx="7852423"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7835831" y="2802140"/>
            <a:ext cx="1575143" cy="646331"/>
          </a:xfrm>
          <a:prstGeom prst="rect">
            <a:avLst/>
          </a:prstGeom>
          <a:noFill/>
        </p:spPr>
        <p:txBody>
          <a:bodyPr wrap="square" rtlCol="0">
            <a:spAutoFit/>
          </a:bodyPr>
          <a:lstStyle/>
          <a:p>
            <a:pPr algn="dist">
              <a:lnSpc>
                <a:spcPct val="120000"/>
              </a:lnSpc>
            </a:pPr>
            <a:r>
              <a:rPr lang="zh-CN" altLang="en-US" sz="1400" b="0" dirty="0">
                <a:solidFill>
                  <a:schemeClr val="bg1"/>
                </a:solidFill>
                <a:latin typeface="微软雅黑 Light" panose="020B0502040204020203" pitchFamily="34" charset="-122"/>
                <a:ea typeface="微软雅黑 Light" panose="020B0502040204020203" pitchFamily="34" charset="-122"/>
              </a:rPr>
              <a:t>微信扫一扫</a:t>
            </a:r>
            <a:endParaRPr lang="en-US" altLang="zh-CN" sz="1400" b="0" dirty="0">
              <a:solidFill>
                <a:schemeClr val="bg1"/>
              </a:solidFill>
              <a:latin typeface="微软雅黑 Light" panose="020B0502040204020203" pitchFamily="34" charset="-122"/>
              <a:ea typeface="微软雅黑 Light" panose="020B0502040204020203" pitchFamily="34" charset="-122"/>
            </a:endParaRPr>
          </a:p>
          <a:p>
            <a:pPr algn="dist">
              <a:lnSpc>
                <a:spcPct val="120000"/>
              </a:lnSpc>
            </a:pPr>
            <a:r>
              <a:rPr lang="zh-CN" altLang="en-US" sz="1600" b="1" dirty="0" smtClean="0">
                <a:solidFill>
                  <a:schemeClr val="bg1"/>
                </a:solidFill>
                <a:latin typeface="微软雅黑" panose="020B0503020204020204" pitchFamily="34" charset="-122"/>
                <a:ea typeface="微软雅黑" panose="020B0503020204020204" pitchFamily="34" charset="-122"/>
              </a:rPr>
              <a:t>查看更多干货</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336084" y="739346"/>
            <a:ext cx="1808620" cy="1808620"/>
          </a:xfrm>
          <a:prstGeom prst="ellipse">
            <a:avLst/>
          </a:prstGeom>
        </p:spPr>
      </p:pic>
      <p:pic>
        <p:nvPicPr>
          <p:cNvPr id="3" name="图片 2"/>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7879246" y="341241"/>
            <a:ext cx="2091992" cy="2091992"/>
          </a:xfrm>
          <a:prstGeom prst="rect">
            <a:avLst/>
          </a:prstGeom>
        </p:spPr>
      </p:pic>
      <p:sp>
        <p:nvSpPr>
          <p:cNvPr id="5" name="矩形 4"/>
          <p:cNvSpPr/>
          <p:nvPr userDrawn="1"/>
        </p:nvSpPr>
        <p:spPr>
          <a:xfrm>
            <a:off x="7712619" y="3906121"/>
            <a:ext cx="1811714" cy="338554"/>
          </a:xfrm>
          <a:prstGeom prst="rect">
            <a:avLst/>
          </a:prstGeom>
        </p:spPr>
        <p:txBody>
          <a:bodyPr wrap="none">
            <a:spAutoFit/>
          </a:bodyPr>
          <a:lstStyle/>
          <a:p>
            <a:pPr algn="ctr"/>
            <a:r>
              <a:rPr lang="en-US" altLang="zh-CN" sz="1600" dirty="0" smtClean="0">
                <a:latin typeface="微软雅黑 Light" panose="020B0502040204020203" pitchFamily="34" charset="-122"/>
                <a:ea typeface="微软雅黑 Light" panose="020B0502040204020203" pitchFamily="34" charset="-122"/>
              </a:rPr>
              <a:t>[ </a:t>
            </a:r>
            <a:r>
              <a:rPr lang="zh-CN" altLang="en-US" sz="1600" dirty="0" smtClean="0">
                <a:latin typeface="微软雅黑 Light" panose="020B0502040204020203" pitchFamily="34" charset="-122"/>
                <a:ea typeface="微软雅黑 Light" panose="020B0502040204020203" pitchFamily="34" charset="-122"/>
              </a:rPr>
              <a:t>PPT进阶成长社 </a:t>
            </a:r>
            <a:r>
              <a:rPr lang="en-US" altLang="zh-CN" sz="1600" dirty="0" smtClean="0">
                <a:latin typeface="微软雅黑 Light" panose="020B0502040204020203" pitchFamily="34" charset="-122"/>
                <a:ea typeface="微软雅黑 Light" panose="020B0502040204020203" pitchFamily="34" charset="-122"/>
              </a:rPr>
              <a:t>]</a:t>
            </a:r>
            <a:endParaRPr lang="zh-CN" altLang="en-US" sz="1600" dirty="0">
              <a:latin typeface="微软雅黑 Light" panose="020B0502040204020203" pitchFamily="34" charset="-122"/>
              <a:ea typeface="微软雅黑 Light" panose="020B0502040204020203" pitchFamily="34" charset="-122"/>
            </a:endParaRPr>
          </a:p>
        </p:txBody>
      </p:sp>
      <p:sp>
        <p:nvSpPr>
          <p:cNvPr id="6" name="矩形 5"/>
          <p:cNvSpPr/>
          <p:nvPr userDrawn="1"/>
        </p:nvSpPr>
        <p:spPr>
          <a:xfrm>
            <a:off x="7345530" y="4230287"/>
            <a:ext cx="2545890" cy="400110"/>
          </a:xfrm>
          <a:prstGeom prst="rect">
            <a:avLst/>
          </a:prstGeom>
          <a:noFill/>
        </p:spPr>
        <p:txBody>
          <a:bodyPr wrap="square" rtlCol="0">
            <a:spAutoFit/>
          </a:bodyPr>
          <a:lstStyle/>
          <a:p>
            <a:pPr marR="0" lvl="0" indent="0" algn="ctr" fontAlgn="auto">
              <a:lnSpc>
                <a:spcPct val="100000"/>
              </a:lnSpc>
              <a:spcBef>
                <a:spcPts val="0"/>
              </a:spcBef>
              <a:spcAft>
                <a:spcPts val="0"/>
              </a:spcAft>
              <a:buClrTx/>
              <a:buSzTx/>
              <a:buFontTx/>
              <a:buNone/>
              <a:tabLst/>
            </a:pPr>
            <a:r>
              <a:rPr lang="en-US" altLang="zh-CN" sz="2000" b="1" dirty="0" smtClean="0">
                <a:solidFill>
                  <a:srgbClr val="C00000"/>
                </a:solidFill>
                <a:latin typeface="微软雅黑" panose="020B0503020204020204" pitchFamily="34" charset="-122"/>
                <a:ea typeface="微软雅黑" panose="020B0503020204020204" pitchFamily="34" charset="-122"/>
              </a:rPr>
              <a:t>QQ</a:t>
            </a:r>
            <a:r>
              <a:rPr lang="zh-CN" altLang="en-US" sz="2000" b="1" dirty="0" smtClean="0">
                <a:solidFill>
                  <a:srgbClr val="C00000"/>
                </a:solidFill>
                <a:latin typeface="微软雅黑" panose="020B0503020204020204" pitchFamily="34" charset="-122"/>
                <a:ea typeface="微软雅黑" panose="020B0503020204020204" pitchFamily="34" charset="-122"/>
              </a:rPr>
              <a:t>群：262136276</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cxnSp>
        <p:nvCxnSpPr>
          <p:cNvPr id="24" name="直接连接符 23"/>
          <p:cNvCxnSpPr/>
          <p:nvPr userDrawn="1"/>
        </p:nvCxnSpPr>
        <p:spPr>
          <a:xfrm>
            <a:off x="7195170" y="4715933"/>
            <a:ext cx="278861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5" name="矩形 24"/>
          <p:cNvSpPr/>
          <p:nvPr userDrawn="1"/>
        </p:nvSpPr>
        <p:spPr>
          <a:xfrm>
            <a:off x="2445273" y="3906121"/>
            <a:ext cx="2287807" cy="338554"/>
          </a:xfrm>
          <a:prstGeom prst="rect">
            <a:avLst/>
          </a:prstGeom>
        </p:spPr>
        <p:txBody>
          <a:bodyPr wrap="none">
            <a:spAutoFit/>
          </a:bodyPr>
          <a:lstStyle/>
          <a:p>
            <a:pPr lvl="0" algn="ctr"/>
            <a:r>
              <a:rPr lang="en-US" altLang="zh-CN" sz="1600" dirty="0" smtClean="0">
                <a:latin typeface="微软雅黑 Light" panose="020B0502040204020203" pitchFamily="34" charset="-122"/>
                <a:ea typeface="微软雅黑 Light" panose="020B0502040204020203" pitchFamily="34" charset="-122"/>
              </a:rPr>
              <a:t>[ </a:t>
            </a:r>
            <a:r>
              <a:rPr lang="zh-CN" altLang="en-US" sz="1600" dirty="0" smtClean="0">
                <a:latin typeface="微软雅黑 Light" panose="020B0502040204020203" pitchFamily="34" charset="-122"/>
                <a:ea typeface="微软雅黑 Light" panose="020B0502040204020203" pitchFamily="34" charset="-122"/>
              </a:rPr>
              <a:t>每周二晚</a:t>
            </a:r>
            <a:r>
              <a:rPr lang="en-US" altLang="zh-CN" sz="1600" dirty="0" smtClean="0">
                <a:latin typeface="微软雅黑 Light" panose="020B0502040204020203" pitchFamily="34" charset="-122"/>
                <a:ea typeface="微软雅黑 Light" panose="020B0502040204020203" pitchFamily="34" charset="-122"/>
              </a:rPr>
              <a:t>21</a:t>
            </a:r>
            <a:r>
              <a:rPr lang="zh-CN" altLang="en-US" sz="1600" dirty="0" smtClean="0">
                <a:latin typeface="微软雅黑 Light" panose="020B0502040204020203" pitchFamily="34" charset="-122"/>
                <a:ea typeface="微软雅黑 Light" panose="020B0502040204020203" pitchFamily="34" charset="-122"/>
              </a:rPr>
              <a:t>：</a:t>
            </a:r>
            <a:r>
              <a:rPr lang="en-US" altLang="zh-CN" sz="1600" dirty="0" smtClean="0">
                <a:latin typeface="微软雅黑 Light" panose="020B0502040204020203" pitchFamily="34" charset="-122"/>
                <a:ea typeface="微软雅黑 Light" panose="020B0502040204020203" pitchFamily="34" charset="-122"/>
              </a:rPr>
              <a:t>00</a:t>
            </a:r>
            <a:r>
              <a:rPr lang="zh-CN" altLang="en-US" sz="1600" dirty="0" smtClean="0">
                <a:latin typeface="微软雅黑 Light" panose="020B0502040204020203" pitchFamily="34" charset="-122"/>
                <a:ea typeface="微软雅黑 Light" panose="020B0502040204020203" pitchFamily="34" charset="-122"/>
              </a:rPr>
              <a:t>更新 </a:t>
            </a:r>
            <a:r>
              <a:rPr lang="en-US" altLang="zh-CN" sz="1600" dirty="0" smtClean="0">
                <a:latin typeface="微软雅黑 Light" panose="020B0502040204020203" pitchFamily="34" charset="-122"/>
                <a:ea typeface="微软雅黑 Light" panose="020B0502040204020203" pitchFamily="34" charset="-122"/>
              </a:rPr>
              <a:t>]</a:t>
            </a:r>
            <a:endParaRPr lang="en-US" altLang="zh-CN" sz="1600" dirty="0" smtClean="0">
              <a:latin typeface="微软雅黑 Light" panose="020B0502040204020203" pitchFamily="34" charset="-122"/>
              <a:ea typeface="微软雅黑 Light" panose="020B0502040204020203" pitchFamily="34" charset="-122"/>
            </a:endParaRPr>
          </a:p>
        </p:txBody>
      </p:sp>
      <p:cxnSp>
        <p:nvCxnSpPr>
          <p:cNvPr id="26" name="直接连接符 25"/>
          <p:cNvCxnSpPr/>
          <p:nvPr userDrawn="1"/>
        </p:nvCxnSpPr>
        <p:spPr>
          <a:xfrm>
            <a:off x="2194868" y="4715933"/>
            <a:ext cx="278861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418376"/>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8" presetClass="entr" presetSubtype="0" accel="100000" fill="hold" nodeType="afterEffect">
                                  <p:stCondLst>
                                    <p:cond delay="500"/>
                                  </p:stCondLst>
                                  <p:childTnLst>
                                    <p:set>
                                      <p:cBhvr>
                                        <p:cTn id="6" dur="1" fill="hold">
                                          <p:stCondLst>
                                            <p:cond delay="0"/>
                                          </p:stCondLst>
                                        </p:cTn>
                                        <p:tgtEl>
                                          <p:spTgt spid="8"/>
                                        </p:tgtEl>
                                        <p:attrNameLst>
                                          <p:attrName>style.visibility</p:attrName>
                                        </p:attrNameLst>
                                      </p:cBhvr>
                                      <p:to>
                                        <p:strVal val="visible"/>
                                      </p:to>
                                    </p:set>
                                    <p:anim calcmode="lin" valueType="num">
                                      <p:cBhvr>
                                        <p:cTn id="7" dur="400" fill="hold"/>
                                        <p:tgtEl>
                                          <p:spTgt spid="8"/>
                                        </p:tgtEl>
                                        <p:attrNameLst>
                                          <p:attrName>ppt_w</p:attrName>
                                        </p:attrNameLst>
                                      </p:cBhvr>
                                      <p:tavLst>
                                        <p:tav tm="0">
                                          <p:val>
                                            <p:strVal val="#ppt_w*2.5"/>
                                          </p:val>
                                        </p:tav>
                                        <p:tav tm="100000">
                                          <p:val>
                                            <p:strVal val="#ppt_w"/>
                                          </p:val>
                                        </p:tav>
                                      </p:tavLst>
                                    </p:anim>
                                    <p:anim calcmode="lin" valueType="num">
                                      <p:cBhvr>
                                        <p:cTn id="8" dur="400" fill="hold"/>
                                        <p:tgtEl>
                                          <p:spTgt spid="8"/>
                                        </p:tgtEl>
                                        <p:attrNameLst>
                                          <p:attrName>ppt_h</p:attrName>
                                        </p:attrNameLst>
                                      </p:cBhvr>
                                      <p:tavLst>
                                        <p:tav tm="0">
                                          <p:val>
                                            <p:strVal val="#ppt_h*0.01"/>
                                          </p:val>
                                        </p:tav>
                                        <p:tav tm="100000">
                                          <p:val>
                                            <p:strVal val="#ppt_h"/>
                                          </p:val>
                                        </p:tav>
                                      </p:tavLst>
                                    </p:anim>
                                    <p:anim calcmode="lin" valueType="num">
                                      <p:cBhvr>
                                        <p:cTn id="9" dur="400" fill="hold"/>
                                        <p:tgtEl>
                                          <p:spTgt spid="8"/>
                                        </p:tgtEl>
                                        <p:attrNameLst>
                                          <p:attrName>ppt_x</p:attrName>
                                        </p:attrNameLst>
                                      </p:cBhvr>
                                      <p:tavLst>
                                        <p:tav tm="0">
                                          <p:val>
                                            <p:strVal val="#ppt_x"/>
                                          </p:val>
                                        </p:tav>
                                        <p:tav tm="100000">
                                          <p:val>
                                            <p:strVal val="#ppt_x"/>
                                          </p:val>
                                        </p:tav>
                                      </p:tavLst>
                                    </p:anim>
                                    <p:anim calcmode="lin" valueType="num">
                                      <p:cBhvr>
                                        <p:cTn id="10" dur="400" fill="hold"/>
                                        <p:tgtEl>
                                          <p:spTgt spid="8"/>
                                        </p:tgtEl>
                                        <p:attrNameLst>
                                          <p:attrName>ppt_y</p:attrName>
                                        </p:attrNameLst>
                                      </p:cBhvr>
                                      <p:tavLst>
                                        <p:tav tm="0">
                                          <p:val>
                                            <p:strVal val="#ppt_h+1"/>
                                          </p:val>
                                        </p:tav>
                                        <p:tav tm="100000">
                                          <p:val>
                                            <p:strVal val="#ppt_y"/>
                                          </p:val>
                                        </p:tav>
                                      </p:tavLst>
                                    </p:anim>
                                    <p:animEffect transition="in" filter="fade">
                                      <p:cBhvr>
                                        <p:cTn id="11" dur="4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userDrawn="1">
          <p15:clr>
            <a:srgbClr val="F26B43"/>
          </p15:clr>
        </p15:guide>
        <p15:guide id="2" pos="1368" userDrawn="1">
          <p15:clr>
            <a:srgbClr val="F26B43"/>
          </p15:clr>
        </p15:guide>
        <p15:guide id="3" pos="6289"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audio" Target="../media/media1.mp3"/><Relationship Id="rId2" Type="http://schemas.microsoft.com/office/2007/relationships/media" Target="../media/media1.mp3"/><Relationship Id="rId1" Type="http://schemas.openxmlformats.org/officeDocument/2006/relationships/themeOverride" Target="../theme/themeOverride1.xml"/><Relationship Id="rId5" Type="http://schemas.openxmlformats.org/officeDocument/2006/relationships/image" Target="../media/image20.png"/><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6.png"/><Relationship Id="rId2" Type="http://schemas.openxmlformats.org/officeDocument/2006/relationships/image" Target="../media/image23.pn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25.png"/><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943872" y="3008068"/>
            <a:ext cx="6480720" cy="861774"/>
          </a:xfrm>
          <a:prstGeom prst="rect">
            <a:avLst/>
          </a:prstGeom>
          <a:noFill/>
        </p:spPr>
        <p:txBody>
          <a:bodyPr wrap="square" rtlCol="0">
            <a:spAutoFit/>
          </a:bodyPr>
          <a:lstStyle/>
          <a:p>
            <a:r>
              <a:rPr lang="zh-CN" altLang="en-US" sz="5000" b="1" spc="800" dirty="0" smtClean="0">
                <a:solidFill>
                  <a:schemeClr val="accent1"/>
                </a:solidFill>
              </a:rPr>
              <a:t>党的十九大</a:t>
            </a:r>
            <a:r>
              <a:rPr lang="zh-CN" altLang="en-US" sz="5000" b="1" spc="800" dirty="0">
                <a:solidFill>
                  <a:schemeClr val="accent1"/>
                </a:solidFill>
              </a:rPr>
              <a:t>报告</a:t>
            </a:r>
          </a:p>
        </p:txBody>
      </p:sp>
      <p:sp>
        <p:nvSpPr>
          <p:cNvPr id="6" name="文本框 5"/>
          <p:cNvSpPr txBox="1"/>
          <p:nvPr/>
        </p:nvSpPr>
        <p:spPr>
          <a:xfrm>
            <a:off x="7431998" y="3889204"/>
            <a:ext cx="3965591" cy="728533"/>
          </a:xfrm>
          <a:prstGeom prst="rect">
            <a:avLst/>
          </a:prstGeom>
          <a:noFill/>
        </p:spPr>
        <p:txBody>
          <a:bodyPr wrap="square" rtlCol="0">
            <a:spAutoFit/>
          </a:bodyPr>
          <a:lstStyle/>
          <a:p>
            <a:pPr>
              <a:lnSpc>
                <a:spcPct val="120000"/>
              </a:lnSpc>
            </a:pPr>
            <a:r>
              <a:rPr lang="zh-CN" altLang="en-US" dirty="0" smtClean="0">
                <a:solidFill>
                  <a:schemeClr val="tx1">
                    <a:lumMod val="75000"/>
                    <a:lumOff val="25000"/>
                  </a:schemeClr>
                </a:solidFill>
              </a:rPr>
              <a:t>中国共产党第十九次</a:t>
            </a:r>
            <a:endParaRPr lang="en-US" altLang="zh-CN" dirty="0" smtClean="0">
              <a:solidFill>
                <a:schemeClr val="tx1">
                  <a:lumMod val="75000"/>
                  <a:lumOff val="25000"/>
                </a:schemeClr>
              </a:solidFill>
            </a:endParaRPr>
          </a:p>
          <a:p>
            <a:pPr>
              <a:lnSpc>
                <a:spcPct val="120000"/>
              </a:lnSpc>
            </a:pPr>
            <a:r>
              <a:rPr lang="zh-CN" altLang="en-US" dirty="0" smtClean="0">
                <a:solidFill>
                  <a:schemeClr val="tx1">
                    <a:lumMod val="75000"/>
                    <a:lumOff val="25000"/>
                  </a:schemeClr>
                </a:solidFill>
              </a:rPr>
              <a:t>全国代表大会</a:t>
            </a:r>
            <a:endParaRPr lang="zh-CN" altLang="en-US" dirty="0">
              <a:solidFill>
                <a:schemeClr val="tx1">
                  <a:lumMod val="75000"/>
                  <a:lumOff val="25000"/>
                </a:schemeClr>
              </a:solidFill>
            </a:endParaRPr>
          </a:p>
        </p:txBody>
      </p:sp>
      <p:grpSp>
        <p:nvGrpSpPr>
          <p:cNvPr id="62" name="组合 61"/>
          <p:cNvGrpSpPr/>
          <p:nvPr/>
        </p:nvGrpSpPr>
        <p:grpSpPr>
          <a:xfrm>
            <a:off x="3692858" y="4014516"/>
            <a:ext cx="3555270" cy="472621"/>
            <a:chOff x="3517407" y="3910828"/>
            <a:chExt cx="3555270" cy="472621"/>
          </a:xfrm>
        </p:grpSpPr>
        <p:sp>
          <p:nvSpPr>
            <p:cNvPr id="56" name="文本框 55"/>
            <p:cNvSpPr txBox="1"/>
            <p:nvPr/>
          </p:nvSpPr>
          <p:spPr>
            <a:xfrm>
              <a:off x="3517407" y="3910828"/>
              <a:ext cx="472621" cy="472621"/>
            </a:xfrm>
            <a:custGeom>
              <a:avLst/>
              <a:gdLst>
                <a:gd name="connsiteX0" fmla="*/ 279262 w 472621"/>
                <a:gd name="connsiteY0" fmla="*/ 142318 h 472621"/>
                <a:gd name="connsiteX1" fmla="*/ 304225 w 472621"/>
                <a:gd name="connsiteY1" fmla="*/ 142318 h 472621"/>
                <a:gd name="connsiteX2" fmla="*/ 304225 w 472621"/>
                <a:gd name="connsiteY2" fmla="*/ 233489 h 472621"/>
                <a:gd name="connsiteX3" fmla="*/ 303140 w 472621"/>
                <a:gd name="connsiteY3" fmla="*/ 232403 h 472621"/>
                <a:gd name="connsiteX4" fmla="*/ 299883 w 472621"/>
                <a:gd name="connsiteY4" fmla="*/ 229147 h 472621"/>
                <a:gd name="connsiteX5" fmla="*/ 286859 w 472621"/>
                <a:gd name="connsiteY5" fmla="*/ 226977 h 472621"/>
                <a:gd name="connsiteX6" fmla="*/ 279262 w 472621"/>
                <a:gd name="connsiteY6" fmla="*/ 231318 h 472621"/>
                <a:gd name="connsiteX7" fmla="*/ 272749 w 472621"/>
                <a:gd name="connsiteY7" fmla="*/ 221550 h 472621"/>
                <a:gd name="connsiteX8" fmla="*/ 272749 w 472621"/>
                <a:gd name="connsiteY8" fmla="*/ 158599 h 472621"/>
                <a:gd name="connsiteX9" fmla="*/ 276006 w 472621"/>
                <a:gd name="connsiteY9" fmla="*/ 148831 h 472621"/>
                <a:gd name="connsiteX10" fmla="*/ 279262 w 472621"/>
                <a:gd name="connsiteY10" fmla="*/ 142318 h 472621"/>
                <a:gd name="connsiteX11" fmla="*/ 224994 w 472621"/>
                <a:gd name="connsiteY11" fmla="*/ 142318 h 472621"/>
                <a:gd name="connsiteX12" fmla="*/ 234762 w 472621"/>
                <a:gd name="connsiteY12" fmla="*/ 142318 h 472621"/>
                <a:gd name="connsiteX13" fmla="*/ 234762 w 472621"/>
                <a:gd name="connsiteY13" fmla="*/ 233489 h 472621"/>
                <a:gd name="connsiteX14" fmla="*/ 260810 w 472621"/>
                <a:gd name="connsiteY14" fmla="*/ 264964 h 472621"/>
                <a:gd name="connsiteX15" fmla="*/ 282518 w 472621"/>
                <a:gd name="connsiteY15" fmla="*/ 264964 h 472621"/>
                <a:gd name="connsiteX16" fmla="*/ 300969 w 472621"/>
                <a:gd name="connsiteY16" fmla="*/ 262793 h 472621"/>
                <a:gd name="connsiteX17" fmla="*/ 304225 w 472621"/>
                <a:gd name="connsiteY17" fmla="*/ 261708 h 472621"/>
                <a:gd name="connsiteX18" fmla="*/ 304225 w 472621"/>
                <a:gd name="connsiteY18" fmla="*/ 304037 h 472621"/>
                <a:gd name="connsiteX19" fmla="*/ 158786 w 472621"/>
                <a:gd name="connsiteY19" fmla="*/ 304037 h 472621"/>
                <a:gd name="connsiteX20" fmla="*/ 158786 w 472621"/>
                <a:gd name="connsiteY20" fmla="*/ 280160 h 472621"/>
                <a:gd name="connsiteX21" fmla="*/ 160957 w 472621"/>
                <a:gd name="connsiteY21" fmla="*/ 279074 h 472621"/>
                <a:gd name="connsiteX22" fmla="*/ 224994 w 472621"/>
                <a:gd name="connsiteY22" fmla="*/ 142318 h 472621"/>
                <a:gd name="connsiteX23" fmla="*/ 164213 w 472621"/>
                <a:gd name="connsiteY23" fmla="*/ 142318 h 472621"/>
                <a:gd name="connsiteX24" fmla="*/ 185921 w 472621"/>
                <a:gd name="connsiteY24" fmla="*/ 142318 h 472621"/>
                <a:gd name="connsiteX25" fmla="*/ 158786 w 472621"/>
                <a:gd name="connsiteY25" fmla="*/ 270391 h 472621"/>
                <a:gd name="connsiteX26" fmla="*/ 158786 w 472621"/>
                <a:gd name="connsiteY26" fmla="*/ 147745 h 472621"/>
                <a:gd name="connsiteX27" fmla="*/ 164213 w 472621"/>
                <a:gd name="connsiteY27" fmla="*/ 142318 h 472621"/>
                <a:gd name="connsiteX28" fmla="*/ 316164 w 472621"/>
                <a:gd name="connsiteY28" fmla="*/ 117355 h 472621"/>
                <a:gd name="connsiteX29" fmla="*/ 299883 w 472621"/>
                <a:gd name="connsiteY29" fmla="*/ 133636 h 472621"/>
                <a:gd name="connsiteX30" fmla="*/ 165298 w 472621"/>
                <a:gd name="connsiteY30" fmla="*/ 133636 h 472621"/>
                <a:gd name="connsiteX31" fmla="*/ 124055 w 472621"/>
                <a:gd name="connsiteY31" fmla="*/ 120611 h 472621"/>
                <a:gd name="connsiteX32" fmla="*/ 115372 w 472621"/>
                <a:gd name="connsiteY32" fmla="*/ 120611 h 472621"/>
                <a:gd name="connsiteX33" fmla="*/ 114287 w 472621"/>
                <a:gd name="connsiteY33" fmla="*/ 128208 h 472621"/>
                <a:gd name="connsiteX34" fmla="*/ 118628 w 472621"/>
                <a:gd name="connsiteY34" fmla="*/ 177050 h 472621"/>
                <a:gd name="connsiteX35" fmla="*/ 114287 w 472621"/>
                <a:gd name="connsiteY35" fmla="*/ 329000 h 472621"/>
                <a:gd name="connsiteX36" fmla="*/ 126225 w 472621"/>
                <a:gd name="connsiteY36" fmla="*/ 340939 h 472621"/>
                <a:gd name="connsiteX37" fmla="*/ 146848 w 472621"/>
                <a:gd name="connsiteY37" fmla="*/ 336598 h 472621"/>
                <a:gd name="connsiteX38" fmla="*/ 158786 w 472621"/>
                <a:gd name="connsiteY38" fmla="*/ 321403 h 472621"/>
                <a:gd name="connsiteX39" fmla="*/ 158786 w 472621"/>
                <a:gd name="connsiteY39" fmla="*/ 312720 h 472621"/>
                <a:gd name="connsiteX40" fmla="*/ 304225 w 472621"/>
                <a:gd name="connsiteY40" fmla="*/ 312720 h 472621"/>
                <a:gd name="connsiteX41" fmla="*/ 304225 w 472621"/>
                <a:gd name="connsiteY41" fmla="*/ 326830 h 472621"/>
                <a:gd name="connsiteX42" fmla="*/ 315078 w 472621"/>
                <a:gd name="connsiteY42" fmla="*/ 335513 h 472621"/>
                <a:gd name="connsiteX43" fmla="*/ 325932 w 472621"/>
                <a:gd name="connsiteY43" fmla="*/ 333342 h 472621"/>
                <a:gd name="connsiteX44" fmla="*/ 341127 w 472621"/>
                <a:gd name="connsiteY44" fmla="*/ 329000 h 472621"/>
                <a:gd name="connsiteX45" fmla="*/ 349810 w 472621"/>
                <a:gd name="connsiteY45" fmla="*/ 315976 h 472621"/>
                <a:gd name="connsiteX46" fmla="*/ 345469 w 472621"/>
                <a:gd name="connsiteY46" fmla="*/ 161855 h 472621"/>
                <a:gd name="connsiteX47" fmla="*/ 350895 w 472621"/>
                <a:gd name="connsiteY47" fmla="*/ 152087 h 472621"/>
                <a:gd name="connsiteX48" fmla="*/ 354151 w 472621"/>
                <a:gd name="connsiteY48" fmla="*/ 143404 h 472621"/>
                <a:gd name="connsiteX49" fmla="*/ 316164 w 472621"/>
                <a:gd name="connsiteY49" fmla="*/ 117355 h 472621"/>
                <a:gd name="connsiteX50" fmla="*/ 236311 w 472621"/>
                <a:gd name="connsiteY50" fmla="*/ 0 h 472621"/>
                <a:gd name="connsiteX51" fmla="*/ 472621 w 472621"/>
                <a:gd name="connsiteY51" fmla="*/ 236311 h 472621"/>
                <a:gd name="connsiteX52" fmla="*/ 236311 w 472621"/>
                <a:gd name="connsiteY52" fmla="*/ 472621 h 472621"/>
                <a:gd name="connsiteX53" fmla="*/ 0 w 472621"/>
                <a:gd name="connsiteY53" fmla="*/ 236311 h 472621"/>
                <a:gd name="connsiteX54" fmla="*/ 236311 w 472621"/>
                <a:gd name="connsiteY54" fmla="*/ 0 h 472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72621" h="472621">
                  <a:moveTo>
                    <a:pt x="279262" y="142318"/>
                  </a:moveTo>
                  <a:lnTo>
                    <a:pt x="304225" y="142318"/>
                  </a:lnTo>
                  <a:lnTo>
                    <a:pt x="304225" y="233489"/>
                  </a:lnTo>
                  <a:cubicBezTo>
                    <a:pt x="304225" y="233489"/>
                    <a:pt x="303863" y="233127"/>
                    <a:pt x="303140" y="232403"/>
                  </a:cubicBezTo>
                  <a:cubicBezTo>
                    <a:pt x="301693" y="230956"/>
                    <a:pt x="300607" y="229871"/>
                    <a:pt x="299883" y="229147"/>
                  </a:cubicBezTo>
                  <a:cubicBezTo>
                    <a:pt x="295542" y="222635"/>
                    <a:pt x="291201" y="221912"/>
                    <a:pt x="286859" y="226977"/>
                  </a:cubicBezTo>
                  <a:cubicBezTo>
                    <a:pt x="284688" y="229871"/>
                    <a:pt x="282156" y="231318"/>
                    <a:pt x="279262" y="231318"/>
                  </a:cubicBezTo>
                  <a:cubicBezTo>
                    <a:pt x="274196" y="232041"/>
                    <a:pt x="272026" y="228785"/>
                    <a:pt x="272749" y="221550"/>
                  </a:cubicBezTo>
                  <a:lnTo>
                    <a:pt x="272749" y="158599"/>
                  </a:lnTo>
                  <a:cubicBezTo>
                    <a:pt x="272749" y="154257"/>
                    <a:pt x="273835" y="151001"/>
                    <a:pt x="276006" y="148831"/>
                  </a:cubicBezTo>
                  <a:cubicBezTo>
                    <a:pt x="278176" y="147383"/>
                    <a:pt x="279262" y="145213"/>
                    <a:pt x="279262" y="142318"/>
                  </a:cubicBezTo>
                  <a:close/>
                  <a:moveTo>
                    <a:pt x="224994" y="142318"/>
                  </a:moveTo>
                  <a:lnTo>
                    <a:pt x="234762" y="142318"/>
                  </a:lnTo>
                  <a:lnTo>
                    <a:pt x="234762" y="233489"/>
                  </a:lnTo>
                  <a:cubicBezTo>
                    <a:pt x="234038" y="255196"/>
                    <a:pt x="242721" y="265688"/>
                    <a:pt x="260810" y="264964"/>
                  </a:cubicBezTo>
                  <a:cubicBezTo>
                    <a:pt x="267323" y="265688"/>
                    <a:pt x="274558" y="265688"/>
                    <a:pt x="282518" y="264964"/>
                  </a:cubicBezTo>
                  <a:cubicBezTo>
                    <a:pt x="287583" y="264964"/>
                    <a:pt x="293733" y="264241"/>
                    <a:pt x="300969" y="262793"/>
                  </a:cubicBezTo>
                  <a:cubicBezTo>
                    <a:pt x="302416" y="262070"/>
                    <a:pt x="303501" y="261708"/>
                    <a:pt x="304225" y="261708"/>
                  </a:cubicBezTo>
                  <a:lnTo>
                    <a:pt x="304225" y="304037"/>
                  </a:lnTo>
                  <a:lnTo>
                    <a:pt x="158786" y="304037"/>
                  </a:lnTo>
                  <a:lnTo>
                    <a:pt x="158786" y="280160"/>
                  </a:lnTo>
                  <a:cubicBezTo>
                    <a:pt x="159510" y="280160"/>
                    <a:pt x="160234" y="279798"/>
                    <a:pt x="160957" y="279074"/>
                  </a:cubicBezTo>
                  <a:cubicBezTo>
                    <a:pt x="204371" y="260985"/>
                    <a:pt x="225717" y="215399"/>
                    <a:pt x="224994" y="142318"/>
                  </a:cubicBezTo>
                  <a:close/>
                  <a:moveTo>
                    <a:pt x="164213" y="142318"/>
                  </a:moveTo>
                  <a:lnTo>
                    <a:pt x="185921" y="142318"/>
                  </a:lnTo>
                  <a:cubicBezTo>
                    <a:pt x="187368" y="195863"/>
                    <a:pt x="178323" y="238554"/>
                    <a:pt x="158786" y="270391"/>
                  </a:cubicBezTo>
                  <a:lnTo>
                    <a:pt x="158786" y="147745"/>
                  </a:lnTo>
                  <a:cubicBezTo>
                    <a:pt x="158786" y="143404"/>
                    <a:pt x="160595" y="141595"/>
                    <a:pt x="164213" y="142318"/>
                  </a:cubicBezTo>
                  <a:close/>
                  <a:moveTo>
                    <a:pt x="316164" y="117355"/>
                  </a:moveTo>
                  <a:cubicBezTo>
                    <a:pt x="311822" y="118079"/>
                    <a:pt x="306396" y="123505"/>
                    <a:pt x="299883" y="133636"/>
                  </a:cubicBezTo>
                  <a:lnTo>
                    <a:pt x="165298" y="133636"/>
                  </a:lnTo>
                  <a:cubicBezTo>
                    <a:pt x="147933" y="126400"/>
                    <a:pt x="134185" y="122058"/>
                    <a:pt x="124055" y="120611"/>
                  </a:cubicBezTo>
                  <a:cubicBezTo>
                    <a:pt x="119713" y="119164"/>
                    <a:pt x="116819" y="119164"/>
                    <a:pt x="115372" y="120611"/>
                  </a:cubicBezTo>
                  <a:cubicBezTo>
                    <a:pt x="113925" y="122058"/>
                    <a:pt x="113563" y="124590"/>
                    <a:pt x="114287" y="128208"/>
                  </a:cubicBezTo>
                  <a:cubicBezTo>
                    <a:pt x="117181" y="144127"/>
                    <a:pt x="118628" y="160408"/>
                    <a:pt x="118628" y="177050"/>
                  </a:cubicBezTo>
                  <a:cubicBezTo>
                    <a:pt x="118628" y="241448"/>
                    <a:pt x="117181" y="292099"/>
                    <a:pt x="114287" y="329000"/>
                  </a:cubicBezTo>
                  <a:cubicBezTo>
                    <a:pt x="113563" y="338407"/>
                    <a:pt x="117543" y="342387"/>
                    <a:pt x="126225" y="340939"/>
                  </a:cubicBezTo>
                  <a:cubicBezTo>
                    <a:pt x="137079" y="338769"/>
                    <a:pt x="143953" y="337322"/>
                    <a:pt x="146848" y="336598"/>
                  </a:cubicBezTo>
                  <a:cubicBezTo>
                    <a:pt x="155531" y="334428"/>
                    <a:pt x="159510" y="329362"/>
                    <a:pt x="158786" y="321403"/>
                  </a:cubicBezTo>
                  <a:lnTo>
                    <a:pt x="158786" y="312720"/>
                  </a:lnTo>
                  <a:lnTo>
                    <a:pt x="304225" y="312720"/>
                  </a:lnTo>
                  <a:lnTo>
                    <a:pt x="304225" y="326830"/>
                  </a:lnTo>
                  <a:cubicBezTo>
                    <a:pt x="303501" y="334066"/>
                    <a:pt x="307119" y="336960"/>
                    <a:pt x="315078" y="335513"/>
                  </a:cubicBezTo>
                  <a:cubicBezTo>
                    <a:pt x="317250" y="334789"/>
                    <a:pt x="320867" y="334066"/>
                    <a:pt x="325932" y="333342"/>
                  </a:cubicBezTo>
                  <a:cubicBezTo>
                    <a:pt x="333892" y="331171"/>
                    <a:pt x="338956" y="329725"/>
                    <a:pt x="341127" y="329000"/>
                  </a:cubicBezTo>
                  <a:cubicBezTo>
                    <a:pt x="347639" y="326830"/>
                    <a:pt x="350534" y="322489"/>
                    <a:pt x="349810" y="315976"/>
                  </a:cubicBezTo>
                  <a:cubicBezTo>
                    <a:pt x="347639" y="263155"/>
                    <a:pt x="346192" y="211782"/>
                    <a:pt x="345469" y="161855"/>
                  </a:cubicBezTo>
                  <a:cubicBezTo>
                    <a:pt x="345469" y="158237"/>
                    <a:pt x="347277" y="154981"/>
                    <a:pt x="350895" y="152087"/>
                  </a:cubicBezTo>
                  <a:cubicBezTo>
                    <a:pt x="354513" y="149916"/>
                    <a:pt x="355599" y="147021"/>
                    <a:pt x="354151" y="143404"/>
                  </a:cubicBezTo>
                  <a:cubicBezTo>
                    <a:pt x="342574" y="131103"/>
                    <a:pt x="329912" y="122420"/>
                    <a:pt x="316164" y="117355"/>
                  </a:cubicBezTo>
                  <a:close/>
                  <a:moveTo>
                    <a:pt x="236311" y="0"/>
                  </a:moveTo>
                  <a:cubicBezTo>
                    <a:pt x="366820" y="0"/>
                    <a:pt x="472621" y="105800"/>
                    <a:pt x="472621" y="236311"/>
                  </a:cubicBezTo>
                  <a:cubicBezTo>
                    <a:pt x="472621" y="366821"/>
                    <a:pt x="366820" y="472621"/>
                    <a:pt x="236311" y="472621"/>
                  </a:cubicBezTo>
                  <a:cubicBezTo>
                    <a:pt x="105800" y="472621"/>
                    <a:pt x="0" y="366821"/>
                    <a:pt x="0" y="236311"/>
                  </a:cubicBezTo>
                  <a:cubicBezTo>
                    <a:pt x="0" y="105800"/>
                    <a:pt x="105800" y="0"/>
                    <a:pt x="236311"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3000" dirty="0">
                <a:latin typeface="方正粗宋简体" panose="03000509000000000000" pitchFamily="65" charset="-122"/>
                <a:ea typeface="方正粗宋简体" panose="03000509000000000000" pitchFamily="65" charset="-122"/>
              </a:endParaRPr>
            </a:p>
          </p:txBody>
        </p:sp>
        <p:sp>
          <p:nvSpPr>
            <p:cNvPr id="42" name="文本框 41"/>
            <p:cNvSpPr txBox="1"/>
            <p:nvPr/>
          </p:nvSpPr>
          <p:spPr>
            <a:xfrm>
              <a:off x="4031182" y="3910828"/>
              <a:ext cx="472620" cy="472621"/>
            </a:xfrm>
            <a:custGeom>
              <a:avLst/>
              <a:gdLst>
                <a:gd name="connsiteX0" fmla="*/ 236310 w 472620"/>
                <a:gd name="connsiteY0" fmla="*/ 0 h 472621"/>
                <a:gd name="connsiteX1" fmla="*/ 472620 w 472620"/>
                <a:gd name="connsiteY1" fmla="*/ 236311 h 472621"/>
                <a:gd name="connsiteX2" fmla="*/ 236310 w 472620"/>
                <a:gd name="connsiteY2" fmla="*/ 472621 h 472621"/>
                <a:gd name="connsiteX3" fmla="*/ 0 w 472620"/>
                <a:gd name="connsiteY3" fmla="*/ 236311 h 472621"/>
                <a:gd name="connsiteX4" fmla="*/ 236310 w 472620"/>
                <a:gd name="connsiteY4" fmla="*/ 0 h 472621"/>
                <a:gd name="connsiteX5" fmla="*/ 212344 w 472620"/>
                <a:gd name="connsiteY5" fmla="*/ 90221 h 472621"/>
                <a:gd name="connsiteX6" fmla="*/ 202575 w 472620"/>
                <a:gd name="connsiteY6" fmla="*/ 95648 h 472621"/>
                <a:gd name="connsiteX7" fmla="*/ 100552 w 472620"/>
                <a:gd name="connsiteY7" fmla="*/ 235659 h 472621"/>
                <a:gd name="connsiteX8" fmla="*/ 99466 w 472620"/>
                <a:gd name="connsiteY8" fmla="*/ 242172 h 472621"/>
                <a:gd name="connsiteX9" fmla="*/ 103808 w 472620"/>
                <a:gd name="connsiteY9" fmla="*/ 242172 h 472621"/>
                <a:gd name="connsiteX10" fmla="*/ 241648 w 472620"/>
                <a:gd name="connsiteY10" fmla="*/ 131465 h 472621"/>
                <a:gd name="connsiteX11" fmla="*/ 331734 w 472620"/>
                <a:gd name="connsiteY11" fmla="*/ 241087 h 472621"/>
                <a:gd name="connsiteX12" fmla="*/ 342587 w 472620"/>
                <a:gd name="connsiteY12" fmla="*/ 238916 h 472621"/>
                <a:gd name="connsiteX13" fmla="*/ 367551 w 472620"/>
                <a:gd name="connsiteY13" fmla="*/ 211782 h 472621"/>
                <a:gd name="connsiteX14" fmla="*/ 372977 w 472620"/>
                <a:gd name="connsiteY14" fmla="*/ 207440 h 472621"/>
                <a:gd name="connsiteX15" fmla="*/ 368636 w 472620"/>
                <a:gd name="connsiteY15" fmla="*/ 203099 h 472621"/>
                <a:gd name="connsiteX16" fmla="*/ 248161 w 472620"/>
                <a:gd name="connsiteY16" fmla="*/ 121697 h 472621"/>
                <a:gd name="connsiteX17" fmla="*/ 254673 w 472620"/>
                <a:gd name="connsiteY17" fmla="*/ 118441 h 472621"/>
                <a:gd name="connsiteX18" fmla="*/ 262271 w 472620"/>
                <a:gd name="connsiteY18" fmla="*/ 113013 h 472621"/>
                <a:gd name="connsiteX19" fmla="*/ 257929 w 472620"/>
                <a:gd name="connsiteY19" fmla="*/ 105416 h 472621"/>
                <a:gd name="connsiteX20" fmla="*/ 212344 w 472620"/>
                <a:gd name="connsiteY20" fmla="*/ 90221 h 472621"/>
                <a:gd name="connsiteX21" fmla="*/ 209630 w 472620"/>
                <a:gd name="connsiteY21" fmla="*/ 176779 h 472621"/>
                <a:gd name="connsiteX22" fmla="*/ 206917 w 472620"/>
                <a:gd name="connsiteY22" fmla="*/ 178135 h 472621"/>
                <a:gd name="connsiteX23" fmla="*/ 206917 w 472620"/>
                <a:gd name="connsiteY23" fmla="*/ 186819 h 472621"/>
                <a:gd name="connsiteX24" fmla="*/ 210173 w 472620"/>
                <a:gd name="connsiteY24" fmla="*/ 233489 h 472621"/>
                <a:gd name="connsiteX25" fmla="*/ 210173 w 472620"/>
                <a:gd name="connsiteY25" fmla="*/ 249769 h 472621"/>
                <a:gd name="connsiteX26" fmla="*/ 206917 w 472620"/>
                <a:gd name="connsiteY26" fmla="*/ 340939 h 472621"/>
                <a:gd name="connsiteX27" fmla="*/ 221027 w 472620"/>
                <a:gd name="connsiteY27" fmla="*/ 361562 h 472621"/>
                <a:gd name="connsiteX28" fmla="*/ 243819 w 472620"/>
                <a:gd name="connsiteY28" fmla="*/ 355049 h 472621"/>
                <a:gd name="connsiteX29" fmla="*/ 255758 w 472620"/>
                <a:gd name="connsiteY29" fmla="*/ 335513 h 472621"/>
                <a:gd name="connsiteX30" fmla="*/ 253587 w 472620"/>
                <a:gd name="connsiteY30" fmla="*/ 246513 h 472621"/>
                <a:gd name="connsiteX31" fmla="*/ 253587 w 472620"/>
                <a:gd name="connsiteY31" fmla="*/ 208525 h 472621"/>
                <a:gd name="connsiteX32" fmla="*/ 259014 w 472620"/>
                <a:gd name="connsiteY32" fmla="*/ 197672 h 472621"/>
                <a:gd name="connsiteX33" fmla="*/ 263356 w 472620"/>
                <a:gd name="connsiteY33" fmla="*/ 191160 h 472621"/>
                <a:gd name="connsiteX34" fmla="*/ 256843 w 472620"/>
                <a:gd name="connsiteY34" fmla="*/ 184648 h 472621"/>
                <a:gd name="connsiteX35" fmla="*/ 215599 w 472620"/>
                <a:gd name="connsiteY35" fmla="*/ 177050 h 472621"/>
                <a:gd name="connsiteX36" fmla="*/ 209630 w 472620"/>
                <a:gd name="connsiteY36" fmla="*/ 176779 h 472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72620" h="472621">
                  <a:moveTo>
                    <a:pt x="236310" y="0"/>
                  </a:moveTo>
                  <a:cubicBezTo>
                    <a:pt x="366821" y="0"/>
                    <a:pt x="472620" y="105800"/>
                    <a:pt x="472620" y="236311"/>
                  </a:cubicBezTo>
                  <a:cubicBezTo>
                    <a:pt x="472620" y="366821"/>
                    <a:pt x="366821" y="472621"/>
                    <a:pt x="236310" y="472621"/>
                  </a:cubicBezTo>
                  <a:cubicBezTo>
                    <a:pt x="105799" y="472621"/>
                    <a:pt x="0" y="366821"/>
                    <a:pt x="0" y="236311"/>
                  </a:cubicBezTo>
                  <a:cubicBezTo>
                    <a:pt x="0" y="105800"/>
                    <a:pt x="105799" y="0"/>
                    <a:pt x="236310" y="0"/>
                  </a:cubicBezTo>
                  <a:close/>
                  <a:moveTo>
                    <a:pt x="212344" y="90221"/>
                  </a:moveTo>
                  <a:cubicBezTo>
                    <a:pt x="208003" y="89497"/>
                    <a:pt x="204746" y="91306"/>
                    <a:pt x="202575" y="95648"/>
                  </a:cubicBezTo>
                  <a:cubicBezTo>
                    <a:pt x="185210" y="145575"/>
                    <a:pt x="151202" y="192245"/>
                    <a:pt x="100552" y="235659"/>
                  </a:cubicBezTo>
                  <a:cubicBezTo>
                    <a:pt x="99104" y="237830"/>
                    <a:pt x="98742" y="240001"/>
                    <a:pt x="99466" y="242172"/>
                  </a:cubicBezTo>
                  <a:cubicBezTo>
                    <a:pt x="100190" y="243619"/>
                    <a:pt x="101637" y="243619"/>
                    <a:pt x="103808" y="242172"/>
                  </a:cubicBezTo>
                  <a:cubicBezTo>
                    <a:pt x="166759" y="213953"/>
                    <a:pt x="212706" y="177050"/>
                    <a:pt x="241648" y="131465"/>
                  </a:cubicBezTo>
                  <a:cubicBezTo>
                    <a:pt x="256843" y="182838"/>
                    <a:pt x="286872" y="219379"/>
                    <a:pt x="331734" y="241087"/>
                  </a:cubicBezTo>
                  <a:cubicBezTo>
                    <a:pt x="336799" y="243980"/>
                    <a:pt x="340417" y="243257"/>
                    <a:pt x="342587" y="238916"/>
                  </a:cubicBezTo>
                  <a:cubicBezTo>
                    <a:pt x="348376" y="226615"/>
                    <a:pt x="356697" y="217571"/>
                    <a:pt x="367551" y="211782"/>
                  </a:cubicBezTo>
                  <a:cubicBezTo>
                    <a:pt x="371892" y="210335"/>
                    <a:pt x="373701" y="208887"/>
                    <a:pt x="372977" y="207440"/>
                  </a:cubicBezTo>
                  <a:cubicBezTo>
                    <a:pt x="372977" y="205269"/>
                    <a:pt x="371530" y="203822"/>
                    <a:pt x="368636" y="203099"/>
                  </a:cubicBezTo>
                  <a:cubicBezTo>
                    <a:pt x="321603" y="190798"/>
                    <a:pt x="281445" y="163664"/>
                    <a:pt x="248161" y="121697"/>
                  </a:cubicBezTo>
                  <a:cubicBezTo>
                    <a:pt x="250332" y="119526"/>
                    <a:pt x="252502" y="118441"/>
                    <a:pt x="254673" y="118441"/>
                  </a:cubicBezTo>
                  <a:cubicBezTo>
                    <a:pt x="259014" y="117717"/>
                    <a:pt x="261546" y="115908"/>
                    <a:pt x="262271" y="113013"/>
                  </a:cubicBezTo>
                  <a:cubicBezTo>
                    <a:pt x="262994" y="109395"/>
                    <a:pt x="261546" y="106863"/>
                    <a:pt x="257929" y="105416"/>
                  </a:cubicBezTo>
                  <a:cubicBezTo>
                    <a:pt x="240563" y="98904"/>
                    <a:pt x="225368" y="93839"/>
                    <a:pt x="212344" y="90221"/>
                  </a:cubicBezTo>
                  <a:close/>
                  <a:moveTo>
                    <a:pt x="209630" y="176779"/>
                  </a:moveTo>
                  <a:cubicBezTo>
                    <a:pt x="208183" y="176960"/>
                    <a:pt x="207278" y="177412"/>
                    <a:pt x="206917" y="178135"/>
                  </a:cubicBezTo>
                  <a:cubicBezTo>
                    <a:pt x="205470" y="179583"/>
                    <a:pt x="205470" y="182476"/>
                    <a:pt x="206917" y="186819"/>
                  </a:cubicBezTo>
                  <a:cubicBezTo>
                    <a:pt x="209088" y="203461"/>
                    <a:pt x="210173" y="219017"/>
                    <a:pt x="210173" y="233489"/>
                  </a:cubicBezTo>
                  <a:lnTo>
                    <a:pt x="210173" y="249769"/>
                  </a:lnTo>
                  <a:cubicBezTo>
                    <a:pt x="210173" y="292460"/>
                    <a:pt x="209088" y="322850"/>
                    <a:pt x="206917" y="340939"/>
                  </a:cubicBezTo>
                  <a:cubicBezTo>
                    <a:pt x="204023" y="358306"/>
                    <a:pt x="208726" y="365180"/>
                    <a:pt x="221027" y="361562"/>
                  </a:cubicBezTo>
                  <a:cubicBezTo>
                    <a:pt x="228262" y="360838"/>
                    <a:pt x="235860" y="358667"/>
                    <a:pt x="243819" y="355049"/>
                  </a:cubicBezTo>
                  <a:cubicBezTo>
                    <a:pt x="252502" y="353602"/>
                    <a:pt x="256482" y="347090"/>
                    <a:pt x="255758" y="335513"/>
                  </a:cubicBezTo>
                  <a:cubicBezTo>
                    <a:pt x="254311" y="315976"/>
                    <a:pt x="253587" y="286310"/>
                    <a:pt x="253587" y="246513"/>
                  </a:cubicBezTo>
                  <a:lnTo>
                    <a:pt x="253587" y="208525"/>
                  </a:lnTo>
                  <a:cubicBezTo>
                    <a:pt x="253587" y="202737"/>
                    <a:pt x="255396" y="199119"/>
                    <a:pt x="259014" y="197672"/>
                  </a:cubicBezTo>
                  <a:cubicBezTo>
                    <a:pt x="262632" y="196225"/>
                    <a:pt x="264079" y="194054"/>
                    <a:pt x="263356" y="191160"/>
                  </a:cubicBezTo>
                  <a:cubicBezTo>
                    <a:pt x="262632" y="187542"/>
                    <a:pt x="260461" y="185371"/>
                    <a:pt x="256843" y="184648"/>
                  </a:cubicBezTo>
                  <a:cubicBezTo>
                    <a:pt x="243819" y="181030"/>
                    <a:pt x="230071" y="178497"/>
                    <a:pt x="215599" y="177050"/>
                  </a:cubicBezTo>
                  <a:cubicBezTo>
                    <a:pt x="213067" y="176688"/>
                    <a:pt x="211077" y="176598"/>
                    <a:pt x="209630" y="176779"/>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3000" dirty="0">
                <a:latin typeface="方正粗宋简体" panose="03000509000000000000" pitchFamily="65" charset="-122"/>
                <a:ea typeface="方正粗宋简体" panose="03000509000000000000" pitchFamily="65" charset="-122"/>
              </a:endParaRPr>
            </a:p>
          </p:txBody>
        </p:sp>
        <p:sp>
          <p:nvSpPr>
            <p:cNvPr id="58" name="文本框 57"/>
            <p:cNvSpPr txBox="1"/>
            <p:nvPr/>
          </p:nvSpPr>
          <p:spPr>
            <a:xfrm>
              <a:off x="5058731" y="3910828"/>
              <a:ext cx="472620" cy="472621"/>
            </a:xfrm>
            <a:custGeom>
              <a:avLst/>
              <a:gdLst>
                <a:gd name="connsiteX0" fmla="*/ 158824 w 472620"/>
                <a:gd name="connsiteY0" fmla="*/ 209611 h 472621"/>
                <a:gd name="connsiteX1" fmla="*/ 171848 w 472620"/>
                <a:gd name="connsiteY1" fmla="*/ 209611 h 472621"/>
                <a:gd name="connsiteX2" fmla="*/ 171848 w 472620"/>
                <a:gd name="connsiteY2" fmla="*/ 299696 h 472621"/>
                <a:gd name="connsiteX3" fmla="*/ 158824 w 472620"/>
                <a:gd name="connsiteY3" fmla="*/ 299696 h 472621"/>
                <a:gd name="connsiteX4" fmla="*/ 158824 w 472620"/>
                <a:gd name="connsiteY4" fmla="*/ 211782 h 472621"/>
                <a:gd name="connsiteX5" fmla="*/ 244567 w 472620"/>
                <a:gd name="connsiteY5" fmla="*/ 145575 h 472621"/>
                <a:gd name="connsiteX6" fmla="*/ 239140 w 472620"/>
                <a:gd name="connsiteY6" fmla="*/ 147745 h 472621"/>
                <a:gd name="connsiteX7" fmla="*/ 241311 w 472620"/>
                <a:gd name="connsiteY7" fmla="*/ 152087 h 472621"/>
                <a:gd name="connsiteX8" fmla="*/ 252164 w 472620"/>
                <a:gd name="connsiteY8" fmla="*/ 178135 h 472621"/>
                <a:gd name="connsiteX9" fmla="*/ 267360 w 472620"/>
                <a:gd name="connsiteY9" fmla="*/ 191160 h 472621"/>
                <a:gd name="connsiteX10" fmla="*/ 285811 w 472620"/>
                <a:gd name="connsiteY10" fmla="*/ 170538 h 472621"/>
                <a:gd name="connsiteX11" fmla="*/ 244567 w 472620"/>
                <a:gd name="connsiteY11" fmla="*/ 145575 h 472621"/>
                <a:gd name="connsiteX12" fmla="*/ 277128 w 472620"/>
                <a:gd name="connsiteY12" fmla="*/ 90900 h 472621"/>
                <a:gd name="connsiteX13" fmla="*/ 260848 w 472620"/>
                <a:gd name="connsiteY13" fmla="*/ 91306 h 472621"/>
                <a:gd name="connsiteX14" fmla="*/ 256506 w 472620"/>
                <a:gd name="connsiteY14" fmla="*/ 93477 h 472621"/>
                <a:gd name="connsiteX15" fmla="*/ 257592 w 472620"/>
                <a:gd name="connsiteY15" fmla="*/ 96733 h 472621"/>
                <a:gd name="connsiteX16" fmla="*/ 270616 w 472620"/>
                <a:gd name="connsiteY16" fmla="*/ 120611 h 472621"/>
                <a:gd name="connsiteX17" fmla="*/ 278213 w 472620"/>
                <a:gd name="connsiteY17" fmla="*/ 133636 h 472621"/>
                <a:gd name="connsiteX18" fmla="*/ 249994 w 472620"/>
                <a:gd name="connsiteY18" fmla="*/ 133636 h 472621"/>
                <a:gd name="connsiteX19" fmla="*/ 230458 w 472620"/>
                <a:gd name="connsiteY19" fmla="*/ 132550 h 472621"/>
                <a:gd name="connsiteX20" fmla="*/ 226116 w 472620"/>
                <a:gd name="connsiteY20" fmla="*/ 131465 h 472621"/>
                <a:gd name="connsiteX21" fmla="*/ 223945 w 472620"/>
                <a:gd name="connsiteY21" fmla="*/ 131465 h 472621"/>
                <a:gd name="connsiteX22" fmla="*/ 223945 w 472620"/>
                <a:gd name="connsiteY22" fmla="*/ 134721 h 472621"/>
                <a:gd name="connsiteX23" fmla="*/ 228287 w 472620"/>
                <a:gd name="connsiteY23" fmla="*/ 141233 h 472621"/>
                <a:gd name="connsiteX24" fmla="*/ 233714 w 472620"/>
                <a:gd name="connsiteY24" fmla="*/ 143404 h 472621"/>
                <a:gd name="connsiteX25" fmla="*/ 238055 w 472620"/>
                <a:gd name="connsiteY25" fmla="*/ 142318 h 472621"/>
                <a:gd name="connsiteX26" fmla="*/ 248908 w 472620"/>
                <a:gd name="connsiteY26" fmla="*/ 141233 h 472621"/>
                <a:gd name="connsiteX27" fmla="*/ 304262 w 472620"/>
                <a:gd name="connsiteY27" fmla="*/ 141233 h 472621"/>
                <a:gd name="connsiteX28" fmla="*/ 292323 w 472620"/>
                <a:gd name="connsiteY28" fmla="*/ 193330 h 472621"/>
                <a:gd name="connsiteX29" fmla="*/ 243482 w 472620"/>
                <a:gd name="connsiteY29" fmla="*/ 193330 h 472621"/>
                <a:gd name="connsiteX30" fmla="*/ 238055 w 472620"/>
                <a:gd name="connsiteY30" fmla="*/ 184648 h 472621"/>
                <a:gd name="connsiteX31" fmla="*/ 232628 w 472620"/>
                <a:gd name="connsiteY31" fmla="*/ 182476 h 472621"/>
                <a:gd name="connsiteX32" fmla="*/ 230458 w 472620"/>
                <a:gd name="connsiteY32" fmla="*/ 186819 h 472621"/>
                <a:gd name="connsiteX33" fmla="*/ 214177 w 472620"/>
                <a:gd name="connsiteY33" fmla="*/ 217208 h 472621"/>
                <a:gd name="connsiteX34" fmla="*/ 209836 w 472620"/>
                <a:gd name="connsiteY34" fmla="*/ 223720 h 472621"/>
                <a:gd name="connsiteX35" fmla="*/ 209836 w 472620"/>
                <a:gd name="connsiteY35" fmla="*/ 220464 h 472621"/>
                <a:gd name="connsiteX36" fmla="*/ 212006 w 472620"/>
                <a:gd name="connsiteY36" fmla="*/ 210696 h 472621"/>
                <a:gd name="connsiteX37" fmla="*/ 218519 w 472620"/>
                <a:gd name="connsiteY37" fmla="*/ 204184 h 472621"/>
                <a:gd name="connsiteX38" fmla="*/ 183787 w 472620"/>
                <a:gd name="connsiteY38" fmla="*/ 183562 h 472621"/>
                <a:gd name="connsiteX39" fmla="*/ 169678 w 472620"/>
                <a:gd name="connsiteY39" fmla="*/ 202013 h 472621"/>
                <a:gd name="connsiteX40" fmla="*/ 165337 w 472620"/>
                <a:gd name="connsiteY40" fmla="*/ 202013 h 472621"/>
                <a:gd name="connsiteX41" fmla="*/ 163166 w 472620"/>
                <a:gd name="connsiteY41" fmla="*/ 199843 h 472621"/>
                <a:gd name="connsiteX42" fmla="*/ 160994 w 472620"/>
                <a:gd name="connsiteY42" fmla="*/ 197672 h 472621"/>
                <a:gd name="connsiteX43" fmla="*/ 180531 w 472620"/>
                <a:gd name="connsiteY43" fmla="*/ 149916 h 472621"/>
                <a:gd name="connsiteX44" fmla="*/ 187043 w 472620"/>
                <a:gd name="connsiteY44" fmla="*/ 142318 h 472621"/>
                <a:gd name="connsiteX45" fmla="*/ 190300 w 472620"/>
                <a:gd name="connsiteY45" fmla="*/ 136892 h 472621"/>
                <a:gd name="connsiteX46" fmla="*/ 217433 w 472620"/>
                <a:gd name="connsiteY46" fmla="*/ 137977 h 472621"/>
                <a:gd name="connsiteX47" fmla="*/ 222860 w 472620"/>
                <a:gd name="connsiteY47" fmla="*/ 135806 h 472621"/>
                <a:gd name="connsiteX48" fmla="*/ 220689 w 472620"/>
                <a:gd name="connsiteY48" fmla="*/ 129294 h 472621"/>
                <a:gd name="connsiteX49" fmla="*/ 190300 w 472620"/>
                <a:gd name="connsiteY49" fmla="*/ 106502 h 472621"/>
                <a:gd name="connsiteX50" fmla="*/ 169678 w 472620"/>
                <a:gd name="connsiteY50" fmla="*/ 128208 h 472621"/>
                <a:gd name="connsiteX51" fmla="*/ 129519 w 472620"/>
                <a:gd name="connsiteY51" fmla="*/ 128208 h 472621"/>
                <a:gd name="connsiteX52" fmla="*/ 106726 w 472620"/>
                <a:gd name="connsiteY52" fmla="*/ 127123 h 472621"/>
                <a:gd name="connsiteX53" fmla="*/ 104556 w 472620"/>
                <a:gd name="connsiteY53" fmla="*/ 129294 h 472621"/>
                <a:gd name="connsiteX54" fmla="*/ 106726 w 472620"/>
                <a:gd name="connsiteY54" fmla="*/ 132550 h 472621"/>
                <a:gd name="connsiteX55" fmla="*/ 107812 w 472620"/>
                <a:gd name="connsiteY55" fmla="*/ 136892 h 472621"/>
                <a:gd name="connsiteX56" fmla="*/ 112154 w 472620"/>
                <a:gd name="connsiteY56" fmla="*/ 139062 h 472621"/>
                <a:gd name="connsiteX57" fmla="*/ 128434 w 472620"/>
                <a:gd name="connsiteY57" fmla="*/ 136892 h 472621"/>
                <a:gd name="connsiteX58" fmla="*/ 139288 w 472620"/>
                <a:gd name="connsiteY58" fmla="*/ 136892 h 472621"/>
                <a:gd name="connsiteX59" fmla="*/ 104556 w 472620"/>
                <a:gd name="connsiteY59" fmla="*/ 250855 h 472621"/>
                <a:gd name="connsiteX60" fmla="*/ 103471 w 472620"/>
                <a:gd name="connsiteY60" fmla="*/ 258452 h 472621"/>
                <a:gd name="connsiteX61" fmla="*/ 109983 w 472620"/>
                <a:gd name="connsiteY61" fmla="*/ 256282 h 472621"/>
                <a:gd name="connsiteX62" fmla="*/ 116495 w 472620"/>
                <a:gd name="connsiteY62" fmla="*/ 250855 h 472621"/>
                <a:gd name="connsiteX63" fmla="*/ 121922 w 472620"/>
                <a:gd name="connsiteY63" fmla="*/ 246513 h 472621"/>
                <a:gd name="connsiteX64" fmla="*/ 121922 w 472620"/>
                <a:gd name="connsiteY64" fmla="*/ 264964 h 472621"/>
                <a:gd name="connsiteX65" fmla="*/ 119751 w 472620"/>
                <a:gd name="connsiteY65" fmla="*/ 319233 h 472621"/>
                <a:gd name="connsiteX66" fmla="*/ 119751 w 472620"/>
                <a:gd name="connsiteY66" fmla="*/ 330086 h 472621"/>
                <a:gd name="connsiteX67" fmla="*/ 132775 w 472620"/>
                <a:gd name="connsiteY67" fmla="*/ 340939 h 472621"/>
                <a:gd name="connsiteX68" fmla="*/ 150141 w 472620"/>
                <a:gd name="connsiteY68" fmla="*/ 336598 h 472621"/>
                <a:gd name="connsiteX69" fmla="*/ 158824 w 472620"/>
                <a:gd name="connsiteY69" fmla="*/ 322489 h 472621"/>
                <a:gd name="connsiteX70" fmla="*/ 158824 w 472620"/>
                <a:gd name="connsiteY70" fmla="*/ 308379 h 472621"/>
                <a:gd name="connsiteX71" fmla="*/ 171848 w 472620"/>
                <a:gd name="connsiteY71" fmla="*/ 308379 h 472621"/>
                <a:gd name="connsiteX72" fmla="*/ 171848 w 472620"/>
                <a:gd name="connsiteY72" fmla="*/ 319233 h 472621"/>
                <a:gd name="connsiteX73" fmla="*/ 183787 w 472620"/>
                <a:gd name="connsiteY73" fmla="*/ 324659 h 472621"/>
                <a:gd name="connsiteX74" fmla="*/ 191385 w 472620"/>
                <a:gd name="connsiteY74" fmla="*/ 324659 h 472621"/>
                <a:gd name="connsiteX75" fmla="*/ 200067 w 472620"/>
                <a:gd name="connsiteY75" fmla="*/ 323574 h 472621"/>
                <a:gd name="connsiteX76" fmla="*/ 209836 w 472620"/>
                <a:gd name="connsiteY76" fmla="*/ 306208 h 472621"/>
                <a:gd name="connsiteX77" fmla="*/ 209836 w 472620"/>
                <a:gd name="connsiteY77" fmla="*/ 255196 h 472621"/>
                <a:gd name="connsiteX78" fmla="*/ 212006 w 472620"/>
                <a:gd name="connsiteY78" fmla="*/ 255196 h 472621"/>
                <a:gd name="connsiteX79" fmla="*/ 218519 w 472620"/>
                <a:gd name="connsiteY79" fmla="*/ 254111 h 472621"/>
                <a:gd name="connsiteX80" fmla="*/ 228287 w 472620"/>
                <a:gd name="connsiteY80" fmla="*/ 253026 h 472621"/>
                <a:gd name="connsiteX81" fmla="*/ 246738 w 472620"/>
                <a:gd name="connsiteY81" fmla="*/ 253026 h 472621"/>
                <a:gd name="connsiteX82" fmla="*/ 184872 w 472620"/>
                <a:gd name="connsiteY82" fmla="*/ 350708 h 472621"/>
                <a:gd name="connsiteX83" fmla="*/ 177275 w 472620"/>
                <a:gd name="connsiteY83" fmla="*/ 358306 h 472621"/>
                <a:gd name="connsiteX84" fmla="*/ 187043 w 472620"/>
                <a:gd name="connsiteY84" fmla="*/ 359391 h 472621"/>
                <a:gd name="connsiteX85" fmla="*/ 283640 w 472620"/>
                <a:gd name="connsiteY85" fmla="*/ 285586 h 472621"/>
                <a:gd name="connsiteX86" fmla="*/ 309689 w 472620"/>
                <a:gd name="connsiteY86" fmla="*/ 285586 h 472621"/>
                <a:gd name="connsiteX87" fmla="*/ 307518 w 472620"/>
                <a:gd name="connsiteY87" fmla="*/ 302952 h 472621"/>
                <a:gd name="connsiteX88" fmla="*/ 305347 w 472620"/>
                <a:gd name="connsiteY88" fmla="*/ 321403 h 472621"/>
                <a:gd name="connsiteX89" fmla="*/ 271701 w 472620"/>
                <a:gd name="connsiteY89" fmla="*/ 329000 h 472621"/>
                <a:gd name="connsiteX90" fmla="*/ 263018 w 472620"/>
                <a:gd name="connsiteY90" fmla="*/ 332257 h 472621"/>
                <a:gd name="connsiteX91" fmla="*/ 270616 w 472620"/>
                <a:gd name="connsiteY91" fmla="*/ 336598 h 472621"/>
                <a:gd name="connsiteX92" fmla="*/ 291237 w 472620"/>
                <a:gd name="connsiteY92" fmla="*/ 353964 h 472621"/>
                <a:gd name="connsiteX93" fmla="*/ 304262 w 472620"/>
                <a:gd name="connsiteY93" fmla="*/ 362647 h 472621"/>
                <a:gd name="connsiteX94" fmla="*/ 341164 w 472620"/>
                <a:gd name="connsiteY94" fmla="*/ 340939 h 472621"/>
                <a:gd name="connsiteX95" fmla="*/ 342250 w 472620"/>
                <a:gd name="connsiteY95" fmla="*/ 336598 h 472621"/>
                <a:gd name="connsiteX96" fmla="*/ 347676 w 472620"/>
                <a:gd name="connsiteY96" fmla="*/ 299696 h 472621"/>
                <a:gd name="connsiteX97" fmla="*/ 354189 w 472620"/>
                <a:gd name="connsiteY97" fmla="*/ 291013 h 472621"/>
                <a:gd name="connsiteX98" fmla="*/ 359615 w 472620"/>
                <a:gd name="connsiteY98" fmla="*/ 282330 h 472621"/>
                <a:gd name="connsiteX99" fmla="*/ 319457 w 472620"/>
                <a:gd name="connsiteY99" fmla="*/ 262793 h 472621"/>
                <a:gd name="connsiteX100" fmla="*/ 305347 w 472620"/>
                <a:gd name="connsiteY100" fmla="*/ 276903 h 472621"/>
                <a:gd name="connsiteX101" fmla="*/ 285811 w 472620"/>
                <a:gd name="connsiteY101" fmla="*/ 276903 h 472621"/>
                <a:gd name="connsiteX102" fmla="*/ 285811 w 472620"/>
                <a:gd name="connsiteY102" fmla="*/ 273647 h 472621"/>
                <a:gd name="connsiteX103" fmla="*/ 292323 w 472620"/>
                <a:gd name="connsiteY103" fmla="*/ 262793 h 472621"/>
                <a:gd name="connsiteX104" fmla="*/ 295579 w 472620"/>
                <a:gd name="connsiteY104" fmla="*/ 253026 h 472621"/>
                <a:gd name="connsiteX105" fmla="*/ 320542 w 472620"/>
                <a:gd name="connsiteY105" fmla="*/ 253026 h 472621"/>
                <a:gd name="connsiteX106" fmla="*/ 371554 w 472620"/>
                <a:gd name="connsiteY106" fmla="*/ 254111 h 472621"/>
                <a:gd name="connsiteX107" fmla="*/ 373725 w 472620"/>
                <a:gd name="connsiteY107" fmla="*/ 243257 h 472621"/>
                <a:gd name="connsiteX108" fmla="*/ 341164 w 472620"/>
                <a:gd name="connsiteY108" fmla="*/ 222635 h 472621"/>
                <a:gd name="connsiteX109" fmla="*/ 322713 w 472620"/>
                <a:gd name="connsiteY109" fmla="*/ 244342 h 472621"/>
                <a:gd name="connsiteX110" fmla="*/ 299921 w 472620"/>
                <a:gd name="connsiteY110" fmla="*/ 244342 h 472621"/>
                <a:gd name="connsiteX111" fmla="*/ 307518 w 472620"/>
                <a:gd name="connsiteY111" fmla="*/ 225892 h 472621"/>
                <a:gd name="connsiteX112" fmla="*/ 268445 w 472620"/>
                <a:gd name="connsiteY112" fmla="*/ 205269 h 472621"/>
                <a:gd name="connsiteX113" fmla="*/ 263018 w 472620"/>
                <a:gd name="connsiteY113" fmla="*/ 206355 h 472621"/>
                <a:gd name="connsiteX114" fmla="*/ 265189 w 472620"/>
                <a:gd name="connsiteY114" fmla="*/ 211782 h 472621"/>
                <a:gd name="connsiteX115" fmla="*/ 272787 w 472620"/>
                <a:gd name="connsiteY115" fmla="*/ 230233 h 472621"/>
                <a:gd name="connsiteX116" fmla="*/ 279298 w 472620"/>
                <a:gd name="connsiteY116" fmla="*/ 244342 h 472621"/>
                <a:gd name="connsiteX117" fmla="*/ 229372 w 472620"/>
                <a:gd name="connsiteY117" fmla="*/ 244342 h 472621"/>
                <a:gd name="connsiteX118" fmla="*/ 209836 w 472620"/>
                <a:gd name="connsiteY118" fmla="*/ 244342 h 472621"/>
                <a:gd name="connsiteX119" fmla="*/ 209836 w 472620"/>
                <a:gd name="connsiteY119" fmla="*/ 231318 h 472621"/>
                <a:gd name="connsiteX120" fmla="*/ 214177 w 472620"/>
                <a:gd name="connsiteY120" fmla="*/ 238916 h 472621"/>
                <a:gd name="connsiteX121" fmla="*/ 242397 w 472620"/>
                <a:gd name="connsiteY121" fmla="*/ 233489 h 472621"/>
                <a:gd name="connsiteX122" fmla="*/ 246738 w 472620"/>
                <a:gd name="connsiteY122" fmla="*/ 202013 h 472621"/>
                <a:gd name="connsiteX123" fmla="*/ 324884 w 472620"/>
                <a:gd name="connsiteY123" fmla="*/ 202013 h 472621"/>
                <a:gd name="connsiteX124" fmla="*/ 317286 w 472620"/>
                <a:gd name="connsiteY124" fmla="*/ 229147 h 472621"/>
                <a:gd name="connsiteX125" fmla="*/ 318371 w 472620"/>
                <a:gd name="connsiteY125" fmla="*/ 234574 h 472621"/>
                <a:gd name="connsiteX126" fmla="*/ 323799 w 472620"/>
                <a:gd name="connsiteY126" fmla="*/ 233489 h 472621"/>
                <a:gd name="connsiteX127" fmla="*/ 368298 w 472620"/>
                <a:gd name="connsiteY127" fmla="*/ 213953 h 472621"/>
                <a:gd name="connsiteX128" fmla="*/ 375896 w 472620"/>
                <a:gd name="connsiteY128" fmla="*/ 211782 h 472621"/>
                <a:gd name="connsiteX129" fmla="*/ 374810 w 472620"/>
                <a:gd name="connsiteY129" fmla="*/ 203099 h 472621"/>
                <a:gd name="connsiteX130" fmla="*/ 338994 w 472620"/>
                <a:gd name="connsiteY130" fmla="*/ 175965 h 472621"/>
                <a:gd name="connsiteX131" fmla="*/ 322713 w 472620"/>
                <a:gd name="connsiteY131" fmla="*/ 193330 h 472621"/>
                <a:gd name="connsiteX132" fmla="*/ 303176 w 472620"/>
                <a:gd name="connsiteY132" fmla="*/ 193330 h 472621"/>
                <a:gd name="connsiteX133" fmla="*/ 320542 w 472620"/>
                <a:gd name="connsiteY133" fmla="*/ 175965 h 472621"/>
                <a:gd name="connsiteX134" fmla="*/ 329225 w 472620"/>
                <a:gd name="connsiteY134" fmla="*/ 167281 h 472621"/>
                <a:gd name="connsiteX135" fmla="*/ 341164 w 472620"/>
                <a:gd name="connsiteY135" fmla="*/ 159684 h 472621"/>
                <a:gd name="connsiteX136" fmla="*/ 346591 w 472620"/>
                <a:gd name="connsiteY136" fmla="*/ 155342 h 472621"/>
                <a:gd name="connsiteX137" fmla="*/ 342250 w 472620"/>
                <a:gd name="connsiteY137" fmla="*/ 149916 h 472621"/>
                <a:gd name="connsiteX138" fmla="*/ 322713 w 472620"/>
                <a:gd name="connsiteY138" fmla="*/ 141233 h 472621"/>
                <a:gd name="connsiteX139" fmla="*/ 369384 w 472620"/>
                <a:gd name="connsiteY139" fmla="*/ 142318 h 472621"/>
                <a:gd name="connsiteX140" fmla="*/ 374810 w 472620"/>
                <a:gd name="connsiteY140" fmla="*/ 140147 h 472621"/>
                <a:gd name="connsiteX141" fmla="*/ 372639 w 472620"/>
                <a:gd name="connsiteY141" fmla="*/ 132550 h 472621"/>
                <a:gd name="connsiteX142" fmla="*/ 338994 w 472620"/>
                <a:gd name="connsiteY142" fmla="*/ 107587 h 472621"/>
                <a:gd name="connsiteX143" fmla="*/ 318371 w 472620"/>
                <a:gd name="connsiteY143" fmla="*/ 133636 h 472621"/>
                <a:gd name="connsiteX144" fmla="*/ 298835 w 472620"/>
                <a:gd name="connsiteY144" fmla="*/ 133636 h 472621"/>
                <a:gd name="connsiteX145" fmla="*/ 306432 w 472620"/>
                <a:gd name="connsiteY145" fmla="*/ 104331 h 472621"/>
                <a:gd name="connsiteX146" fmla="*/ 277128 w 472620"/>
                <a:gd name="connsiteY146" fmla="*/ 90900 h 472621"/>
                <a:gd name="connsiteX147" fmla="*/ 236309 w 472620"/>
                <a:gd name="connsiteY147" fmla="*/ 0 h 472621"/>
                <a:gd name="connsiteX148" fmla="*/ 472620 w 472620"/>
                <a:gd name="connsiteY148" fmla="*/ 236311 h 472621"/>
                <a:gd name="connsiteX149" fmla="*/ 236309 w 472620"/>
                <a:gd name="connsiteY149" fmla="*/ 472621 h 472621"/>
                <a:gd name="connsiteX150" fmla="*/ 0 w 472620"/>
                <a:gd name="connsiteY150" fmla="*/ 236311 h 472621"/>
                <a:gd name="connsiteX151" fmla="*/ 236309 w 472620"/>
                <a:gd name="connsiteY151" fmla="*/ 0 h 472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Lst>
              <a:rect l="l" t="t" r="r" b="b"/>
              <a:pathLst>
                <a:path w="472620" h="472621">
                  <a:moveTo>
                    <a:pt x="158824" y="209611"/>
                  </a:moveTo>
                  <a:lnTo>
                    <a:pt x="171848" y="209611"/>
                  </a:lnTo>
                  <a:lnTo>
                    <a:pt x="171848" y="299696"/>
                  </a:lnTo>
                  <a:lnTo>
                    <a:pt x="158824" y="299696"/>
                  </a:lnTo>
                  <a:lnTo>
                    <a:pt x="158824" y="211782"/>
                  </a:lnTo>
                  <a:close/>
                  <a:moveTo>
                    <a:pt x="244567" y="145575"/>
                  </a:moveTo>
                  <a:cubicBezTo>
                    <a:pt x="241673" y="145575"/>
                    <a:pt x="239864" y="146298"/>
                    <a:pt x="239140" y="147745"/>
                  </a:cubicBezTo>
                  <a:cubicBezTo>
                    <a:pt x="238417" y="148469"/>
                    <a:pt x="239140" y="149916"/>
                    <a:pt x="241311" y="152087"/>
                  </a:cubicBezTo>
                  <a:cubicBezTo>
                    <a:pt x="247100" y="157875"/>
                    <a:pt x="250718" y="166558"/>
                    <a:pt x="252164" y="178135"/>
                  </a:cubicBezTo>
                  <a:cubicBezTo>
                    <a:pt x="253612" y="187542"/>
                    <a:pt x="258677" y="191883"/>
                    <a:pt x="267360" y="191160"/>
                  </a:cubicBezTo>
                  <a:cubicBezTo>
                    <a:pt x="279660" y="189712"/>
                    <a:pt x="285811" y="182838"/>
                    <a:pt x="285811" y="170538"/>
                  </a:cubicBezTo>
                  <a:cubicBezTo>
                    <a:pt x="282193" y="155342"/>
                    <a:pt x="268445" y="147021"/>
                    <a:pt x="244567" y="145575"/>
                  </a:cubicBezTo>
                  <a:close/>
                  <a:moveTo>
                    <a:pt x="277128" y="90900"/>
                  </a:moveTo>
                  <a:cubicBezTo>
                    <a:pt x="272243" y="90628"/>
                    <a:pt x="266817" y="90764"/>
                    <a:pt x="260848" y="91306"/>
                  </a:cubicBezTo>
                  <a:cubicBezTo>
                    <a:pt x="257953" y="92030"/>
                    <a:pt x="256506" y="92753"/>
                    <a:pt x="256506" y="93477"/>
                  </a:cubicBezTo>
                  <a:cubicBezTo>
                    <a:pt x="255782" y="94201"/>
                    <a:pt x="256144" y="95286"/>
                    <a:pt x="257592" y="96733"/>
                  </a:cubicBezTo>
                  <a:cubicBezTo>
                    <a:pt x="265551" y="104692"/>
                    <a:pt x="269892" y="112652"/>
                    <a:pt x="270616" y="120611"/>
                  </a:cubicBezTo>
                  <a:cubicBezTo>
                    <a:pt x="271339" y="125676"/>
                    <a:pt x="273872" y="130018"/>
                    <a:pt x="278213" y="133636"/>
                  </a:cubicBezTo>
                  <a:lnTo>
                    <a:pt x="249994" y="133636"/>
                  </a:lnTo>
                  <a:cubicBezTo>
                    <a:pt x="244929" y="133636"/>
                    <a:pt x="238417" y="133274"/>
                    <a:pt x="230458" y="132550"/>
                  </a:cubicBezTo>
                  <a:cubicBezTo>
                    <a:pt x="228287" y="131826"/>
                    <a:pt x="226840" y="131465"/>
                    <a:pt x="226116" y="131465"/>
                  </a:cubicBezTo>
                  <a:cubicBezTo>
                    <a:pt x="224669" y="130741"/>
                    <a:pt x="223945" y="130741"/>
                    <a:pt x="223945" y="131465"/>
                  </a:cubicBezTo>
                  <a:cubicBezTo>
                    <a:pt x="223222" y="131465"/>
                    <a:pt x="223222" y="132550"/>
                    <a:pt x="223945" y="134721"/>
                  </a:cubicBezTo>
                  <a:cubicBezTo>
                    <a:pt x="225393" y="136168"/>
                    <a:pt x="226840" y="138339"/>
                    <a:pt x="228287" y="141233"/>
                  </a:cubicBezTo>
                  <a:cubicBezTo>
                    <a:pt x="229010" y="142680"/>
                    <a:pt x="230819" y="143404"/>
                    <a:pt x="233714" y="143404"/>
                  </a:cubicBezTo>
                  <a:cubicBezTo>
                    <a:pt x="235161" y="143404"/>
                    <a:pt x="236608" y="143042"/>
                    <a:pt x="238055" y="142318"/>
                  </a:cubicBezTo>
                  <a:cubicBezTo>
                    <a:pt x="243120" y="141595"/>
                    <a:pt x="246738" y="141233"/>
                    <a:pt x="248908" y="141233"/>
                  </a:cubicBezTo>
                  <a:lnTo>
                    <a:pt x="304262" y="141233"/>
                  </a:lnTo>
                  <a:cubicBezTo>
                    <a:pt x="304262" y="157152"/>
                    <a:pt x="300283" y="174517"/>
                    <a:pt x="292323" y="193330"/>
                  </a:cubicBezTo>
                  <a:lnTo>
                    <a:pt x="243482" y="193330"/>
                  </a:lnTo>
                  <a:cubicBezTo>
                    <a:pt x="241311" y="191160"/>
                    <a:pt x="239502" y="188265"/>
                    <a:pt x="238055" y="184648"/>
                  </a:cubicBezTo>
                  <a:cubicBezTo>
                    <a:pt x="235884" y="182476"/>
                    <a:pt x="234076" y="181753"/>
                    <a:pt x="232628" y="182476"/>
                  </a:cubicBezTo>
                  <a:cubicBezTo>
                    <a:pt x="231905" y="182476"/>
                    <a:pt x="231181" y="183924"/>
                    <a:pt x="230458" y="186819"/>
                  </a:cubicBezTo>
                  <a:cubicBezTo>
                    <a:pt x="228287" y="201290"/>
                    <a:pt x="222860" y="211420"/>
                    <a:pt x="214177" y="217208"/>
                  </a:cubicBezTo>
                  <a:cubicBezTo>
                    <a:pt x="212006" y="218656"/>
                    <a:pt x="210559" y="220826"/>
                    <a:pt x="209836" y="223720"/>
                  </a:cubicBezTo>
                  <a:lnTo>
                    <a:pt x="209836" y="220464"/>
                  </a:lnTo>
                  <a:cubicBezTo>
                    <a:pt x="209836" y="214676"/>
                    <a:pt x="210559" y="211420"/>
                    <a:pt x="212006" y="210696"/>
                  </a:cubicBezTo>
                  <a:cubicBezTo>
                    <a:pt x="216348" y="209249"/>
                    <a:pt x="218519" y="207078"/>
                    <a:pt x="218519" y="204184"/>
                  </a:cubicBezTo>
                  <a:cubicBezTo>
                    <a:pt x="210559" y="194778"/>
                    <a:pt x="198982" y="187904"/>
                    <a:pt x="183787" y="183562"/>
                  </a:cubicBezTo>
                  <a:cubicBezTo>
                    <a:pt x="180169" y="184286"/>
                    <a:pt x="175466" y="190436"/>
                    <a:pt x="169678" y="202013"/>
                  </a:cubicBezTo>
                  <a:lnTo>
                    <a:pt x="165337" y="202013"/>
                  </a:lnTo>
                  <a:cubicBezTo>
                    <a:pt x="165337" y="201290"/>
                    <a:pt x="164612" y="200566"/>
                    <a:pt x="163166" y="199843"/>
                  </a:cubicBezTo>
                  <a:cubicBezTo>
                    <a:pt x="162442" y="199119"/>
                    <a:pt x="161718" y="198396"/>
                    <a:pt x="160994" y="197672"/>
                  </a:cubicBezTo>
                  <a:cubicBezTo>
                    <a:pt x="167507" y="184648"/>
                    <a:pt x="174019" y="168729"/>
                    <a:pt x="180531" y="149916"/>
                  </a:cubicBezTo>
                  <a:cubicBezTo>
                    <a:pt x="181979" y="147021"/>
                    <a:pt x="184149" y="144489"/>
                    <a:pt x="187043" y="142318"/>
                  </a:cubicBezTo>
                  <a:cubicBezTo>
                    <a:pt x="188491" y="141595"/>
                    <a:pt x="189576" y="139786"/>
                    <a:pt x="190300" y="136892"/>
                  </a:cubicBezTo>
                  <a:cubicBezTo>
                    <a:pt x="198259" y="136892"/>
                    <a:pt x="207303" y="137254"/>
                    <a:pt x="217433" y="137977"/>
                  </a:cubicBezTo>
                  <a:cubicBezTo>
                    <a:pt x="220327" y="137977"/>
                    <a:pt x="222137" y="137254"/>
                    <a:pt x="222860" y="135806"/>
                  </a:cubicBezTo>
                  <a:cubicBezTo>
                    <a:pt x="223584" y="133636"/>
                    <a:pt x="222860" y="131465"/>
                    <a:pt x="220689" y="129294"/>
                  </a:cubicBezTo>
                  <a:cubicBezTo>
                    <a:pt x="209112" y="115546"/>
                    <a:pt x="198982" y="107948"/>
                    <a:pt x="190300" y="106502"/>
                  </a:cubicBezTo>
                  <a:cubicBezTo>
                    <a:pt x="186682" y="106502"/>
                    <a:pt x="179808" y="113737"/>
                    <a:pt x="169678" y="128208"/>
                  </a:cubicBezTo>
                  <a:lnTo>
                    <a:pt x="129519" y="128208"/>
                  </a:lnTo>
                  <a:cubicBezTo>
                    <a:pt x="119390" y="128208"/>
                    <a:pt x="111792" y="127847"/>
                    <a:pt x="106726" y="127123"/>
                  </a:cubicBezTo>
                  <a:cubicBezTo>
                    <a:pt x="103833" y="126400"/>
                    <a:pt x="103109" y="127123"/>
                    <a:pt x="104556" y="129294"/>
                  </a:cubicBezTo>
                  <a:cubicBezTo>
                    <a:pt x="105280" y="130018"/>
                    <a:pt x="106003" y="131103"/>
                    <a:pt x="106726" y="132550"/>
                  </a:cubicBezTo>
                  <a:cubicBezTo>
                    <a:pt x="107451" y="134721"/>
                    <a:pt x="107812" y="136168"/>
                    <a:pt x="107812" y="136892"/>
                  </a:cubicBezTo>
                  <a:cubicBezTo>
                    <a:pt x="108536" y="138339"/>
                    <a:pt x="109983" y="139062"/>
                    <a:pt x="112154" y="139062"/>
                  </a:cubicBezTo>
                  <a:cubicBezTo>
                    <a:pt x="117218" y="137615"/>
                    <a:pt x="122645" y="136892"/>
                    <a:pt x="128434" y="136892"/>
                  </a:cubicBezTo>
                  <a:lnTo>
                    <a:pt x="139288" y="136892"/>
                  </a:lnTo>
                  <a:cubicBezTo>
                    <a:pt x="137840" y="181030"/>
                    <a:pt x="126264" y="219017"/>
                    <a:pt x="104556" y="250855"/>
                  </a:cubicBezTo>
                  <a:cubicBezTo>
                    <a:pt x="103109" y="254472"/>
                    <a:pt x="102747" y="257005"/>
                    <a:pt x="103471" y="258452"/>
                  </a:cubicBezTo>
                  <a:cubicBezTo>
                    <a:pt x="104918" y="259176"/>
                    <a:pt x="107089" y="258452"/>
                    <a:pt x="109983" y="256282"/>
                  </a:cubicBezTo>
                  <a:cubicBezTo>
                    <a:pt x="111430" y="254834"/>
                    <a:pt x="113601" y="253026"/>
                    <a:pt x="116495" y="250855"/>
                  </a:cubicBezTo>
                  <a:cubicBezTo>
                    <a:pt x="118665" y="248684"/>
                    <a:pt x="120475" y="247237"/>
                    <a:pt x="121922" y="246513"/>
                  </a:cubicBezTo>
                  <a:lnTo>
                    <a:pt x="121922" y="264964"/>
                  </a:lnTo>
                  <a:cubicBezTo>
                    <a:pt x="121922" y="272924"/>
                    <a:pt x="121198" y="291013"/>
                    <a:pt x="119751" y="319233"/>
                  </a:cubicBezTo>
                  <a:cubicBezTo>
                    <a:pt x="119751" y="323574"/>
                    <a:pt x="119751" y="327192"/>
                    <a:pt x="119751" y="330086"/>
                  </a:cubicBezTo>
                  <a:cubicBezTo>
                    <a:pt x="119751" y="338769"/>
                    <a:pt x="124093" y="342387"/>
                    <a:pt x="132775" y="340939"/>
                  </a:cubicBezTo>
                  <a:cubicBezTo>
                    <a:pt x="139288" y="340216"/>
                    <a:pt x="145076" y="338769"/>
                    <a:pt x="150141" y="336598"/>
                  </a:cubicBezTo>
                  <a:cubicBezTo>
                    <a:pt x="156653" y="335151"/>
                    <a:pt x="159548" y="330448"/>
                    <a:pt x="158824" y="322489"/>
                  </a:cubicBezTo>
                  <a:lnTo>
                    <a:pt x="158824" y="308379"/>
                  </a:lnTo>
                  <a:lnTo>
                    <a:pt x="171848" y="308379"/>
                  </a:lnTo>
                  <a:lnTo>
                    <a:pt x="171848" y="319233"/>
                  </a:lnTo>
                  <a:cubicBezTo>
                    <a:pt x="171125" y="324297"/>
                    <a:pt x="175104" y="326107"/>
                    <a:pt x="183787" y="324659"/>
                  </a:cubicBezTo>
                  <a:cubicBezTo>
                    <a:pt x="185958" y="324659"/>
                    <a:pt x="188491" y="324659"/>
                    <a:pt x="191385" y="324659"/>
                  </a:cubicBezTo>
                  <a:cubicBezTo>
                    <a:pt x="195003" y="324659"/>
                    <a:pt x="197896" y="324297"/>
                    <a:pt x="200067" y="323574"/>
                  </a:cubicBezTo>
                  <a:cubicBezTo>
                    <a:pt x="207303" y="322127"/>
                    <a:pt x="210559" y="316338"/>
                    <a:pt x="209836" y="306208"/>
                  </a:cubicBezTo>
                  <a:lnTo>
                    <a:pt x="209836" y="255196"/>
                  </a:lnTo>
                  <a:cubicBezTo>
                    <a:pt x="209836" y="255196"/>
                    <a:pt x="210559" y="255196"/>
                    <a:pt x="212006" y="255196"/>
                  </a:cubicBezTo>
                  <a:cubicBezTo>
                    <a:pt x="213454" y="255196"/>
                    <a:pt x="215624" y="254834"/>
                    <a:pt x="218519" y="254111"/>
                  </a:cubicBezTo>
                  <a:cubicBezTo>
                    <a:pt x="222860" y="253387"/>
                    <a:pt x="226116" y="253026"/>
                    <a:pt x="228287" y="253026"/>
                  </a:cubicBezTo>
                  <a:lnTo>
                    <a:pt x="246738" y="253026"/>
                  </a:lnTo>
                  <a:cubicBezTo>
                    <a:pt x="248185" y="300781"/>
                    <a:pt x="227563" y="333342"/>
                    <a:pt x="184872" y="350708"/>
                  </a:cubicBezTo>
                  <a:cubicBezTo>
                    <a:pt x="179084" y="353602"/>
                    <a:pt x="176551" y="356134"/>
                    <a:pt x="177275" y="358306"/>
                  </a:cubicBezTo>
                  <a:cubicBezTo>
                    <a:pt x="177999" y="360477"/>
                    <a:pt x="181255" y="360838"/>
                    <a:pt x="187043" y="359391"/>
                  </a:cubicBezTo>
                  <a:cubicBezTo>
                    <a:pt x="244929" y="348537"/>
                    <a:pt x="277128" y="323936"/>
                    <a:pt x="283640" y="285586"/>
                  </a:cubicBezTo>
                  <a:lnTo>
                    <a:pt x="309689" y="285586"/>
                  </a:lnTo>
                  <a:cubicBezTo>
                    <a:pt x="309689" y="288481"/>
                    <a:pt x="308965" y="294269"/>
                    <a:pt x="307518" y="302952"/>
                  </a:cubicBezTo>
                  <a:cubicBezTo>
                    <a:pt x="306795" y="311635"/>
                    <a:pt x="306071" y="317785"/>
                    <a:pt x="305347" y="321403"/>
                  </a:cubicBezTo>
                  <a:cubicBezTo>
                    <a:pt x="306071" y="327915"/>
                    <a:pt x="294855" y="330448"/>
                    <a:pt x="271701" y="329000"/>
                  </a:cubicBezTo>
                  <a:cubicBezTo>
                    <a:pt x="266636" y="329000"/>
                    <a:pt x="263742" y="330086"/>
                    <a:pt x="263018" y="332257"/>
                  </a:cubicBezTo>
                  <a:cubicBezTo>
                    <a:pt x="263018" y="334428"/>
                    <a:pt x="265551" y="335875"/>
                    <a:pt x="270616" y="336598"/>
                  </a:cubicBezTo>
                  <a:cubicBezTo>
                    <a:pt x="281469" y="339492"/>
                    <a:pt x="288344" y="345281"/>
                    <a:pt x="291237" y="353964"/>
                  </a:cubicBezTo>
                  <a:cubicBezTo>
                    <a:pt x="291961" y="361200"/>
                    <a:pt x="296303" y="364094"/>
                    <a:pt x="304262" y="362647"/>
                  </a:cubicBezTo>
                  <a:cubicBezTo>
                    <a:pt x="325246" y="359752"/>
                    <a:pt x="337546" y="352517"/>
                    <a:pt x="341164" y="340939"/>
                  </a:cubicBezTo>
                  <a:cubicBezTo>
                    <a:pt x="341887" y="337322"/>
                    <a:pt x="342250" y="335875"/>
                    <a:pt x="342250" y="336598"/>
                  </a:cubicBezTo>
                  <a:cubicBezTo>
                    <a:pt x="345144" y="320679"/>
                    <a:pt x="346953" y="308379"/>
                    <a:pt x="347676" y="299696"/>
                  </a:cubicBezTo>
                  <a:cubicBezTo>
                    <a:pt x="347676" y="296802"/>
                    <a:pt x="349848" y="293907"/>
                    <a:pt x="354189" y="291013"/>
                  </a:cubicBezTo>
                  <a:cubicBezTo>
                    <a:pt x="358530" y="288119"/>
                    <a:pt x="360339" y="285224"/>
                    <a:pt x="359615" y="282330"/>
                  </a:cubicBezTo>
                  <a:cubicBezTo>
                    <a:pt x="350933" y="273647"/>
                    <a:pt x="337546" y="267135"/>
                    <a:pt x="319457" y="262793"/>
                  </a:cubicBezTo>
                  <a:cubicBezTo>
                    <a:pt x="315116" y="264241"/>
                    <a:pt x="310412" y="268944"/>
                    <a:pt x="305347" y="276903"/>
                  </a:cubicBezTo>
                  <a:lnTo>
                    <a:pt x="285811" y="276903"/>
                  </a:lnTo>
                  <a:cubicBezTo>
                    <a:pt x="285811" y="275456"/>
                    <a:pt x="285811" y="274371"/>
                    <a:pt x="285811" y="273647"/>
                  </a:cubicBezTo>
                  <a:cubicBezTo>
                    <a:pt x="287982" y="268582"/>
                    <a:pt x="290152" y="264964"/>
                    <a:pt x="292323" y="262793"/>
                  </a:cubicBezTo>
                  <a:cubicBezTo>
                    <a:pt x="295941" y="260623"/>
                    <a:pt x="297026" y="257367"/>
                    <a:pt x="295579" y="253026"/>
                  </a:cubicBezTo>
                  <a:lnTo>
                    <a:pt x="320542" y="253026"/>
                  </a:lnTo>
                  <a:cubicBezTo>
                    <a:pt x="340079" y="253026"/>
                    <a:pt x="357083" y="253387"/>
                    <a:pt x="371554" y="254111"/>
                  </a:cubicBezTo>
                  <a:cubicBezTo>
                    <a:pt x="377343" y="254111"/>
                    <a:pt x="378067" y="250493"/>
                    <a:pt x="373725" y="243257"/>
                  </a:cubicBezTo>
                  <a:cubicBezTo>
                    <a:pt x="360701" y="230956"/>
                    <a:pt x="349848" y="224082"/>
                    <a:pt x="341164" y="222635"/>
                  </a:cubicBezTo>
                  <a:cubicBezTo>
                    <a:pt x="337546" y="222635"/>
                    <a:pt x="331396" y="229871"/>
                    <a:pt x="322713" y="244342"/>
                  </a:cubicBezTo>
                  <a:lnTo>
                    <a:pt x="299921" y="244342"/>
                  </a:lnTo>
                  <a:cubicBezTo>
                    <a:pt x="305709" y="240724"/>
                    <a:pt x="308242" y="234574"/>
                    <a:pt x="307518" y="225892"/>
                  </a:cubicBezTo>
                  <a:cubicBezTo>
                    <a:pt x="305347" y="212143"/>
                    <a:pt x="292323" y="205269"/>
                    <a:pt x="268445" y="205269"/>
                  </a:cubicBezTo>
                  <a:cubicBezTo>
                    <a:pt x="265551" y="205269"/>
                    <a:pt x="263742" y="205631"/>
                    <a:pt x="263018" y="206355"/>
                  </a:cubicBezTo>
                  <a:cubicBezTo>
                    <a:pt x="262295" y="207802"/>
                    <a:pt x="263018" y="209611"/>
                    <a:pt x="265189" y="211782"/>
                  </a:cubicBezTo>
                  <a:cubicBezTo>
                    <a:pt x="270254" y="216123"/>
                    <a:pt x="272787" y="222274"/>
                    <a:pt x="272787" y="230233"/>
                  </a:cubicBezTo>
                  <a:cubicBezTo>
                    <a:pt x="274234" y="236745"/>
                    <a:pt x="276405" y="241448"/>
                    <a:pt x="279298" y="244342"/>
                  </a:cubicBezTo>
                  <a:lnTo>
                    <a:pt x="229372" y="244342"/>
                  </a:lnTo>
                  <a:cubicBezTo>
                    <a:pt x="222137" y="244342"/>
                    <a:pt x="215624" y="244342"/>
                    <a:pt x="209836" y="244342"/>
                  </a:cubicBezTo>
                  <a:lnTo>
                    <a:pt x="209836" y="231318"/>
                  </a:lnTo>
                  <a:cubicBezTo>
                    <a:pt x="210559" y="234213"/>
                    <a:pt x="212006" y="236745"/>
                    <a:pt x="214177" y="238916"/>
                  </a:cubicBezTo>
                  <a:cubicBezTo>
                    <a:pt x="224307" y="244705"/>
                    <a:pt x="233714" y="242895"/>
                    <a:pt x="242397" y="233489"/>
                  </a:cubicBezTo>
                  <a:cubicBezTo>
                    <a:pt x="248908" y="224806"/>
                    <a:pt x="250356" y="214314"/>
                    <a:pt x="246738" y="202013"/>
                  </a:cubicBezTo>
                  <a:lnTo>
                    <a:pt x="324884" y="202013"/>
                  </a:lnTo>
                  <a:lnTo>
                    <a:pt x="317286" y="229147"/>
                  </a:lnTo>
                  <a:cubicBezTo>
                    <a:pt x="316563" y="231318"/>
                    <a:pt x="316925" y="233127"/>
                    <a:pt x="318371" y="234574"/>
                  </a:cubicBezTo>
                  <a:cubicBezTo>
                    <a:pt x="320542" y="235298"/>
                    <a:pt x="322351" y="234936"/>
                    <a:pt x="323799" y="233489"/>
                  </a:cubicBezTo>
                  <a:cubicBezTo>
                    <a:pt x="338994" y="218294"/>
                    <a:pt x="353827" y="211782"/>
                    <a:pt x="368298" y="213953"/>
                  </a:cubicBezTo>
                  <a:cubicBezTo>
                    <a:pt x="371916" y="214676"/>
                    <a:pt x="374449" y="213953"/>
                    <a:pt x="375896" y="211782"/>
                  </a:cubicBezTo>
                  <a:cubicBezTo>
                    <a:pt x="376619" y="209611"/>
                    <a:pt x="376258" y="206717"/>
                    <a:pt x="374810" y="203099"/>
                  </a:cubicBezTo>
                  <a:cubicBezTo>
                    <a:pt x="365404" y="190074"/>
                    <a:pt x="353465" y="181030"/>
                    <a:pt x="338994" y="175965"/>
                  </a:cubicBezTo>
                  <a:cubicBezTo>
                    <a:pt x="335376" y="175241"/>
                    <a:pt x="329949" y="181030"/>
                    <a:pt x="322713" y="193330"/>
                  </a:cubicBezTo>
                  <a:lnTo>
                    <a:pt x="303176" y="193330"/>
                  </a:lnTo>
                  <a:cubicBezTo>
                    <a:pt x="307518" y="190436"/>
                    <a:pt x="313307" y="184648"/>
                    <a:pt x="320542" y="175965"/>
                  </a:cubicBezTo>
                  <a:cubicBezTo>
                    <a:pt x="324160" y="172347"/>
                    <a:pt x="327055" y="169452"/>
                    <a:pt x="329225" y="167281"/>
                  </a:cubicBezTo>
                  <a:cubicBezTo>
                    <a:pt x="332120" y="162940"/>
                    <a:pt x="336099" y="160408"/>
                    <a:pt x="341164" y="159684"/>
                  </a:cubicBezTo>
                  <a:cubicBezTo>
                    <a:pt x="344059" y="159684"/>
                    <a:pt x="345868" y="158237"/>
                    <a:pt x="346591" y="155342"/>
                  </a:cubicBezTo>
                  <a:cubicBezTo>
                    <a:pt x="346591" y="152449"/>
                    <a:pt x="345144" y="150639"/>
                    <a:pt x="342250" y="149916"/>
                  </a:cubicBezTo>
                  <a:cubicBezTo>
                    <a:pt x="339355" y="147745"/>
                    <a:pt x="332843" y="144851"/>
                    <a:pt x="322713" y="141233"/>
                  </a:cubicBezTo>
                  <a:cubicBezTo>
                    <a:pt x="335014" y="141233"/>
                    <a:pt x="350571" y="141595"/>
                    <a:pt x="369384" y="142318"/>
                  </a:cubicBezTo>
                  <a:cubicBezTo>
                    <a:pt x="372278" y="143042"/>
                    <a:pt x="374087" y="142318"/>
                    <a:pt x="374810" y="140147"/>
                  </a:cubicBezTo>
                  <a:cubicBezTo>
                    <a:pt x="375534" y="137977"/>
                    <a:pt x="374810" y="135444"/>
                    <a:pt x="372639" y="132550"/>
                  </a:cubicBezTo>
                  <a:cubicBezTo>
                    <a:pt x="355997" y="116631"/>
                    <a:pt x="344782" y="108310"/>
                    <a:pt x="338994" y="107587"/>
                  </a:cubicBezTo>
                  <a:cubicBezTo>
                    <a:pt x="334652" y="109034"/>
                    <a:pt x="327778" y="117717"/>
                    <a:pt x="318371" y="133636"/>
                  </a:cubicBezTo>
                  <a:lnTo>
                    <a:pt x="298835" y="133636"/>
                  </a:lnTo>
                  <a:cubicBezTo>
                    <a:pt x="309689" y="125676"/>
                    <a:pt x="312221" y="115908"/>
                    <a:pt x="306432" y="104331"/>
                  </a:cubicBezTo>
                  <a:cubicBezTo>
                    <a:pt x="301549" y="96190"/>
                    <a:pt x="291781" y="91713"/>
                    <a:pt x="277128" y="90900"/>
                  </a:cubicBezTo>
                  <a:close/>
                  <a:moveTo>
                    <a:pt x="236309" y="0"/>
                  </a:moveTo>
                  <a:cubicBezTo>
                    <a:pt x="366820" y="0"/>
                    <a:pt x="472620" y="105800"/>
                    <a:pt x="472620" y="236311"/>
                  </a:cubicBezTo>
                  <a:cubicBezTo>
                    <a:pt x="472620" y="366821"/>
                    <a:pt x="366820" y="472621"/>
                    <a:pt x="236309" y="472621"/>
                  </a:cubicBezTo>
                  <a:cubicBezTo>
                    <a:pt x="105800" y="472621"/>
                    <a:pt x="0" y="366821"/>
                    <a:pt x="0" y="236311"/>
                  </a:cubicBezTo>
                  <a:cubicBezTo>
                    <a:pt x="0" y="105800"/>
                    <a:pt x="105800" y="0"/>
                    <a:pt x="236309"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3000" dirty="0">
                <a:latin typeface="方正粗宋简体" panose="03000509000000000000" pitchFamily="65" charset="-122"/>
                <a:ea typeface="方正粗宋简体" panose="03000509000000000000" pitchFamily="65" charset="-122"/>
              </a:endParaRPr>
            </a:p>
          </p:txBody>
        </p:sp>
        <p:sp>
          <p:nvSpPr>
            <p:cNvPr id="59" name="文本框 58"/>
            <p:cNvSpPr txBox="1"/>
            <p:nvPr/>
          </p:nvSpPr>
          <p:spPr>
            <a:xfrm>
              <a:off x="5572505" y="3910828"/>
              <a:ext cx="472621" cy="472621"/>
            </a:xfrm>
            <a:custGeom>
              <a:avLst/>
              <a:gdLst>
                <a:gd name="connsiteX0" fmla="*/ 200443 w 472621"/>
                <a:gd name="connsiteY0" fmla="*/ 250855 h 472621"/>
                <a:gd name="connsiteX1" fmla="*/ 252540 w 472621"/>
                <a:gd name="connsiteY1" fmla="*/ 250855 h 472621"/>
                <a:gd name="connsiteX2" fmla="*/ 255797 w 472621"/>
                <a:gd name="connsiteY2" fmla="*/ 250855 h 472621"/>
                <a:gd name="connsiteX3" fmla="*/ 249284 w 472621"/>
                <a:gd name="connsiteY3" fmla="*/ 294269 h 472621"/>
                <a:gd name="connsiteX4" fmla="*/ 244943 w 472621"/>
                <a:gd name="connsiteY4" fmla="*/ 280160 h 472621"/>
                <a:gd name="connsiteX5" fmla="*/ 201528 w 472621"/>
                <a:gd name="connsiteY5" fmla="*/ 257367 h 472621"/>
                <a:gd name="connsiteX6" fmla="*/ 200443 w 472621"/>
                <a:gd name="connsiteY6" fmla="*/ 257367 h 472621"/>
                <a:gd name="connsiteX7" fmla="*/ 204784 w 472621"/>
                <a:gd name="connsiteY7" fmla="*/ 210696 h 472621"/>
                <a:gd name="connsiteX8" fmla="*/ 252540 w 472621"/>
                <a:gd name="connsiteY8" fmla="*/ 210696 h 472621"/>
                <a:gd name="connsiteX9" fmla="*/ 256882 w 472621"/>
                <a:gd name="connsiteY9" fmla="*/ 210696 h 472621"/>
                <a:gd name="connsiteX10" fmla="*/ 255797 w 472621"/>
                <a:gd name="connsiteY10" fmla="*/ 241087 h 472621"/>
                <a:gd name="connsiteX11" fmla="*/ 226491 w 472621"/>
                <a:gd name="connsiteY11" fmla="*/ 220464 h 472621"/>
                <a:gd name="connsiteX12" fmla="*/ 209125 w 472621"/>
                <a:gd name="connsiteY12" fmla="*/ 242172 h 472621"/>
                <a:gd name="connsiteX13" fmla="*/ 200443 w 472621"/>
                <a:gd name="connsiteY13" fmla="*/ 242172 h 472621"/>
                <a:gd name="connsiteX14" fmla="*/ 200443 w 472621"/>
                <a:gd name="connsiteY14" fmla="*/ 224806 h 472621"/>
                <a:gd name="connsiteX15" fmla="*/ 202614 w 472621"/>
                <a:gd name="connsiteY15" fmla="*/ 216123 h 472621"/>
                <a:gd name="connsiteX16" fmla="*/ 204784 w 472621"/>
                <a:gd name="connsiteY16" fmla="*/ 210696 h 472621"/>
                <a:gd name="connsiteX17" fmla="*/ 255797 w 472621"/>
                <a:gd name="connsiteY17" fmla="*/ 143404 h 472621"/>
                <a:gd name="connsiteX18" fmla="*/ 255797 w 472621"/>
                <a:gd name="connsiteY18" fmla="*/ 158599 h 472621"/>
                <a:gd name="connsiteX19" fmla="*/ 256882 w 472621"/>
                <a:gd name="connsiteY19" fmla="*/ 174879 h 472621"/>
                <a:gd name="connsiteX20" fmla="*/ 256882 w 472621"/>
                <a:gd name="connsiteY20" fmla="*/ 200928 h 472621"/>
                <a:gd name="connsiteX21" fmla="*/ 226491 w 472621"/>
                <a:gd name="connsiteY21" fmla="*/ 180306 h 472621"/>
                <a:gd name="connsiteX22" fmla="*/ 209125 w 472621"/>
                <a:gd name="connsiteY22" fmla="*/ 202013 h 472621"/>
                <a:gd name="connsiteX23" fmla="*/ 198272 w 472621"/>
                <a:gd name="connsiteY23" fmla="*/ 202013 h 472621"/>
                <a:gd name="connsiteX24" fmla="*/ 226491 w 472621"/>
                <a:gd name="connsiteY24" fmla="*/ 170538 h 472621"/>
                <a:gd name="connsiteX25" fmla="*/ 238430 w 472621"/>
                <a:gd name="connsiteY25" fmla="*/ 165111 h 472621"/>
                <a:gd name="connsiteX26" fmla="*/ 243857 w 472621"/>
                <a:gd name="connsiteY26" fmla="*/ 160770 h 472621"/>
                <a:gd name="connsiteX27" fmla="*/ 238430 w 472621"/>
                <a:gd name="connsiteY27" fmla="*/ 154257 h 472621"/>
                <a:gd name="connsiteX28" fmla="*/ 230833 w 472621"/>
                <a:gd name="connsiteY28" fmla="*/ 151001 h 472621"/>
                <a:gd name="connsiteX29" fmla="*/ 217809 w 472621"/>
                <a:gd name="connsiteY29" fmla="*/ 146660 h 472621"/>
                <a:gd name="connsiteX30" fmla="*/ 250369 w 472621"/>
                <a:gd name="connsiteY30" fmla="*/ 146660 h 472621"/>
                <a:gd name="connsiteX31" fmla="*/ 255797 w 472621"/>
                <a:gd name="connsiteY31" fmla="*/ 143404 h 472621"/>
                <a:gd name="connsiteX32" fmla="*/ 151602 w 472621"/>
                <a:gd name="connsiteY32" fmla="*/ 91306 h 472621"/>
                <a:gd name="connsiteX33" fmla="*/ 147260 w 472621"/>
                <a:gd name="connsiteY33" fmla="*/ 92392 h 472621"/>
                <a:gd name="connsiteX34" fmla="*/ 149431 w 472621"/>
                <a:gd name="connsiteY34" fmla="*/ 96733 h 472621"/>
                <a:gd name="connsiteX35" fmla="*/ 159199 w 472621"/>
                <a:gd name="connsiteY35" fmla="*/ 123867 h 472621"/>
                <a:gd name="connsiteX36" fmla="*/ 168967 w 472621"/>
                <a:gd name="connsiteY36" fmla="*/ 139062 h 472621"/>
                <a:gd name="connsiteX37" fmla="*/ 145089 w 472621"/>
                <a:gd name="connsiteY37" fmla="*/ 139062 h 472621"/>
                <a:gd name="connsiteX38" fmla="*/ 114699 w 472621"/>
                <a:gd name="connsiteY38" fmla="*/ 136892 h 472621"/>
                <a:gd name="connsiteX39" fmla="*/ 112528 w 472621"/>
                <a:gd name="connsiteY39" fmla="*/ 139062 h 472621"/>
                <a:gd name="connsiteX40" fmla="*/ 115784 w 472621"/>
                <a:gd name="connsiteY40" fmla="*/ 143404 h 472621"/>
                <a:gd name="connsiteX41" fmla="*/ 119041 w 472621"/>
                <a:gd name="connsiteY41" fmla="*/ 147745 h 472621"/>
                <a:gd name="connsiteX42" fmla="*/ 124468 w 472621"/>
                <a:gd name="connsiteY42" fmla="*/ 148831 h 472621"/>
                <a:gd name="connsiteX43" fmla="*/ 140748 w 472621"/>
                <a:gd name="connsiteY43" fmla="*/ 146660 h 472621"/>
                <a:gd name="connsiteX44" fmla="*/ 195016 w 472621"/>
                <a:gd name="connsiteY44" fmla="*/ 146660 h 472621"/>
                <a:gd name="connsiteX45" fmla="*/ 183077 w 472621"/>
                <a:gd name="connsiteY45" fmla="*/ 202013 h 472621"/>
                <a:gd name="connsiteX46" fmla="*/ 162455 w 472621"/>
                <a:gd name="connsiteY46" fmla="*/ 202013 h 472621"/>
                <a:gd name="connsiteX47" fmla="*/ 178736 w 472621"/>
                <a:gd name="connsiteY47" fmla="*/ 178135 h 472621"/>
                <a:gd name="connsiteX48" fmla="*/ 138577 w 472621"/>
                <a:gd name="connsiteY48" fmla="*/ 148831 h 472621"/>
                <a:gd name="connsiteX49" fmla="*/ 133151 w 472621"/>
                <a:gd name="connsiteY49" fmla="*/ 148831 h 472621"/>
                <a:gd name="connsiteX50" fmla="*/ 134236 w 472621"/>
                <a:gd name="connsiteY50" fmla="*/ 154257 h 472621"/>
                <a:gd name="connsiteX51" fmla="*/ 142918 w 472621"/>
                <a:gd name="connsiteY51" fmla="*/ 186819 h 472621"/>
                <a:gd name="connsiteX52" fmla="*/ 152687 w 472621"/>
                <a:gd name="connsiteY52" fmla="*/ 202013 h 472621"/>
                <a:gd name="connsiteX53" fmla="*/ 140748 w 472621"/>
                <a:gd name="connsiteY53" fmla="*/ 202013 h 472621"/>
                <a:gd name="connsiteX54" fmla="*/ 110358 w 472621"/>
                <a:gd name="connsiteY54" fmla="*/ 200928 h 472621"/>
                <a:gd name="connsiteX55" fmla="*/ 108187 w 472621"/>
                <a:gd name="connsiteY55" fmla="*/ 203099 h 472621"/>
                <a:gd name="connsiteX56" fmla="*/ 111443 w 472621"/>
                <a:gd name="connsiteY56" fmla="*/ 206355 h 472621"/>
                <a:gd name="connsiteX57" fmla="*/ 113614 w 472621"/>
                <a:gd name="connsiteY57" fmla="*/ 210696 h 472621"/>
                <a:gd name="connsiteX58" fmla="*/ 119041 w 472621"/>
                <a:gd name="connsiteY58" fmla="*/ 212867 h 472621"/>
                <a:gd name="connsiteX59" fmla="*/ 135321 w 472621"/>
                <a:gd name="connsiteY59" fmla="*/ 210696 h 472621"/>
                <a:gd name="connsiteX60" fmla="*/ 161370 w 472621"/>
                <a:gd name="connsiteY60" fmla="*/ 210696 h 472621"/>
                <a:gd name="connsiteX61" fmla="*/ 161370 w 472621"/>
                <a:gd name="connsiteY61" fmla="*/ 242172 h 472621"/>
                <a:gd name="connsiteX62" fmla="*/ 140748 w 472621"/>
                <a:gd name="connsiteY62" fmla="*/ 242172 h 472621"/>
                <a:gd name="connsiteX63" fmla="*/ 110358 w 472621"/>
                <a:gd name="connsiteY63" fmla="*/ 240001 h 472621"/>
                <a:gd name="connsiteX64" fmla="*/ 107102 w 472621"/>
                <a:gd name="connsiteY64" fmla="*/ 241087 h 472621"/>
                <a:gd name="connsiteX65" fmla="*/ 108187 w 472621"/>
                <a:gd name="connsiteY65" fmla="*/ 243257 h 472621"/>
                <a:gd name="connsiteX66" fmla="*/ 111443 w 472621"/>
                <a:gd name="connsiteY66" fmla="*/ 246513 h 472621"/>
                <a:gd name="connsiteX67" fmla="*/ 113614 w 472621"/>
                <a:gd name="connsiteY67" fmla="*/ 250855 h 472621"/>
                <a:gd name="connsiteX68" fmla="*/ 119041 w 472621"/>
                <a:gd name="connsiteY68" fmla="*/ 253026 h 472621"/>
                <a:gd name="connsiteX69" fmla="*/ 135321 w 472621"/>
                <a:gd name="connsiteY69" fmla="*/ 250855 h 472621"/>
                <a:gd name="connsiteX70" fmla="*/ 161370 w 472621"/>
                <a:gd name="connsiteY70" fmla="*/ 250855 h 472621"/>
                <a:gd name="connsiteX71" fmla="*/ 161370 w 472621"/>
                <a:gd name="connsiteY71" fmla="*/ 263879 h 472621"/>
                <a:gd name="connsiteX72" fmla="*/ 132065 w 472621"/>
                <a:gd name="connsiteY72" fmla="*/ 257367 h 472621"/>
                <a:gd name="connsiteX73" fmla="*/ 123382 w 472621"/>
                <a:gd name="connsiteY73" fmla="*/ 261708 h 472621"/>
                <a:gd name="connsiteX74" fmla="*/ 120126 w 472621"/>
                <a:gd name="connsiteY74" fmla="*/ 291013 h 472621"/>
                <a:gd name="connsiteX75" fmla="*/ 107102 w 472621"/>
                <a:gd name="connsiteY75" fmla="*/ 335513 h 472621"/>
                <a:gd name="connsiteX76" fmla="*/ 106016 w 472621"/>
                <a:gd name="connsiteY76" fmla="*/ 340939 h 472621"/>
                <a:gd name="connsiteX77" fmla="*/ 111443 w 472621"/>
                <a:gd name="connsiteY77" fmla="*/ 339854 h 472621"/>
                <a:gd name="connsiteX78" fmla="*/ 157028 w 472621"/>
                <a:gd name="connsiteY78" fmla="*/ 283416 h 472621"/>
                <a:gd name="connsiteX79" fmla="*/ 161370 w 472621"/>
                <a:gd name="connsiteY79" fmla="*/ 277989 h 472621"/>
                <a:gd name="connsiteX80" fmla="*/ 161370 w 472621"/>
                <a:gd name="connsiteY80" fmla="*/ 310550 h 472621"/>
                <a:gd name="connsiteX81" fmla="*/ 133151 w 472621"/>
                <a:gd name="connsiteY81" fmla="*/ 325745 h 472621"/>
                <a:gd name="connsiteX82" fmla="*/ 125553 w 472621"/>
                <a:gd name="connsiteY82" fmla="*/ 329000 h 472621"/>
                <a:gd name="connsiteX83" fmla="*/ 129894 w 472621"/>
                <a:gd name="connsiteY83" fmla="*/ 333342 h 472621"/>
                <a:gd name="connsiteX84" fmla="*/ 148346 w 472621"/>
                <a:gd name="connsiteY84" fmla="*/ 353964 h 472621"/>
                <a:gd name="connsiteX85" fmla="*/ 164626 w 472621"/>
                <a:gd name="connsiteY85" fmla="*/ 360477 h 472621"/>
                <a:gd name="connsiteX86" fmla="*/ 189589 w 472621"/>
                <a:gd name="connsiteY86" fmla="*/ 351793 h 472621"/>
                <a:gd name="connsiteX87" fmla="*/ 201528 w 472621"/>
                <a:gd name="connsiteY87" fmla="*/ 324659 h 472621"/>
                <a:gd name="connsiteX88" fmla="*/ 201528 w 472621"/>
                <a:gd name="connsiteY88" fmla="*/ 304037 h 472621"/>
                <a:gd name="connsiteX89" fmla="*/ 200443 w 472621"/>
                <a:gd name="connsiteY89" fmla="*/ 284501 h 472621"/>
                <a:gd name="connsiteX90" fmla="*/ 200443 w 472621"/>
                <a:gd name="connsiteY90" fmla="*/ 266050 h 472621"/>
                <a:gd name="connsiteX91" fmla="*/ 211296 w 472621"/>
                <a:gd name="connsiteY91" fmla="*/ 299696 h 472621"/>
                <a:gd name="connsiteX92" fmla="*/ 238430 w 472621"/>
                <a:gd name="connsiteY92" fmla="*/ 313805 h 472621"/>
                <a:gd name="connsiteX93" fmla="*/ 241687 w 472621"/>
                <a:gd name="connsiteY93" fmla="*/ 310550 h 472621"/>
                <a:gd name="connsiteX94" fmla="*/ 242772 w 472621"/>
                <a:gd name="connsiteY94" fmla="*/ 309464 h 472621"/>
                <a:gd name="connsiteX95" fmla="*/ 203699 w 472621"/>
                <a:gd name="connsiteY95" fmla="*/ 353964 h 472621"/>
                <a:gd name="connsiteX96" fmla="*/ 201528 w 472621"/>
                <a:gd name="connsiteY96" fmla="*/ 359391 h 472621"/>
                <a:gd name="connsiteX97" fmla="*/ 208040 w 472621"/>
                <a:gd name="connsiteY97" fmla="*/ 358306 h 472621"/>
                <a:gd name="connsiteX98" fmla="*/ 278589 w 472621"/>
                <a:gd name="connsiteY98" fmla="*/ 308379 h 472621"/>
                <a:gd name="connsiteX99" fmla="*/ 295955 w 472621"/>
                <a:gd name="connsiteY99" fmla="*/ 213953 h 472621"/>
                <a:gd name="connsiteX100" fmla="*/ 307894 w 472621"/>
                <a:gd name="connsiteY100" fmla="*/ 213953 h 472621"/>
                <a:gd name="connsiteX101" fmla="*/ 307894 w 472621"/>
                <a:gd name="connsiteY101" fmla="*/ 270391 h 472621"/>
                <a:gd name="connsiteX102" fmla="*/ 305723 w 472621"/>
                <a:gd name="connsiteY102" fmla="*/ 350708 h 472621"/>
                <a:gd name="connsiteX103" fmla="*/ 314406 w 472621"/>
                <a:gd name="connsiteY103" fmla="*/ 362647 h 472621"/>
                <a:gd name="connsiteX104" fmla="*/ 340454 w 472621"/>
                <a:gd name="connsiteY104" fmla="*/ 358306 h 472621"/>
                <a:gd name="connsiteX105" fmla="*/ 349138 w 472621"/>
                <a:gd name="connsiteY105" fmla="*/ 342025 h 472621"/>
                <a:gd name="connsiteX106" fmla="*/ 346967 w 472621"/>
                <a:gd name="connsiteY106" fmla="*/ 283416 h 472621"/>
                <a:gd name="connsiteX107" fmla="*/ 346967 w 472621"/>
                <a:gd name="connsiteY107" fmla="*/ 213953 h 472621"/>
                <a:gd name="connsiteX108" fmla="*/ 376272 w 472621"/>
                <a:gd name="connsiteY108" fmla="*/ 213953 h 472621"/>
                <a:gd name="connsiteX109" fmla="*/ 379528 w 472621"/>
                <a:gd name="connsiteY109" fmla="*/ 205269 h 472621"/>
                <a:gd name="connsiteX110" fmla="*/ 350223 w 472621"/>
                <a:gd name="connsiteY110" fmla="*/ 183562 h 472621"/>
                <a:gd name="connsiteX111" fmla="*/ 331771 w 472621"/>
                <a:gd name="connsiteY111" fmla="*/ 205269 h 472621"/>
                <a:gd name="connsiteX112" fmla="*/ 295955 w 472621"/>
                <a:gd name="connsiteY112" fmla="*/ 205269 h 472621"/>
                <a:gd name="connsiteX113" fmla="*/ 295955 w 472621"/>
                <a:gd name="connsiteY113" fmla="*/ 148831 h 472621"/>
                <a:gd name="connsiteX114" fmla="*/ 295955 w 472621"/>
                <a:gd name="connsiteY114" fmla="*/ 144489 h 472621"/>
                <a:gd name="connsiteX115" fmla="*/ 352394 w 472621"/>
                <a:gd name="connsiteY115" fmla="*/ 140147 h 472621"/>
                <a:gd name="connsiteX116" fmla="*/ 369759 w 472621"/>
                <a:gd name="connsiteY116" fmla="*/ 142318 h 472621"/>
                <a:gd name="connsiteX117" fmla="*/ 377357 w 472621"/>
                <a:gd name="connsiteY117" fmla="*/ 132550 h 472621"/>
                <a:gd name="connsiteX118" fmla="*/ 374101 w 472621"/>
                <a:gd name="connsiteY118" fmla="*/ 128208 h 472621"/>
                <a:gd name="connsiteX119" fmla="*/ 349138 w 472621"/>
                <a:gd name="connsiteY119" fmla="*/ 103245 h 472621"/>
                <a:gd name="connsiteX120" fmla="*/ 340454 w 472621"/>
                <a:gd name="connsiteY120" fmla="*/ 104331 h 472621"/>
                <a:gd name="connsiteX121" fmla="*/ 300296 w 472621"/>
                <a:gd name="connsiteY121" fmla="*/ 132550 h 472621"/>
                <a:gd name="connsiteX122" fmla="*/ 297040 w 472621"/>
                <a:gd name="connsiteY122" fmla="*/ 130379 h 472621"/>
                <a:gd name="connsiteX123" fmla="*/ 261223 w 472621"/>
                <a:gd name="connsiteY123" fmla="*/ 117355 h 472621"/>
                <a:gd name="connsiteX124" fmla="*/ 253626 w 472621"/>
                <a:gd name="connsiteY124" fmla="*/ 117355 h 472621"/>
                <a:gd name="connsiteX125" fmla="*/ 253626 w 472621"/>
                <a:gd name="connsiteY125" fmla="*/ 126038 h 472621"/>
                <a:gd name="connsiteX126" fmla="*/ 255797 w 472621"/>
                <a:gd name="connsiteY126" fmla="*/ 139062 h 472621"/>
                <a:gd name="connsiteX127" fmla="*/ 218894 w 472621"/>
                <a:gd name="connsiteY127" fmla="*/ 114099 h 472621"/>
                <a:gd name="connsiteX128" fmla="*/ 202614 w 472621"/>
                <a:gd name="connsiteY128" fmla="*/ 139062 h 472621"/>
                <a:gd name="connsiteX129" fmla="*/ 181991 w 472621"/>
                <a:gd name="connsiteY129" fmla="*/ 139062 h 472621"/>
                <a:gd name="connsiteX130" fmla="*/ 184162 w 472621"/>
                <a:gd name="connsiteY130" fmla="*/ 137977 h 472621"/>
                <a:gd name="connsiteX131" fmla="*/ 198272 w 472621"/>
                <a:gd name="connsiteY131" fmla="*/ 110843 h 472621"/>
                <a:gd name="connsiteX132" fmla="*/ 151602 w 472621"/>
                <a:gd name="connsiteY132" fmla="*/ 91306 h 472621"/>
                <a:gd name="connsiteX133" fmla="*/ 236310 w 472621"/>
                <a:gd name="connsiteY133" fmla="*/ 0 h 472621"/>
                <a:gd name="connsiteX134" fmla="*/ 472621 w 472621"/>
                <a:gd name="connsiteY134" fmla="*/ 236311 h 472621"/>
                <a:gd name="connsiteX135" fmla="*/ 236310 w 472621"/>
                <a:gd name="connsiteY135" fmla="*/ 472621 h 472621"/>
                <a:gd name="connsiteX136" fmla="*/ 0 w 472621"/>
                <a:gd name="connsiteY136" fmla="*/ 236311 h 472621"/>
                <a:gd name="connsiteX137" fmla="*/ 236310 w 472621"/>
                <a:gd name="connsiteY137" fmla="*/ 0 h 472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472621" h="472621">
                  <a:moveTo>
                    <a:pt x="200443" y="250855"/>
                  </a:moveTo>
                  <a:lnTo>
                    <a:pt x="252540" y="250855"/>
                  </a:lnTo>
                  <a:cubicBezTo>
                    <a:pt x="253987" y="250855"/>
                    <a:pt x="255072" y="250855"/>
                    <a:pt x="255797" y="250855"/>
                  </a:cubicBezTo>
                  <a:cubicBezTo>
                    <a:pt x="255072" y="267497"/>
                    <a:pt x="252902" y="281968"/>
                    <a:pt x="249284" y="294269"/>
                  </a:cubicBezTo>
                  <a:cubicBezTo>
                    <a:pt x="249284" y="289204"/>
                    <a:pt x="247837" y="284501"/>
                    <a:pt x="244943" y="280160"/>
                  </a:cubicBezTo>
                  <a:cubicBezTo>
                    <a:pt x="235536" y="267859"/>
                    <a:pt x="221065" y="260261"/>
                    <a:pt x="201528" y="257367"/>
                  </a:cubicBezTo>
                  <a:lnTo>
                    <a:pt x="200443" y="257367"/>
                  </a:lnTo>
                  <a:close/>
                  <a:moveTo>
                    <a:pt x="204784" y="210696"/>
                  </a:moveTo>
                  <a:lnTo>
                    <a:pt x="252540" y="210696"/>
                  </a:lnTo>
                  <a:cubicBezTo>
                    <a:pt x="254711" y="210696"/>
                    <a:pt x="256158" y="210696"/>
                    <a:pt x="256882" y="210696"/>
                  </a:cubicBezTo>
                  <a:cubicBezTo>
                    <a:pt x="256882" y="221550"/>
                    <a:pt x="256520" y="231680"/>
                    <a:pt x="255797" y="241087"/>
                  </a:cubicBezTo>
                  <a:cubicBezTo>
                    <a:pt x="245666" y="230233"/>
                    <a:pt x="235898" y="223359"/>
                    <a:pt x="226491" y="220464"/>
                  </a:cubicBezTo>
                  <a:cubicBezTo>
                    <a:pt x="222150" y="221188"/>
                    <a:pt x="216362" y="228424"/>
                    <a:pt x="209125" y="242172"/>
                  </a:cubicBezTo>
                  <a:lnTo>
                    <a:pt x="200443" y="242172"/>
                  </a:lnTo>
                  <a:lnTo>
                    <a:pt x="200443" y="224806"/>
                  </a:lnTo>
                  <a:cubicBezTo>
                    <a:pt x="200443" y="219741"/>
                    <a:pt x="201167" y="216846"/>
                    <a:pt x="202614" y="216123"/>
                  </a:cubicBezTo>
                  <a:cubicBezTo>
                    <a:pt x="204784" y="214676"/>
                    <a:pt x="205508" y="212867"/>
                    <a:pt x="204784" y="210696"/>
                  </a:cubicBezTo>
                  <a:close/>
                  <a:moveTo>
                    <a:pt x="255797" y="143404"/>
                  </a:moveTo>
                  <a:cubicBezTo>
                    <a:pt x="255797" y="146298"/>
                    <a:pt x="255797" y="151363"/>
                    <a:pt x="255797" y="158599"/>
                  </a:cubicBezTo>
                  <a:cubicBezTo>
                    <a:pt x="256520" y="165834"/>
                    <a:pt x="256882" y="171261"/>
                    <a:pt x="256882" y="174879"/>
                  </a:cubicBezTo>
                  <a:lnTo>
                    <a:pt x="256882" y="200928"/>
                  </a:lnTo>
                  <a:cubicBezTo>
                    <a:pt x="243857" y="189351"/>
                    <a:pt x="233727" y="182476"/>
                    <a:pt x="226491" y="180306"/>
                  </a:cubicBezTo>
                  <a:cubicBezTo>
                    <a:pt x="222150" y="181030"/>
                    <a:pt x="216362" y="188265"/>
                    <a:pt x="209125" y="202013"/>
                  </a:cubicBezTo>
                  <a:lnTo>
                    <a:pt x="198272" y="202013"/>
                  </a:lnTo>
                  <a:cubicBezTo>
                    <a:pt x="206232" y="194778"/>
                    <a:pt x="215638" y="184286"/>
                    <a:pt x="226491" y="170538"/>
                  </a:cubicBezTo>
                  <a:cubicBezTo>
                    <a:pt x="228663" y="167644"/>
                    <a:pt x="232642" y="165834"/>
                    <a:pt x="238430" y="165111"/>
                  </a:cubicBezTo>
                  <a:cubicBezTo>
                    <a:pt x="241325" y="165111"/>
                    <a:pt x="243133" y="163664"/>
                    <a:pt x="243857" y="160770"/>
                  </a:cubicBezTo>
                  <a:cubicBezTo>
                    <a:pt x="243133" y="157875"/>
                    <a:pt x="241325" y="155704"/>
                    <a:pt x="238430" y="154257"/>
                  </a:cubicBezTo>
                  <a:cubicBezTo>
                    <a:pt x="236984" y="153534"/>
                    <a:pt x="234451" y="152449"/>
                    <a:pt x="230833" y="151001"/>
                  </a:cubicBezTo>
                  <a:cubicBezTo>
                    <a:pt x="225045" y="149554"/>
                    <a:pt x="220703" y="148107"/>
                    <a:pt x="217809" y="146660"/>
                  </a:cubicBezTo>
                  <a:lnTo>
                    <a:pt x="250369" y="146660"/>
                  </a:lnTo>
                  <a:cubicBezTo>
                    <a:pt x="252540" y="146660"/>
                    <a:pt x="254349" y="145575"/>
                    <a:pt x="255797" y="143404"/>
                  </a:cubicBezTo>
                  <a:close/>
                  <a:moveTo>
                    <a:pt x="151602" y="91306"/>
                  </a:moveTo>
                  <a:cubicBezTo>
                    <a:pt x="149431" y="91306"/>
                    <a:pt x="147984" y="91668"/>
                    <a:pt x="147260" y="92392"/>
                  </a:cubicBezTo>
                  <a:cubicBezTo>
                    <a:pt x="147260" y="93839"/>
                    <a:pt x="147984" y="95286"/>
                    <a:pt x="149431" y="96733"/>
                  </a:cubicBezTo>
                  <a:cubicBezTo>
                    <a:pt x="154496" y="103969"/>
                    <a:pt x="157752" y="113013"/>
                    <a:pt x="159199" y="123867"/>
                  </a:cubicBezTo>
                  <a:cubicBezTo>
                    <a:pt x="160646" y="131826"/>
                    <a:pt x="163902" y="136892"/>
                    <a:pt x="168967" y="139062"/>
                  </a:cubicBezTo>
                  <a:lnTo>
                    <a:pt x="145089" y="139062"/>
                  </a:lnTo>
                  <a:cubicBezTo>
                    <a:pt x="135683" y="139062"/>
                    <a:pt x="125553" y="138339"/>
                    <a:pt x="114699" y="136892"/>
                  </a:cubicBezTo>
                  <a:cubicBezTo>
                    <a:pt x="111805" y="136168"/>
                    <a:pt x="111081" y="136892"/>
                    <a:pt x="112528" y="139062"/>
                  </a:cubicBezTo>
                  <a:cubicBezTo>
                    <a:pt x="113252" y="139786"/>
                    <a:pt x="114337" y="141233"/>
                    <a:pt x="115784" y="143404"/>
                  </a:cubicBezTo>
                  <a:cubicBezTo>
                    <a:pt x="117231" y="144851"/>
                    <a:pt x="118317" y="146298"/>
                    <a:pt x="119041" y="147745"/>
                  </a:cubicBezTo>
                  <a:cubicBezTo>
                    <a:pt x="120487" y="149916"/>
                    <a:pt x="122297" y="150278"/>
                    <a:pt x="124468" y="148831"/>
                  </a:cubicBezTo>
                  <a:cubicBezTo>
                    <a:pt x="130256" y="147383"/>
                    <a:pt x="135683" y="146660"/>
                    <a:pt x="140748" y="146660"/>
                  </a:cubicBezTo>
                  <a:lnTo>
                    <a:pt x="195016" y="146660"/>
                  </a:lnTo>
                  <a:cubicBezTo>
                    <a:pt x="192845" y="168367"/>
                    <a:pt x="188865" y="186819"/>
                    <a:pt x="183077" y="202013"/>
                  </a:cubicBezTo>
                  <a:lnTo>
                    <a:pt x="162455" y="202013"/>
                  </a:lnTo>
                  <a:cubicBezTo>
                    <a:pt x="175480" y="199119"/>
                    <a:pt x="180906" y="191160"/>
                    <a:pt x="178736" y="178135"/>
                  </a:cubicBezTo>
                  <a:cubicBezTo>
                    <a:pt x="174394" y="164388"/>
                    <a:pt x="161008" y="154619"/>
                    <a:pt x="138577" y="148831"/>
                  </a:cubicBezTo>
                  <a:cubicBezTo>
                    <a:pt x="135683" y="148107"/>
                    <a:pt x="133874" y="148107"/>
                    <a:pt x="133151" y="148831"/>
                  </a:cubicBezTo>
                  <a:cubicBezTo>
                    <a:pt x="132426" y="149554"/>
                    <a:pt x="132789" y="151363"/>
                    <a:pt x="134236" y="154257"/>
                  </a:cubicBezTo>
                  <a:cubicBezTo>
                    <a:pt x="140024" y="165834"/>
                    <a:pt x="142918" y="176688"/>
                    <a:pt x="142918" y="186819"/>
                  </a:cubicBezTo>
                  <a:cubicBezTo>
                    <a:pt x="142918" y="195501"/>
                    <a:pt x="146175" y="200566"/>
                    <a:pt x="152687" y="202013"/>
                  </a:cubicBezTo>
                  <a:lnTo>
                    <a:pt x="140748" y="202013"/>
                  </a:lnTo>
                  <a:cubicBezTo>
                    <a:pt x="126276" y="202013"/>
                    <a:pt x="116146" y="201651"/>
                    <a:pt x="110358" y="200928"/>
                  </a:cubicBezTo>
                  <a:cubicBezTo>
                    <a:pt x="106740" y="200204"/>
                    <a:pt x="106016" y="200928"/>
                    <a:pt x="108187" y="203099"/>
                  </a:cubicBezTo>
                  <a:cubicBezTo>
                    <a:pt x="108911" y="203822"/>
                    <a:pt x="109996" y="204907"/>
                    <a:pt x="111443" y="206355"/>
                  </a:cubicBezTo>
                  <a:cubicBezTo>
                    <a:pt x="112167" y="208525"/>
                    <a:pt x="112890" y="209973"/>
                    <a:pt x="113614" y="210696"/>
                  </a:cubicBezTo>
                  <a:cubicBezTo>
                    <a:pt x="115784" y="212143"/>
                    <a:pt x="117594" y="212867"/>
                    <a:pt x="119041" y="212867"/>
                  </a:cubicBezTo>
                  <a:cubicBezTo>
                    <a:pt x="124829" y="211420"/>
                    <a:pt x="130256" y="210696"/>
                    <a:pt x="135321" y="210696"/>
                  </a:cubicBezTo>
                  <a:lnTo>
                    <a:pt x="161370" y="210696"/>
                  </a:lnTo>
                  <a:lnTo>
                    <a:pt x="161370" y="242172"/>
                  </a:lnTo>
                  <a:lnTo>
                    <a:pt x="140748" y="242172"/>
                  </a:lnTo>
                  <a:cubicBezTo>
                    <a:pt x="126276" y="242172"/>
                    <a:pt x="116146" y="241448"/>
                    <a:pt x="110358" y="240001"/>
                  </a:cubicBezTo>
                  <a:cubicBezTo>
                    <a:pt x="108911" y="240001"/>
                    <a:pt x="107825" y="240362"/>
                    <a:pt x="107102" y="241087"/>
                  </a:cubicBezTo>
                  <a:cubicBezTo>
                    <a:pt x="107102" y="241810"/>
                    <a:pt x="107463" y="242534"/>
                    <a:pt x="108187" y="243257"/>
                  </a:cubicBezTo>
                  <a:cubicBezTo>
                    <a:pt x="108911" y="243980"/>
                    <a:pt x="109996" y="245066"/>
                    <a:pt x="111443" y="246513"/>
                  </a:cubicBezTo>
                  <a:cubicBezTo>
                    <a:pt x="112167" y="248684"/>
                    <a:pt x="112890" y="250131"/>
                    <a:pt x="113614" y="250855"/>
                  </a:cubicBezTo>
                  <a:cubicBezTo>
                    <a:pt x="115784" y="252301"/>
                    <a:pt x="117594" y="253026"/>
                    <a:pt x="119041" y="253026"/>
                  </a:cubicBezTo>
                  <a:cubicBezTo>
                    <a:pt x="124829" y="251578"/>
                    <a:pt x="130256" y="250855"/>
                    <a:pt x="135321" y="250855"/>
                  </a:cubicBezTo>
                  <a:lnTo>
                    <a:pt x="161370" y="250855"/>
                  </a:lnTo>
                  <a:lnTo>
                    <a:pt x="161370" y="263879"/>
                  </a:lnTo>
                  <a:cubicBezTo>
                    <a:pt x="146899" y="260261"/>
                    <a:pt x="137130" y="258090"/>
                    <a:pt x="132065" y="257367"/>
                  </a:cubicBezTo>
                  <a:cubicBezTo>
                    <a:pt x="126276" y="255196"/>
                    <a:pt x="123382" y="256643"/>
                    <a:pt x="123382" y="261708"/>
                  </a:cubicBezTo>
                  <a:cubicBezTo>
                    <a:pt x="123382" y="271839"/>
                    <a:pt x="122297" y="281606"/>
                    <a:pt x="120126" y="291013"/>
                  </a:cubicBezTo>
                  <a:cubicBezTo>
                    <a:pt x="117231" y="306208"/>
                    <a:pt x="112890" y="321041"/>
                    <a:pt x="107102" y="335513"/>
                  </a:cubicBezTo>
                  <a:cubicBezTo>
                    <a:pt x="105655" y="338407"/>
                    <a:pt x="105292" y="340216"/>
                    <a:pt x="106016" y="340939"/>
                  </a:cubicBezTo>
                  <a:cubicBezTo>
                    <a:pt x="106740" y="341664"/>
                    <a:pt x="108549" y="341302"/>
                    <a:pt x="111443" y="339854"/>
                  </a:cubicBezTo>
                  <a:cubicBezTo>
                    <a:pt x="128809" y="328277"/>
                    <a:pt x="144004" y="309464"/>
                    <a:pt x="157028" y="283416"/>
                  </a:cubicBezTo>
                  <a:cubicBezTo>
                    <a:pt x="157752" y="280521"/>
                    <a:pt x="159199" y="278712"/>
                    <a:pt x="161370" y="277989"/>
                  </a:cubicBezTo>
                  <a:lnTo>
                    <a:pt x="161370" y="310550"/>
                  </a:lnTo>
                  <a:cubicBezTo>
                    <a:pt x="164988" y="322850"/>
                    <a:pt x="155581" y="327915"/>
                    <a:pt x="133151" y="325745"/>
                  </a:cubicBezTo>
                  <a:cubicBezTo>
                    <a:pt x="128809" y="325745"/>
                    <a:pt x="126276" y="326830"/>
                    <a:pt x="125553" y="329000"/>
                  </a:cubicBezTo>
                  <a:cubicBezTo>
                    <a:pt x="124829" y="330448"/>
                    <a:pt x="126276" y="331895"/>
                    <a:pt x="129894" y="333342"/>
                  </a:cubicBezTo>
                  <a:cubicBezTo>
                    <a:pt x="141471" y="336236"/>
                    <a:pt x="147621" y="343110"/>
                    <a:pt x="148346" y="353964"/>
                  </a:cubicBezTo>
                  <a:cubicBezTo>
                    <a:pt x="148346" y="361200"/>
                    <a:pt x="153772" y="363370"/>
                    <a:pt x="164626" y="360477"/>
                  </a:cubicBezTo>
                  <a:cubicBezTo>
                    <a:pt x="174033" y="359029"/>
                    <a:pt x="182353" y="356134"/>
                    <a:pt x="189589" y="351793"/>
                  </a:cubicBezTo>
                  <a:cubicBezTo>
                    <a:pt x="198272" y="347452"/>
                    <a:pt x="202252" y="338407"/>
                    <a:pt x="201528" y="324659"/>
                  </a:cubicBezTo>
                  <a:cubicBezTo>
                    <a:pt x="201528" y="321041"/>
                    <a:pt x="201528" y="314168"/>
                    <a:pt x="201528" y="304037"/>
                  </a:cubicBezTo>
                  <a:cubicBezTo>
                    <a:pt x="200804" y="293907"/>
                    <a:pt x="200443" y="287395"/>
                    <a:pt x="200443" y="284501"/>
                  </a:cubicBezTo>
                  <a:lnTo>
                    <a:pt x="200443" y="266050"/>
                  </a:lnTo>
                  <a:cubicBezTo>
                    <a:pt x="206955" y="278350"/>
                    <a:pt x="210573" y="289566"/>
                    <a:pt x="211296" y="299696"/>
                  </a:cubicBezTo>
                  <a:cubicBezTo>
                    <a:pt x="214914" y="316338"/>
                    <a:pt x="223959" y="321041"/>
                    <a:pt x="238430" y="313805"/>
                  </a:cubicBezTo>
                  <a:cubicBezTo>
                    <a:pt x="239877" y="311635"/>
                    <a:pt x="240963" y="310550"/>
                    <a:pt x="241687" y="310550"/>
                  </a:cubicBezTo>
                  <a:cubicBezTo>
                    <a:pt x="242410" y="309826"/>
                    <a:pt x="242772" y="309464"/>
                    <a:pt x="242772" y="309464"/>
                  </a:cubicBezTo>
                  <a:cubicBezTo>
                    <a:pt x="236984" y="321765"/>
                    <a:pt x="223959" y="336598"/>
                    <a:pt x="203699" y="353964"/>
                  </a:cubicBezTo>
                  <a:cubicBezTo>
                    <a:pt x="201528" y="356134"/>
                    <a:pt x="200804" y="357944"/>
                    <a:pt x="201528" y="359391"/>
                  </a:cubicBezTo>
                  <a:cubicBezTo>
                    <a:pt x="202975" y="360114"/>
                    <a:pt x="205146" y="359752"/>
                    <a:pt x="208040" y="358306"/>
                  </a:cubicBezTo>
                  <a:cubicBezTo>
                    <a:pt x="244943" y="343110"/>
                    <a:pt x="268459" y="326468"/>
                    <a:pt x="278589" y="308379"/>
                  </a:cubicBezTo>
                  <a:cubicBezTo>
                    <a:pt x="290166" y="291013"/>
                    <a:pt x="295955" y="259537"/>
                    <a:pt x="295955" y="213953"/>
                  </a:cubicBezTo>
                  <a:lnTo>
                    <a:pt x="307894" y="213953"/>
                  </a:lnTo>
                  <a:lnTo>
                    <a:pt x="307894" y="270391"/>
                  </a:lnTo>
                  <a:cubicBezTo>
                    <a:pt x="307894" y="301505"/>
                    <a:pt x="307170" y="328277"/>
                    <a:pt x="305723" y="350708"/>
                  </a:cubicBezTo>
                  <a:cubicBezTo>
                    <a:pt x="305723" y="359391"/>
                    <a:pt x="308617" y="363370"/>
                    <a:pt x="314406" y="362647"/>
                  </a:cubicBezTo>
                  <a:cubicBezTo>
                    <a:pt x="324536" y="361923"/>
                    <a:pt x="333218" y="360477"/>
                    <a:pt x="340454" y="358306"/>
                  </a:cubicBezTo>
                  <a:cubicBezTo>
                    <a:pt x="347691" y="356134"/>
                    <a:pt x="350584" y="350708"/>
                    <a:pt x="349138" y="342025"/>
                  </a:cubicBezTo>
                  <a:cubicBezTo>
                    <a:pt x="347691" y="318871"/>
                    <a:pt x="346967" y="299334"/>
                    <a:pt x="346967" y="283416"/>
                  </a:cubicBezTo>
                  <a:lnTo>
                    <a:pt x="346967" y="213953"/>
                  </a:lnTo>
                  <a:lnTo>
                    <a:pt x="376272" y="213953"/>
                  </a:lnTo>
                  <a:cubicBezTo>
                    <a:pt x="380613" y="213228"/>
                    <a:pt x="381698" y="210335"/>
                    <a:pt x="379528" y="205269"/>
                  </a:cubicBezTo>
                  <a:cubicBezTo>
                    <a:pt x="368674" y="192969"/>
                    <a:pt x="358905" y="185733"/>
                    <a:pt x="350223" y="183562"/>
                  </a:cubicBezTo>
                  <a:cubicBezTo>
                    <a:pt x="346605" y="183562"/>
                    <a:pt x="340454" y="190798"/>
                    <a:pt x="331771" y="205269"/>
                  </a:cubicBezTo>
                  <a:lnTo>
                    <a:pt x="295955" y="205269"/>
                  </a:lnTo>
                  <a:lnTo>
                    <a:pt x="295955" y="148831"/>
                  </a:lnTo>
                  <a:cubicBezTo>
                    <a:pt x="295955" y="147383"/>
                    <a:pt x="295955" y="145936"/>
                    <a:pt x="295955" y="144489"/>
                  </a:cubicBezTo>
                  <a:cubicBezTo>
                    <a:pt x="314044" y="144489"/>
                    <a:pt x="332857" y="143042"/>
                    <a:pt x="352394" y="140147"/>
                  </a:cubicBezTo>
                  <a:cubicBezTo>
                    <a:pt x="360352" y="140147"/>
                    <a:pt x="366141" y="140871"/>
                    <a:pt x="369759" y="142318"/>
                  </a:cubicBezTo>
                  <a:cubicBezTo>
                    <a:pt x="376995" y="143042"/>
                    <a:pt x="379528" y="139786"/>
                    <a:pt x="377357" y="132550"/>
                  </a:cubicBezTo>
                  <a:cubicBezTo>
                    <a:pt x="376633" y="131826"/>
                    <a:pt x="375547" y="130379"/>
                    <a:pt x="374101" y="128208"/>
                  </a:cubicBezTo>
                  <a:cubicBezTo>
                    <a:pt x="363971" y="116631"/>
                    <a:pt x="355649" y="108310"/>
                    <a:pt x="349138" y="103245"/>
                  </a:cubicBezTo>
                  <a:cubicBezTo>
                    <a:pt x="345520" y="101074"/>
                    <a:pt x="342625" y="101436"/>
                    <a:pt x="340454" y="104331"/>
                  </a:cubicBezTo>
                  <a:cubicBezTo>
                    <a:pt x="329601" y="114461"/>
                    <a:pt x="316215" y="123867"/>
                    <a:pt x="300296" y="132550"/>
                  </a:cubicBezTo>
                  <a:cubicBezTo>
                    <a:pt x="299573" y="132550"/>
                    <a:pt x="298487" y="131826"/>
                    <a:pt x="297040" y="130379"/>
                  </a:cubicBezTo>
                  <a:cubicBezTo>
                    <a:pt x="287634" y="125315"/>
                    <a:pt x="275695" y="120973"/>
                    <a:pt x="261223" y="117355"/>
                  </a:cubicBezTo>
                  <a:cubicBezTo>
                    <a:pt x="257605" y="115908"/>
                    <a:pt x="255072" y="115908"/>
                    <a:pt x="253626" y="117355"/>
                  </a:cubicBezTo>
                  <a:cubicBezTo>
                    <a:pt x="252179" y="118802"/>
                    <a:pt x="252179" y="121697"/>
                    <a:pt x="253626" y="126038"/>
                  </a:cubicBezTo>
                  <a:cubicBezTo>
                    <a:pt x="253626" y="127485"/>
                    <a:pt x="254349" y="131826"/>
                    <a:pt x="255797" y="139062"/>
                  </a:cubicBezTo>
                  <a:cubicBezTo>
                    <a:pt x="237707" y="123867"/>
                    <a:pt x="225406" y="115546"/>
                    <a:pt x="218894" y="114099"/>
                  </a:cubicBezTo>
                  <a:cubicBezTo>
                    <a:pt x="215276" y="114823"/>
                    <a:pt x="209850" y="123144"/>
                    <a:pt x="202614" y="139062"/>
                  </a:cubicBezTo>
                  <a:lnTo>
                    <a:pt x="181991" y="139062"/>
                  </a:lnTo>
                  <a:lnTo>
                    <a:pt x="184162" y="137977"/>
                  </a:lnTo>
                  <a:cubicBezTo>
                    <a:pt x="197186" y="134359"/>
                    <a:pt x="201890" y="125315"/>
                    <a:pt x="198272" y="110843"/>
                  </a:cubicBezTo>
                  <a:cubicBezTo>
                    <a:pt x="192483" y="98542"/>
                    <a:pt x="176927" y="92030"/>
                    <a:pt x="151602" y="91306"/>
                  </a:cubicBezTo>
                  <a:close/>
                  <a:moveTo>
                    <a:pt x="236310" y="0"/>
                  </a:moveTo>
                  <a:cubicBezTo>
                    <a:pt x="366821" y="0"/>
                    <a:pt x="472621" y="105800"/>
                    <a:pt x="472621" y="236311"/>
                  </a:cubicBezTo>
                  <a:cubicBezTo>
                    <a:pt x="472621" y="366821"/>
                    <a:pt x="366821" y="472621"/>
                    <a:pt x="236310" y="472621"/>
                  </a:cubicBezTo>
                  <a:cubicBezTo>
                    <a:pt x="105800" y="472621"/>
                    <a:pt x="0" y="366821"/>
                    <a:pt x="0" y="236311"/>
                  </a:cubicBezTo>
                  <a:cubicBezTo>
                    <a:pt x="0" y="105800"/>
                    <a:pt x="105800" y="0"/>
                    <a:pt x="236310"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3000" dirty="0">
                <a:latin typeface="方正粗宋简体" panose="03000509000000000000" pitchFamily="65" charset="-122"/>
                <a:ea typeface="方正粗宋简体" panose="03000509000000000000" pitchFamily="65" charset="-122"/>
              </a:endParaRPr>
            </a:p>
          </p:txBody>
        </p:sp>
        <p:sp>
          <p:nvSpPr>
            <p:cNvPr id="61" name="文本框 60"/>
            <p:cNvSpPr txBox="1"/>
            <p:nvPr/>
          </p:nvSpPr>
          <p:spPr>
            <a:xfrm>
              <a:off x="6600056" y="3910828"/>
              <a:ext cx="472621" cy="472621"/>
            </a:xfrm>
            <a:custGeom>
              <a:avLst/>
              <a:gdLst>
                <a:gd name="connsiteX0" fmla="*/ 149095 w 472621"/>
                <a:gd name="connsiteY0" fmla="*/ 271476 h 472621"/>
                <a:gd name="connsiteX1" fmla="*/ 145839 w 472621"/>
                <a:gd name="connsiteY1" fmla="*/ 274732 h 472621"/>
                <a:gd name="connsiteX2" fmla="*/ 123046 w 472621"/>
                <a:gd name="connsiteY2" fmla="*/ 310550 h 472621"/>
                <a:gd name="connsiteX3" fmla="*/ 126302 w 472621"/>
                <a:gd name="connsiteY3" fmla="*/ 338769 h 472621"/>
                <a:gd name="connsiteX4" fmla="*/ 157778 w 472621"/>
                <a:gd name="connsiteY4" fmla="*/ 330086 h 472621"/>
                <a:gd name="connsiteX5" fmla="*/ 153436 w 472621"/>
                <a:gd name="connsiteY5" fmla="*/ 274732 h 472621"/>
                <a:gd name="connsiteX6" fmla="*/ 149095 w 472621"/>
                <a:gd name="connsiteY6" fmla="*/ 271476 h 472621"/>
                <a:gd name="connsiteX7" fmla="*/ 309185 w 472621"/>
                <a:gd name="connsiteY7" fmla="*/ 262522 h 472621"/>
                <a:gd name="connsiteX8" fmla="*/ 307557 w 472621"/>
                <a:gd name="connsiteY8" fmla="*/ 263879 h 472621"/>
                <a:gd name="connsiteX9" fmla="*/ 308643 w 472621"/>
                <a:gd name="connsiteY9" fmla="*/ 268221 h 472621"/>
                <a:gd name="connsiteX10" fmla="*/ 334692 w 472621"/>
                <a:gd name="connsiteY10" fmla="*/ 321403 h 472621"/>
                <a:gd name="connsiteX11" fmla="*/ 365081 w 472621"/>
                <a:gd name="connsiteY11" fmla="*/ 335513 h 472621"/>
                <a:gd name="connsiteX12" fmla="*/ 374850 w 472621"/>
                <a:gd name="connsiteY12" fmla="*/ 305123 h 472621"/>
                <a:gd name="connsiteX13" fmla="*/ 311899 w 472621"/>
                <a:gd name="connsiteY13" fmla="*/ 262793 h 472621"/>
                <a:gd name="connsiteX14" fmla="*/ 309185 w 472621"/>
                <a:gd name="connsiteY14" fmla="*/ 262522 h 472621"/>
                <a:gd name="connsiteX15" fmla="*/ 172973 w 472621"/>
                <a:gd name="connsiteY15" fmla="*/ 259537 h 472621"/>
                <a:gd name="connsiteX16" fmla="*/ 172973 w 472621"/>
                <a:gd name="connsiteY16" fmla="*/ 268221 h 472621"/>
                <a:gd name="connsiteX17" fmla="*/ 176229 w 472621"/>
                <a:gd name="connsiteY17" fmla="*/ 307294 h 472621"/>
                <a:gd name="connsiteX18" fmla="*/ 176229 w 472621"/>
                <a:gd name="connsiteY18" fmla="*/ 318147 h 472621"/>
                <a:gd name="connsiteX19" fmla="*/ 217472 w 472621"/>
                <a:gd name="connsiteY19" fmla="*/ 355049 h 472621"/>
                <a:gd name="connsiteX20" fmla="*/ 268484 w 472621"/>
                <a:gd name="connsiteY20" fmla="*/ 355049 h 472621"/>
                <a:gd name="connsiteX21" fmla="*/ 305387 w 472621"/>
                <a:gd name="connsiteY21" fmla="*/ 346367 h 472621"/>
                <a:gd name="connsiteX22" fmla="*/ 318411 w 472621"/>
                <a:gd name="connsiteY22" fmla="*/ 332257 h 472621"/>
                <a:gd name="connsiteX23" fmla="*/ 309728 w 472621"/>
                <a:gd name="connsiteY23" fmla="*/ 318147 h 472621"/>
                <a:gd name="connsiteX24" fmla="*/ 296704 w 472621"/>
                <a:gd name="connsiteY24" fmla="*/ 284501 h 472621"/>
                <a:gd name="connsiteX25" fmla="*/ 293448 w 472621"/>
                <a:gd name="connsiteY25" fmla="*/ 274732 h 472621"/>
                <a:gd name="connsiteX26" fmla="*/ 286935 w 472621"/>
                <a:gd name="connsiteY26" fmla="*/ 283416 h 472621"/>
                <a:gd name="connsiteX27" fmla="*/ 258716 w 472621"/>
                <a:gd name="connsiteY27" fmla="*/ 320318 h 472621"/>
                <a:gd name="connsiteX28" fmla="*/ 235923 w 472621"/>
                <a:gd name="connsiteY28" fmla="*/ 320318 h 472621"/>
                <a:gd name="connsiteX29" fmla="*/ 216387 w 472621"/>
                <a:gd name="connsiteY29" fmla="*/ 298610 h 472621"/>
                <a:gd name="connsiteX30" fmla="*/ 216387 w 472621"/>
                <a:gd name="connsiteY30" fmla="*/ 285586 h 472621"/>
                <a:gd name="connsiteX31" fmla="*/ 219643 w 472621"/>
                <a:gd name="connsiteY31" fmla="*/ 279074 h 472621"/>
                <a:gd name="connsiteX32" fmla="*/ 223985 w 472621"/>
                <a:gd name="connsiteY32" fmla="*/ 271476 h 472621"/>
                <a:gd name="connsiteX33" fmla="*/ 217472 w 472621"/>
                <a:gd name="connsiteY33" fmla="*/ 266050 h 472621"/>
                <a:gd name="connsiteX34" fmla="*/ 209875 w 472621"/>
                <a:gd name="connsiteY34" fmla="*/ 264964 h 472621"/>
                <a:gd name="connsiteX35" fmla="*/ 180570 w 472621"/>
                <a:gd name="connsiteY35" fmla="*/ 259537 h 472621"/>
                <a:gd name="connsiteX36" fmla="*/ 172973 w 472621"/>
                <a:gd name="connsiteY36" fmla="*/ 259537 h 472621"/>
                <a:gd name="connsiteX37" fmla="*/ 213131 w 472621"/>
                <a:gd name="connsiteY37" fmla="*/ 168367 h 472621"/>
                <a:gd name="connsiteX38" fmla="*/ 229412 w 472621"/>
                <a:gd name="connsiteY38" fmla="*/ 196586 h 472621"/>
                <a:gd name="connsiteX39" fmla="*/ 232667 w 472621"/>
                <a:gd name="connsiteY39" fmla="*/ 203099 h 472621"/>
                <a:gd name="connsiteX40" fmla="*/ 208789 w 472621"/>
                <a:gd name="connsiteY40" fmla="*/ 203099 h 472621"/>
                <a:gd name="connsiteX41" fmla="*/ 168631 w 472621"/>
                <a:gd name="connsiteY41" fmla="*/ 200928 h 472621"/>
                <a:gd name="connsiteX42" fmla="*/ 213131 w 472621"/>
                <a:gd name="connsiteY42" fmla="*/ 168367 h 472621"/>
                <a:gd name="connsiteX43" fmla="*/ 219575 w 472621"/>
                <a:gd name="connsiteY43" fmla="*/ 89814 h 472621"/>
                <a:gd name="connsiteX44" fmla="*/ 212046 w 472621"/>
                <a:gd name="connsiteY44" fmla="*/ 96733 h 472621"/>
                <a:gd name="connsiteX45" fmla="*/ 196851 w 472621"/>
                <a:gd name="connsiteY45" fmla="*/ 130379 h 472621"/>
                <a:gd name="connsiteX46" fmla="*/ 116534 w 472621"/>
                <a:gd name="connsiteY46" fmla="*/ 213953 h 472621"/>
                <a:gd name="connsiteX47" fmla="*/ 112192 w 472621"/>
                <a:gd name="connsiteY47" fmla="*/ 221550 h 472621"/>
                <a:gd name="connsiteX48" fmla="*/ 119790 w 472621"/>
                <a:gd name="connsiteY48" fmla="*/ 221550 h 472621"/>
                <a:gd name="connsiteX49" fmla="*/ 164290 w 472621"/>
                <a:gd name="connsiteY49" fmla="*/ 203099 h 472621"/>
                <a:gd name="connsiteX50" fmla="*/ 170802 w 472621"/>
                <a:gd name="connsiteY50" fmla="*/ 211782 h 472621"/>
                <a:gd name="connsiteX51" fmla="*/ 174058 w 472621"/>
                <a:gd name="connsiteY51" fmla="*/ 213953 h 472621"/>
                <a:gd name="connsiteX52" fmla="*/ 202277 w 472621"/>
                <a:gd name="connsiteY52" fmla="*/ 211782 h 472621"/>
                <a:gd name="connsiteX53" fmla="*/ 272825 w 472621"/>
                <a:gd name="connsiteY53" fmla="*/ 211782 h 472621"/>
                <a:gd name="connsiteX54" fmla="*/ 259801 w 472621"/>
                <a:gd name="connsiteY54" fmla="*/ 249769 h 472621"/>
                <a:gd name="connsiteX55" fmla="*/ 258716 w 472621"/>
                <a:gd name="connsiteY55" fmla="*/ 251940 h 472621"/>
                <a:gd name="connsiteX56" fmla="*/ 222899 w 472621"/>
                <a:gd name="connsiteY56" fmla="*/ 242172 h 472621"/>
                <a:gd name="connsiteX57" fmla="*/ 218558 w 472621"/>
                <a:gd name="connsiteY57" fmla="*/ 244342 h 472621"/>
                <a:gd name="connsiteX58" fmla="*/ 220728 w 472621"/>
                <a:gd name="connsiteY58" fmla="*/ 248684 h 472621"/>
                <a:gd name="connsiteX59" fmla="*/ 235923 w 472621"/>
                <a:gd name="connsiteY59" fmla="*/ 283416 h 472621"/>
                <a:gd name="connsiteX60" fmla="*/ 261972 w 472621"/>
                <a:gd name="connsiteY60" fmla="*/ 295355 h 472621"/>
                <a:gd name="connsiteX61" fmla="*/ 271740 w 472621"/>
                <a:gd name="connsiteY61" fmla="*/ 264964 h 472621"/>
                <a:gd name="connsiteX62" fmla="*/ 270655 w 472621"/>
                <a:gd name="connsiteY62" fmla="*/ 263879 h 472621"/>
                <a:gd name="connsiteX63" fmla="*/ 277167 w 472621"/>
                <a:gd name="connsiteY63" fmla="*/ 266050 h 472621"/>
                <a:gd name="connsiteX64" fmla="*/ 281509 w 472621"/>
                <a:gd name="connsiteY64" fmla="*/ 268221 h 472621"/>
                <a:gd name="connsiteX65" fmla="*/ 291277 w 472621"/>
                <a:gd name="connsiteY65" fmla="*/ 267135 h 472621"/>
                <a:gd name="connsiteX66" fmla="*/ 296704 w 472621"/>
                <a:gd name="connsiteY66" fmla="*/ 259537 h 472621"/>
                <a:gd name="connsiteX67" fmla="*/ 307557 w 472621"/>
                <a:gd name="connsiteY67" fmla="*/ 224806 h 472621"/>
                <a:gd name="connsiteX68" fmla="*/ 312984 w 472621"/>
                <a:gd name="connsiteY68" fmla="*/ 220464 h 472621"/>
                <a:gd name="connsiteX69" fmla="*/ 314069 w 472621"/>
                <a:gd name="connsiteY69" fmla="*/ 208525 h 472621"/>
                <a:gd name="connsiteX70" fmla="*/ 281509 w 472621"/>
                <a:gd name="connsiteY70" fmla="*/ 190074 h 472621"/>
                <a:gd name="connsiteX71" fmla="*/ 269570 w 472621"/>
                <a:gd name="connsiteY71" fmla="*/ 203099 h 472621"/>
                <a:gd name="connsiteX72" fmla="*/ 258716 w 472621"/>
                <a:gd name="connsiteY72" fmla="*/ 203099 h 472621"/>
                <a:gd name="connsiteX73" fmla="*/ 261972 w 472621"/>
                <a:gd name="connsiteY73" fmla="*/ 172709 h 472621"/>
                <a:gd name="connsiteX74" fmla="*/ 223985 w 472621"/>
                <a:gd name="connsiteY74" fmla="*/ 158599 h 472621"/>
                <a:gd name="connsiteX75" fmla="*/ 252204 w 472621"/>
                <a:gd name="connsiteY75" fmla="*/ 123867 h 472621"/>
                <a:gd name="connsiteX76" fmla="*/ 340118 w 472621"/>
                <a:gd name="connsiteY76" fmla="*/ 213953 h 472621"/>
                <a:gd name="connsiteX77" fmla="*/ 357484 w 472621"/>
                <a:gd name="connsiteY77" fmla="*/ 209611 h 472621"/>
                <a:gd name="connsiteX78" fmla="*/ 380276 w 472621"/>
                <a:gd name="connsiteY78" fmla="*/ 182476 h 472621"/>
                <a:gd name="connsiteX79" fmla="*/ 385704 w 472621"/>
                <a:gd name="connsiteY79" fmla="*/ 175965 h 472621"/>
                <a:gd name="connsiteX80" fmla="*/ 379191 w 472621"/>
                <a:gd name="connsiteY80" fmla="*/ 172709 h 472621"/>
                <a:gd name="connsiteX81" fmla="*/ 260887 w 472621"/>
                <a:gd name="connsiteY81" fmla="*/ 115184 h 472621"/>
                <a:gd name="connsiteX82" fmla="*/ 263058 w 472621"/>
                <a:gd name="connsiteY82" fmla="*/ 114099 h 472621"/>
                <a:gd name="connsiteX83" fmla="*/ 268484 w 472621"/>
                <a:gd name="connsiteY83" fmla="*/ 108672 h 472621"/>
                <a:gd name="connsiteX84" fmla="*/ 265229 w 472621"/>
                <a:gd name="connsiteY84" fmla="*/ 103245 h 472621"/>
                <a:gd name="connsiteX85" fmla="*/ 223985 w 472621"/>
                <a:gd name="connsiteY85" fmla="*/ 90221 h 472621"/>
                <a:gd name="connsiteX86" fmla="*/ 219575 w 472621"/>
                <a:gd name="connsiteY86" fmla="*/ 89814 h 472621"/>
                <a:gd name="connsiteX87" fmla="*/ 236311 w 472621"/>
                <a:gd name="connsiteY87" fmla="*/ 0 h 472621"/>
                <a:gd name="connsiteX88" fmla="*/ 472621 w 472621"/>
                <a:gd name="connsiteY88" fmla="*/ 236311 h 472621"/>
                <a:gd name="connsiteX89" fmla="*/ 236311 w 472621"/>
                <a:gd name="connsiteY89" fmla="*/ 472621 h 472621"/>
                <a:gd name="connsiteX90" fmla="*/ 0 w 472621"/>
                <a:gd name="connsiteY90" fmla="*/ 236311 h 472621"/>
                <a:gd name="connsiteX91" fmla="*/ 236311 w 472621"/>
                <a:gd name="connsiteY91" fmla="*/ 0 h 472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72621" h="472621">
                  <a:moveTo>
                    <a:pt x="149095" y="271476"/>
                  </a:moveTo>
                  <a:cubicBezTo>
                    <a:pt x="147648" y="271476"/>
                    <a:pt x="146562" y="272562"/>
                    <a:pt x="145839" y="274732"/>
                  </a:cubicBezTo>
                  <a:cubicBezTo>
                    <a:pt x="142944" y="290651"/>
                    <a:pt x="135347" y="302591"/>
                    <a:pt x="123046" y="310550"/>
                  </a:cubicBezTo>
                  <a:cubicBezTo>
                    <a:pt x="113639" y="320679"/>
                    <a:pt x="114725" y="330086"/>
                    <a:pt x="126302" y="338769"/>
                  </a:cubicBezTo>
                  <a:cubicBezTo>
                    <a:pt x="137879" y="345281"/>
                    <a:pt x="148371" y="342387"/>
                    <a:pt x="157778" y="330086"/>
                  </a:cubicBezTo>
                  <a:cubicBezTo>
                    <a:pt x="165013" y="317062"/>
                    <a:pt x="163566" y="298610"/>
                    <a:pt x="153436" y="274732"/>
                  </a:cubicBezTo>
                  <a:cubicBezTo>
                    <a:pt x="151989" y="272562"/>
                    <a:pt x="150542" y="271476"/>
                    <a:pt x="149095" y="271476"/>
                  </a:cubicBezTo>
                  <a:close/>
                  <a:moveTo>
                    <a:pt x="309185" y="262522"/>
                  </a:moveTo>
                  <a:cubicBezTo>
                    <a:pt x="308462" y="262703"/>
                    <a:pt x="307919" y="263155"/>
                    <a:pt x="307557" y="263879"/>
                  </a:cubicBezTo>
                  <a:cubicBezTo>
                    <a:pt x="306834" y="265326"/>
                    <a:pt x="307196" y="266773"/>
                    <a:pt x="308643" y="268221"/>
                  </a:cubicBezTo>
                  <a:cubicBezTo>
                    <a:pt x="322391" y="282692"/>
                    <a:pt x="331074" y="300420"/>
                    <a:pt x="334692" y="321403"/>
                  </a:cubicBezTo>
                  <a:cubicBezTo>
                    <a:pt x="339757" y="336598"/>
                    <a:pt x="349886" y="341302"/>
                    <a:pt x="365081" y="335513"/>
                  </a:cubicBezTo>
                  <a:cubicBezTo>
                    <a:pt x="376659" y="328277"/>
                    <a:pt x="379915" y="318147"/>
                    <a:pt x="374850" y="305123"/>
                  </a:cubicBezTo>
                  <a:cubicBezTo>
                    <a:pt x="365443" y="284139"/>
                    <a:pt x="344460" y="270029"/>
                    <a:pt x="311899" y="262793"/>
                  </a:cubicBezTo>
                  <a:cubicBezTo>
                    <a:pt x="310813" y="262432"/>
                    <a:pt x="309909" y="262341"/>
                    <a:pt x="309185" y="262522"/>
                  </a:cubicBezTo>
                  <a:close/>
                  <a:moveTo>
                    <a:pt x="172973" y="259537"/>
                  </a:moveTo>
                  <a:cubicBezTo>
                    <a:pt x="171526" y="260985"/>
                    <a:pt x="171526" y="263879"/>
                    <a:pt x="172973" y="268221"/>
                  </a:cubicBezTo>
                  <a:cubicBezTo>
                    <a:pt x="175143" y="276180"/>
                    <a:pt x="176229" y="289204"/>
                    <a:pt x="176229" y="307294"/>
                  </a:cubicBezTo>
                  <a:lnTo>
                    <a:pt x="176229" y="318147"/>
                  </a:lnTo>
                  <a:cubicBezTo>
                    <a:pt x="175505" y="342749"/>
                    <a:pt x="189253" y="355049"/>
                    <a:pt x="217472" y="355049"/>
                  </a:cubicBezTo>
                  <a:lnTo>
                    <a:pt x="268484" y="355049"/>
                  </a:lnTo>
                  <a:cubicBezTo>
                    <a:pt x="284403" y="355049"/>
                    <a:pt x="296704" y="352155"/>
                    <a:pt x="305387" y="346367"/>
                  </a:cubicBezTo>
                  <a:cubicBezTo>
                    <a:pt x="314069" y="342025"/>
                    <a:pt x="318411" y="337322"/>
                    <a:pt x="318411" y="332257"/>
                  </a:cubicBezTo>
                  <a:cubicBezTo>
                    <a:pt x="319135" y="327192"/>
                    <a:pt x="316240" y="322489"/>
                    <a:pt x="309728" y="318147"/>
                  </a:cubicBezTo>
                  <a:cubicBezTo>
                    <a:pt x="300321" y="311635"/>
                    <a:pt x="295980" y="300420"/>
                    <a:pt x="296704" y="284501"/>
                  </a:cubicBezTo>
                  <a:cubicBezTo>
                    <a:pt x="296704" y="277989"/>
                    <a:pt x="295618" y="274732"/>
                    <a:pt x="293448" y="274732"/>
                  </a:cubicBezTo>
                  <a:cubicBezTo>
                    <a:pt x="289830" y="274009"/>
                    <a:pt x="287659" y="276903"/>
                    <a:pt x="286935" y="283416"/>
                  </a:cubicBezTo>
                  <a:cubicBezTo>
                    <a:pt x="282594" y="308017"/>
                    <a:pt x="273187" y="320318"/>
                    <a:pt x="258716" y="320318"/>
                  </a:cubicBezTo>
                  <a:lnTo>
                    <a:pt x="235923" y="320318"/>
                  </a:lnTo>
                  <a:cubicBezTo>
                    <a:pt x="221453" y="321765"/>
                    <a:pt x="214940" y="314529"/>
                    <a:pt x="216387" y="298610"/>
                  </a:cubicBezTo>
                  <a:lnTo>
                    <a:pt x="216387" y="285586"/>
                  </a:lnTo>
                  <a:cubicBezTo>
                    <a:pt x="216387" y="283416"/>
                    <a:pt x="217472" y="281245"/>
                    <a:pt x="219643" y="279074"/>
                  </a:cubicBezTo>
                  <a:cubicBezTo>
                    <a:pt x="222538" y="276903"/>
                    <a:pt x="223985" y="274371"/>
                    <a:pt x="223985" y="271476"/>
                  </a:cubicBezTo>
                  <a:cubicBezTo>
                    <a:pt x="223261" y="268582"/>
                    <a:pt x="221090" y="266773"/>
                    <a:pt x="217472" y="266050"/>
                  </a:cubicBezTo>
                  <a:cubicBezTo>
                    <a:pt x="216025" y="266050"/>
                    <a:pt x="213493" y="265688"/>
                    <a:pt x="209875" y="264964"/>
                  </a:cubicBezTo>
                  <a:cubicBezTo>
                    <a:pt x="196851" y="262070"/>
                    <a:pt x="187083" y="260261"/>
                    <a:pt x="180570" y="259537"/>
                  </a:cubicBezTo>
                  <a:cubicBezTo>
                    <a:pt x="176229" y="258814"/>
                    <a:pt x="173696" y="258814"/>
                    <a:pt x="172973" y="259537"/>
                  </a:cubicBezTo>
                  <a:close/>
                  <a:moveTo>
                    <a:pt x="213131" y="168367"/>
                  </a:moveTo>
                  <a:cubicBezTo>
                    <a:pt x="221090" y="176327"/>
                    <a:pt x="226517" y="185733"/>
                    <a:pt x="229412" y="196586"/>
                  </a:cubicBezTo>
                  <a:cubicBezTo>
                    <a:pt x="230859" y="199481"/>
                    <a:pt x="231944" y="201651"/>
                    <a:pt x="232667" y="203099"/>
                  </a:cubicBezTo>
                  <a:lnTo>
                    <a:pt x="208789" y="203099"/>
                  </a:lnTo>
                  <a:cubicBezTo>
                    <a:pt x="189253" y="203099"/>
                    <a:pt x="175867" y="202375"/>
                    <a:pt x="168631" y="200928"/>
                  </a:cubicBezTo>
                  <a:cubicBezTo>
                    <a:pt x="184550" y="192245"/>
                    <a:pt x="199383" y="181391"/>
                    <a:pt x="213131" y="168367"/>
                  </a:cubicBezTo>
                  <a:close/>
                  <a:moveTo>
                    <a:pt x="219575" y="89814"/>
                  </a:moveTo>
                  <a:cubicBezTo>
                    <a:pt x="215641" y="90085"/>
                    <a:pt x="213131" y="92392"/>
                    <a:pt x="212046" y="96733"/>
                  </a:cubicBezTo>
                  <a:cubicBezTo>
                    <a:pt x="208428" y="108310"/>
                    <a:pt x="203363" y="119526"/>
                    <a:pt x="196851" y="130379"/>
                  </a:cubicBezTo>
                  <a:cubicBezTo>
                    <a:pt x="178038" y="160770"/>
                    <a:pt x="151265" y="188627"/>
                    <a:pt x="116534" y="213953"/>
                  </a:cubicBezTo>
                  <a:cubicBezTo>
                    <a:pt x="112916" y="216846"/>
                    <a:pt x="111469" y="219379"/>
                    <a:pt x="112192" y="221550"/>
                  </a:cubicBezTo>
                  <a:cubicBezTo>
                    <a:pt x="112916" y="222997"/>
                    <a:pt x="115448" y="222997"/>
                    <a:pt x="119790" y="221550"/>
                  </a:cubicBezTo>
                  <a:cubicBezTo>
                    <a:pt x="136432" y="215761"/>
                    <a:pt x="151265" y="209611"/>
                    <a:pt x="164290" y="203099"/>
                  </a:cubicBezTo>
                  <a:cubicBezTo>
                    <a:pt x="167184" y="208164"/>
                    <a:pt x="169355" y="211058"/>
                    <a:pt x="170802" y="211782"/>
                  </a:cubicBezTo>
                  <a:cubicBezTo>
                    <a:pt x="172249" y="213228"/>
                    <a:pt x="173334" y="213953"/>
                    <a:pt x="174058" y="213953"/>
                  </a:cubicBezTo>
                  <a:cubicBezTo>
                    <a:pt x="185635" y="212505"/>
                    <a:pt x="195041" y="211782"/>
                    <a:pt x="202277" y="211782"/>
                  </a:cubicBezTo>
                  <a:lnTo>
                    <a:pt x="272825" y="211782"/>
                  </a:lnTo>
                  <a:lnTo>
                    <a:pt x="259801" y="249769"/>
                  </a:lnTo>
                  <a:cubicBezTo>
                    <a:pt x="259078" y="250493"/>
                    <a:pt x="258716" y="251216"/>
                    <a:pt x="258716" y="251940"/>
                  </a:cubicBezTo>
                  <a:cubicBezTo>
                    <a:pt x="251480" y="246151"/>
                    <a:pt x="239541" y="242895"/>
                    <a:pt x="222899" y="242172"/>
                  </a:cubicBezTo>
                  <a:cubicBezTo>
                    <a:pt x="220728" y="242172"/>
                    <a:pt x="219281" y="242895"/>
                    <a:pt x="218558" y="244342"/>
                  </a:cubicBezTo>
                  <a:cubicBezTo>
                    <a:pt x="217834" y="245790"/>
                    <a:pt x="218558" y="247237"/>
                    <a:pt x="220728" y="248684"/>
                  </a:cubicBezTo>
                  <a:cubicBezTo>
                    <a:pt x="229412" y="255919"/>
                    <a:pt x="234477" y="267497"/>
                    <a:pt x="235923" y="283416"/>
                  </a:cubicBezTo>
                  <a:cubicBezTo>
                    <a:pt x="239541" y="296440"/>
                    <a:pt x="248224" y="300420"/>
                    <a:pt x="261972" y="295355"/>
                  </a:cubicBezTo>
                  <a:cubicBezTo>
                    <a:pt x="273550" y="288119"/>
                    <a:pt x="276806" y="277989"/>
                    <a:pt x="271740" y="264964"/>
                  </a:cubicBezTo>
                  <a:cubicBezTo>
                    <a:pt x="271740" y="264241"/>
                    <a:pt x="271378" y="263879"/>
                    <a:pt x="270655" y="263879"/>
                  </a:cubicBezTo>
                  <a:cubicBezTo>
                    <a:pt x="272102" y="264603"/>
                    <a:pt x="274273" y="265326"/>
                    <a:pt x="277167" y="266050"/>
                  </a:cubicBezTo>
                  <a:cubicBezTo>
                    <a:pt x="279338" y="267497"/>
                    <a:pt x="280785" y="268221"/>
                    <a:pt x="281509" y="268221"/>
                  </a:cubicBezTo>
                  <a:cubicBezTo>
                    <a:pt x="285850" y="269668"/>
                    <a:pt x="289106" y="269306"/>
                    <a:pt x="291277" y="267135"/>
                  </a:cubicBezTo>
                  <a:cubicBezTo>
                    <a:pt x="293448" y="264964"/>
                    <a:pt x="295256" y="262432"/>
                    <a:pt x="296704" y="259537"/>
                  </a:cubicBezTo>
                  <a:lnTo>
                    <a:pt x="307557" y="224806"/>
                  </a:lnTo>
                  <a:cubicBezTo>
                    <a:pt x="309005" y="222635"/>
                    <a:pt x="310813" y="221188"/>
                    <a:pt x="312984" y="220464"/>
                  </a:cubicBezTo>
                  <a:cubicBezTo>
                    <a:pt x="318049" y="217571"/>
                    <a:pt x="318411" y="213590"/>
                    <a:pt x="314069" y="208525"/>
                  </a:cubicBezTo>
                  <a:cubicBezTo>
                    <a:pt x="302492" y="197672"/>
                    <a:pt x="291638" y="191522"/>
                    <a:pt x="281509" y="190074"/>
                  </a:cubicBezTo>
                  <a:cubicBezTo>
                    <a:pt x="277891" y="190798"/>
                    <a:pt x="273911" y="195140"/>
                    <a:pt x="269570" y="203099"/>
                  </a:cubicBezTo>
                  <a:lnTo>
                    <a:pt x="258716" y="203099"/>
                  </a:lnTo>
                  <a:cubicBezTo>
                    <a:pt x="267399" y="193692"/>
                    <a:pt x="268484" y="183562"/>
                    <a:pt x="261972" y="172709"/>
                  </a:cubicBezTo>
                  <a:cubicBezTo>
                    <a:pt x="254737" y="163302"/>
                    <a:pt x="242074" y="158599"/>
                    <a:pt x="223985" y="158599"/>
                  </a:cubicBezTo>
                  <a:cubicBezTo>
                    <a:pt x="234115" y="147745"/>
                    <a:pt x="243521" y="136168"/>
                    <a:pt x="252204" y="123867"/>
                  </a:cubicBezTo>
                  <a:cubicBezTo>
                    <a:pt x="270293" y="167281"/>
                    <a:pt x="299598" y="197310"/>
                    <a:pt x="340118" y="213953"/>
                  </a:cubicBezTo>
                  <a:cubicBezTo>
                    <a:pt x="348078" y="218294"/>
                    <a:pt x="353866" y="216846"/>
                    <a:pt x="357484" y="209611"/>
                  </a:cubicBezTo>
                  <a:cubicBezTo>
                    <a:pt x="363273" y="196586"/>
                    <a:pt x="370870" y="187542"/>
                    <a:pt x="380276" y="182476"/>
                  </a:cubicBezTo>
                  <a:cubicBezTo>
                    <a:pt x="384618" y="180306"/>
                    <a:pt x="386427" y="178135"/>
                    <a:pt x="385704" y="175965"/>
                  </a:cubicBezTo>
                  <a:cubicBezTo>
                    <a:pt x="384979" y="173794"/>
                    <a:pt x="382809" y="172709"/>
                    <a:pt x="379191" y="172709"/>
                  </a:cubicBezTo>
                  <a:cubicBezTo>
                    <a:pt x="332882" y="167644"/>
                    <a:pt x="293448" y="148469"/>
                    <a:pt x="260887" y="115184"/>
                  </a:cubicBezTo>
                  <a:lnTo>
                    <a:pt x="263058" y="114099"/>
                  </a:lnTo>
                  <a:cubicBezTo>
                    <a:pt x="265952" y="113375"/>
                    <a:pt x="267761" y="111566"/>
                    <a:pt x="268484" y="108672"/>
                  </a:cubicBezTo>
                  <a:cubicBezTo>
                    <a:pt x="269208" y="106502"/>
                    <a:pt x="268122" y="104692"/>
                    <a:pt x="265229" y="103245"/>
                  </a:cubicBezTo>
                  <a:cubicBezTo>
                    <a:pt x="244968" y="95286"/>
                    <a:pt x="231220" y="90945"/>
                    <a:pt x="223985" y="90221"/>
                  </a:cubicBezTo>
                  <a:cubicBezTo>
                    <a:pt x="222357" y="89859"/>
                    <a:pt x="220887" y="89723"/>
                    <a:pt x="219575" y="89814"/>
                  </a:cubicBezTo>
                  <a:close/>
                  <a:moveTo>
                    <a:pt x="236311" y="0"/>
                  </a:moveTo>
                  <a:cubicBezTo>
                    <a:pt x="366821" y="0"/>
                    <a:pt x="472621" y="105800"/>
                    <a:pt x="472621" y="236311"/>
                  </a:cubicBezTo>
                  <a:cubicBezTo>
                    <a:pt x="472621" y="366821"/>
                    <a:pt x="366821" y="472621"/>
                    <a:pt x="236311" y="472621"/>
                  </a:cubicBezTo>
                  <a:cubicBezTo>
                    <a:pt x="105800" y="472621"/>
                    <a:pt x="0" y="366821"/>
                    <a:pt x="0" y="236311"/>
                  </a:cubicBezTo>
                  <a:cubicBezTo>
                    <a:pt x="0" y="105800"/>
                    <a:pt x="105800" y="0"/>
                    <a:pt x="236311"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3000" dirty="0">
                <a:latin typeface="方正粗宋简体" panose="03000509000000000000" pitchFamily="65" charset="-122"/>
                <a:ea typeface="方正粗宋简体" panose="03000509000000000000" pitchFamily="65" charset="-122"/>
              </a:endParaRPr>
            </a:p>
          </p:txBody>
        </p:sp>
        <p:sp>
          <p:nvSpPr>
            <p:cNvPr id="57" name="文本框 56"/>
            <p:cNvSpPr txBox="1"/>
            <p:nvPr/>
          </p:nvSpPr>
          <p:spPr>
            <a:xfrm>
              <a:off x="4544956" y="3910828"/>
              <a:ext cx="472621" cy="472621"/>
            </a:xfrm>
            <a:custGeom>
              <a:avLst/>
              <a:gdLst>
                <a:gd name="connsiteX0" fmla="*/ 257218 w 472621"/>
                <a:gd name="connsiteY0" fmla="*/ 273647 h 472621"/>
                <a:gd name="connsiteX1" fmla="*/ 290865 w 472621"/>
                <a:gd name="connsiteY1" fmla="*/ 273647 h 472621"/>
                <a:gd name="connsiteX2" fmla="*/ 290865 w 472621"/>
                <a:gd name="connsiteY2" fmla="*/ 280160 h 472621"/>
                <a:gd name="connsiteX3" fmla="*/ 303889 w 472621"/>
                <a:gd name="connsiteY3" fmla="*/ 286671 h 472621"/>
                <a:gd name="connsiteX4" fmla="*/ 309315 w 472621"/>
                <a:gd name="connsiteY4" fmla="*/ 285586 h 472621"/>
                <a:gd name="connsiteX5" fmla="*/ 295206 w 472621"/>
                <a:gd name="connsiteY5" fmla="*/ 305123 h 472621"/>
                <a:gd name="connsiteX6" fmla="*/ 257218 w 472621"/>
                <a:gd name="connsiteY6" fmla="*/ 305123 h 472621"/>
                <a:gd name="connsiteX7" fmla="*/ 257218 w 472621"/>
                <a:gd name="connsiteY7" fmla="*/ 234574 h 472621"/>
                <a:gd name="connsiteX8" fmla="*/ 290865 w 472621"/>
                <a:gd name="connsiteY8" fmla="*/ 234574 h 472621"/>
                <a:gd name="connsiteX9" fmla="*/ 290865 w 472621"/>
                <a:gd name="connsiteY9" fmla="*/ 266050 h 472621"/>
                <a:gd name="connsiteX10" fmla="*/ 257218 w 472621"/>
                <a:gd name="connsiteY10" fmla="*/ 266050 h 472621"/>
                <a:gd name="connsiteX11" fmla="*/ 181243 w 472621"/>
                <a:gd name="connsiteY11" fmla="*/ 234574 h 472621"/>
                <a:gd name="connsiteX12" fmla="*/ 213804 w 472621"/>
                <a:gd name="connsiteY12" fmla="*/ 234574 h 472621"/>
                <a:gd name="connsiteX13" fmla="*/ 213804 w 472621"/>
                <a:gd name="connsiteY13" fmla="*/ 266050 h 472621"/>
                <a:gd name="connsiteX14" fmla="*/ 181243 w 472621"/>
                <a:gd name="connsiteY14" fmla="*/ 266050 h 472621"/>
                <a:gd name="connsiteX15" fmla="*/ 257218 w 472621"/>
                <a:gd name="connsiteY15" fmla="*/ 195501 h 472621"/>
                <a:gd name="connsiteX16" fmla="*/ 290865 w 472621"/>
                <a:gd name="connsiteY16" fmla="*/ 195501 h 472621"/>
                <a:gd name="connsiteX17" fmla="*/ 290865 w 472621"/>
                <a:gd name="connsiteY17" fmla="*/ 225892 h 472621"/>
                <a:gd name="connsiteX18" fmla="*/ 257218 w 472621"/>
                <a:gd name="connsiteY18" fmla="*/ 225892 h 472621"/>
                <a:gd name="connsiteX19" fmla="*/ 187755 w 472621"/>
                <a:gd name="connsiteY19" fmla="*/ 195501 h 472621"/>
                <a:gd name="connsiteX20" fmla="*/ 213804 w 472621"/>
                <a:gd name="connsiteY20" fmla="*/ 195501 h 472621"/>
                <a:gd name="connsiteX21" fmla="*/ 213804 w 472621"/>
                <a:gd name="connsiteY21" fmla="*/ 225892 h 472621"/>
                <a:gd name="connsiteX22" fmla="*/ 181243 w 472621"/>
                <a:gd name="connsiteY22" fmla="*/ 225892 h 472621"/>
                <a:gd name="connsiteX23" fmla="*/ 181243 w 472621"/>
                <a:gd name="connsiteY23" fmla="*/ 202013 h 472621"/>
                <a:gd name="connsiteX24" fmla="*/ 187755 w 472621"/>
                <a:gd name="connsiteY24" fmla="*/ 195501 h 472621"/>
                <a:gd name="connsiteX25" fmla="*/ 290865 w 472621"/>
                <a:gd name="connsiteY25" fmla="*/ 89407 h 472621"/>
                <a:gd name="connsiteX26" fmla="*/ 284352 w 472621"/>
                <a:gd name="connsiteY26" fmla="*/ 91306 h 472621"/>
                <a:gd name="connsiteX27" fmla="*/ 144341 w 472621"/>
                <a:gd name="connsiteY27" fmla="*/ 130379 h 472621"/>
                <a:gd name="connsiteX28" fmla="*/ 139999 w 472621"/>
                <a:gd name="connsiteY28" fmla="*/ 134721 h 472621"/>
                <a:gd name="connsiteX29" fmla="*/ 145426 w 472621"/>
                <a:gd name="connsiteY29" fmla="*/ 136892 h 472621"/>
                <a:gd name="connsiteX30" fmla="*/ 213804 w 472621"/>
                <a:gd name="connsiteY30" fmla="*/ 135806 h 472621"/>
                <a:gd name="connsiteX31" fmla="*/ 213804 w 472621"/>
                <a:gd name="connsiteY31" fmla="*/ 154257 h 472621"/>
                <a:gd name="connsiteX32" fmla="*/ 164963 w 472621"/>
                <a:gd name="connsiteY32" fmla="*/ 154257 h 472621"/>
                <a:gd name="connsiteX33" fmla="*/ 104182 w 472621"/>
                <a:gd name="connsiteY33" fmla="*/ 152087 h 472621"/>
                <a:gd name="connsiteX34" fmla="*/ 103097 w 472621"/>
                <a:gd name="connsiteY34" fmla="*/ 154257 h 472621"/>
                <a:gd name="connsiteX35" fmla="*/ 109609 w 472621"/>
                <a:gd name="connsiteY35" fmla="*/ 162940 h 472621"/>
                <a:gd name="connsiteX36" fmla="*/ 117207 w 472621"/>
                <a:gd name="connsiteY36" fmla="*/ 165111 h 472621"/>
                <a:gd name="connsiteX37" fmla="*/ 155194 w 472621"/>
                <a:gd name="connsiteY37" fmla="*/ 162940 h 472621"/>
                <a:gd name="connsiteX38" fmla="*/ 213804 w 472621"/>
                <a:gd name="connsiteY38" fmla="*/ 162940 h 472621"/>
                <a:gd name="connsiteX39" fmla="*/ 213804 w 472621"/>
                <a:gd name="connsiteY39" fmla="*/ 186819 h 472621"/>
                <a:gd name="connsiteX40" fmla="*/ 184499 w 472621"/>
                <a:gd name="connsiteY40" fmla="*/ 186819 h 472621"/>
                <a:gd name="connsiteX41" fmla="*/ 147596 w 472621"/>
                <a:gd name="connsiteY41" fmla="*/ 172709 h 472621"/>
                <a:gd name="connsiteX42" fmla="*/ 137829 w 472621"/>
                <a:gd name="connsiteY42" fmla="*/ 181391 h 472621"/>
                <a:gd name="connsiteX43" fmla="*/ 139999 w 472621"/>
                <a:gd name="connsiteY43" fmla="*/ 221550 h 472621"/>
                <a:gd name="connsiteX44" fmla="*/ 139999 w 472621"/>
                <a:gd name="connsiteY44" fmla="*/ 225892 h 472621"/>
                <a:gd name="connsiteX45" fmla="*/ 138914 w 472621"/>
                <a:gd name="connsiteY45" fmla="*/ 280160 h 472621"/>
                <a:gd name="connsiteX46" fmla="*/ 149767 w 472621"/>
                <a:gd name="connsiteY46" fmla="*/ 292099 h 472621"/>
                <a:gd name="connsiteX47" fmla="*/ 164963 w 472621"/>
                <a:gd name="connsiteY47" fmla="*/ 289927 h 472621"/>
                <a:gd name="connsiteX48" fmla="*/ 167133 w 472621"/>
                <a:gd name="connsiteY48" fmla="*/ 289927 h 472621"/>
                <a:gd name="connsiteX49" fmla="*/ 181243 w 472621"/>
                <a:gd name="connsiteY49" fmla="*/ 279074 h 472621"/>
                <a:gd name="connsiteX50" fmla="*/ 181243 w 472621"/>
                <a:gd name="connsiteY50" fmla="*/ 273647 h 472621"/>
                <a:gd name="connsiteX51" fmla="*/ 213804 w 472621"/>
                <a:gd name="connsiteY51" fmla="*/ 273647 h 472621"/>
                <a:gd name="connsiteX52" fmla="*/ 213804 w 472621"/>
                <a:gd name="connsiteY52" fmla="*/ 305123 h 472621"/>
                <a:gd name="connsiteX53" fmla="*/ 185585 w 472621"/>
                <a:gd name="connsiteY53" fmla="*/ 305123 h 472621"/>
                <a:gd name="connsiteX54" fmla="*/ 128061 w 472621"/>
                <a:gd name="connsiteY54" fmla="*/ 301866 h 472621"/>
                <a:gd name="connsiteX55" fmla="*/ 124804 w 472621"/>
                <a:gd name="connsiteY55" fmla="*/ 301866 h 472621"/>
                <a:gd name="connsiteX56" fmla="*/ 124804 w 472621"/>
                <a:gd name="connsiteY56" fmla="*/ 305123 h 472621"/>
                <a:gd name="connsiteX57" fmla="*/ 126975 w 472621"/>
                <a:gd name="connsiteY57" fmla="*/ 308379 h 472621"/>
                <a:gd name="connsiteX58" fmla="*/ 131316 w 472621"/>
                <a:gd name="connsiteY58" fmla="*/ 314891 h 472621"/>
                <a:gd name="connsiteX59" fmla="*/ 137829 w 472621"/>
                <a:gd name="connsiteY59" fmla="*/ 317062 h 472621"/>
                <a:gd name="connsiteX60" fmla="*/ 145426 w 472621"/>
                <a:gd name="connsiteY60" fmla="*/ 315976 h 472621"/>
                <a:gd name="connsiteX61" fmla="*/ 176901 w 472621"/>
                <a:gd name="connsiteY61" fmla="*/ 313805 h 472621"/>
                <a:gd name="connsiteX62" fmla="*/ 213804 w 472621"/>
                <a:gd name="connsiteY62" fmla="*/ 313805 h 472621"/>
                <a:gd name="connsiteX63" fmla="*/ 213804 w 472621"/>
                <a:gd name="connsiteY63" fmla="*/ 340939 h 472621"/>
                <a:gd name="connsiteX64" fmla="*/ 167133 w 472621"/>
                <a:gd name="connsiteY64" fmla="*/ 340939 h 472621"/>
                <a:gd name="connsiteX65" fmla="*/ 107438 w 472621"/>
                <a:gd name="connsiteY65" fmla="*/ 337684 h 472621"/>
                <a:gd name="connsiteX66" fmla="*/ 105268 w 472621"/>
                <a:gd name="connsiteY66" fmla="*/ 339854 h 472621"/>
                <a:gd name="connsiteX67" fmla="*/ 108523 w 472621"/>
                <a:gd name="connsiteY67" fmla="*/ 345281 h 472621"/>
                <a:gd name="connsiteX68" fmla="*/ 111780 w 472621"/>
                <a:gd name="connsiteY68" fmla="*/ 350708 h 472621"/>
                <a:gd name="connsiteX69" fmla="*/ 117207 w 472621"/>
                <a:gd name="connsiteY69" fmla="*/ 352879 h 472621"/>
                <a:gd name="connsiteX70" fmla="*/ 158450 w 472621"/>
                <a:gd name="connsiteY70" fmla="*/ 349623 h 472621"/>
                <a:gd name="connsiteX71" fmla="*/ 286523 w 472621"/>
                <a:gd name="connsiteY71" fmla="*/ 349623 h 472621"/>
                <a:gd name="connsiteX72" fmla="*/ 367926 w 472621"/>
                <a:gd name="connsiteY72" fmla="*/ 350708 h 472621"/>
                <a:gd name="connsiteX73" fmla="*/ 371181 w 472621"/>
                <a:gd name="connsiteY73" fmla="*/ 338769 h 472621"/>
                <a:gd name="connsiteX74" fmla="*/ 333194 w 472621"/>
                <a:gd name="connsiteY74" fmla="*/ 317062 h 472621"/>
                <a:gd name="connsiteX75" fmla="*/ 310401 w 472621"/>
                <a:gd name="connsiteY75" fmla="*/ 340939 h 472621"/>
                <a:gd name="connsiteX76" fmla="*/ 257218 w 472621"/>
                <a:gd name="connsiteY76" fmla="*/ 340939 h 472621"/>
                <a:gd name="connsiteX77" fmla="*/ 257218 w 472621"/>
                <a:gd name="connsiteY77" fmla="*/ 313805 h 472621"/>
                <a:gd name="connsiteX78" fmla="*/ 345133 w 472621"/>
                <a:gd name="connsiteY78" fmla="*/ 313805 h 472621"/>
                <a:gd name="connsiteX79" fmla="*/ 350559 w 472621"/>
                <a:gd name="connsiteY79" fmla="*/ 310550 h 472621"/>
                <a:gd name="connsiteX80" fmla="*/ 347304 w 472621"/>
                <a:gd name="connsiteY80" fmla="*/ 304037 h 472621"/>
                <a:gd name="connsiteX81" fmla="*/ 319084 w 472621"/>
                <a:gd name="connsiteY81" fmla="*/ 283416 h 472621"/>
                <a:gd name="connsiteX82" fmla="*/ 323425 w 472621"/>
                <a:gd name="connsiteY82" fmla="*/ 282330 h 472621"/>
                <a:gd name="connsiteX83" fmla="*/ 326682 w 472621"/>
                <a:gd name="connsiteY83" fmla="*/ 281245 h 472621"/>
                <a:gd name="connsiteX84" fmla="*/ 334279 w 472621"/>
                <a:gd name="connsiteY84" fmla="*/ 267135 h 472621"/>
                <a:gd name="connsiteX85" fmla="*/ 332108 w 472621"/>
                <a:gd name="connsiteY85" fmla="*/ 209611 h 472621"/>
                <a:gd name="connsiteX86" fmla="*/ 336449 w 472621"/>
                <a:gd name="connsiteY86" fmla="*/ 199843 h 472621"/>
                <a:gd name="connsiteX87" fmla="*/ 336449 w 472621"/>
                <a:gd name="connsiteY87" fmla="*/ 186819 h 472621"/>
                <a:gd name="connsiteX88" fmla="*/ 299548 w 472621"/>
                <a:gd name="connsiteY88" fmla="*/ 168367 h 472621"/>
                <a:gd name="connsiteX89" fmla="*/ 283267 w 472621"/>
                <a:gd name="connsiteY89" fmla="*/ 186819 h 472621"/>
                <a:gd name="connsiteX90" fmla="*/ 257218 w 472621"/>
                <a:gd name="connsiteY90" fmla="*/ 186819 h 472621"/>
                <a:gd name="connsiteX91" fmla="*/ 257218 w 472621"/>
                <a:gd name="connsiteY91" fmla="*/ 162940 h 472621"/>
                <a:gd name="connsiteX92" fmla="*/ 287609 w 472621"/>
                <a:gd name="connsiteY92" fmla="*/ 162940 h 472621"/>
                <a:gd name="connsiteX93" fmla="*/ 367926 w 472621"/>
                <a:gd name="connsiteY93" fmla="*/ 165111 h 472621"/>
                <a:gd name="connsiteX94" fmla="*/ 371181 w 472621"/>
                <a:gd name="connsiteY94" fmla="*/ 154257 h 472621"/>
                <a:gd name="connsiteX95" fmla="*/ 336449 w 472621"/>
                <a:gd name="connsiteY95" fmla="*/ 129294 h 472621"/>
                <a:gd name="connsiteX96" fmla="*/ 314743 w 472621"/>
                <a:gd name="connsiteY96" fmla="*/ 154257 h 472621"/>
                <a:gd name="connsiteX97" fmla="*/ 257218 w 472621"/>
                <a:gd name="connsiteY97" fmla="*/ 154257 h 472621"/>
                <a:gd name="connsiteX98" fmla="*/ 257218 w 472621"/>
                <a:gd name="connsiteY98" fmla="*/ 151001 h 472621"/>
                <a:gd name="connsiteX99" fmla="*/ 261560 w 472621"/>
                <a:gd name="connsiteY99" fmla="*/ 142318 h 472621"/>
                <a:gd name="connsiteX100" fmla="*/ 264816 w 472621"/>
                <a:gd name="connsiteY100" fmla="*/ 132550 h 472621"/>
                <a:gd name="connsiteX101" fmla="*/ 306059 w 472621"/>
                <a:gd name="connsiteY101" fmla="*/ 128208 h 472621"/>
                <a:gd name="connsiteX102" fmla="*/ 322340 w 472621"/>
                <a:gd name="connsiteY102" fmla="*/ 129294 h 472621"/>
                <a:gd name="connsiteX103" fmla="*/ 331023 w 472621"/>
                <a:gd name="connsiteY103" fmla="*/ 127123 h 472621"/>
                <a:gd name="connsiteX104" fmla="*/ 329938 w 472621"/>
                <a:gd name="connsiteY104" fmla="*/ 119526 h 472621"/>
                <a:gd name="connsiteX105" fmla="*/ 297376 w 472621"/>
                <a:gd name="connsiteY105" fmla="*/ 92392 h 472621"/>
                <a:gd name="connsiteX106" fmla="*/ 290865 w 472621"/>
                <a:gd name="connsiteY106" fmla="*/ 89407 h 472621"/>
                <a:gd name="connsiteX107" fmla="*/ 236311 w 472621"/>
                <a:gd name="connsiteY107" fmla="*/ 0 h 472621"/>
                <a:gd name="connsiteX108" fmla="*/ 472621 w 472621"/>
                <a:gd name="connsiteY108" fmla="*/ 236311 h 472621"/>
                <a:gd name="connsiteX109" fmla="*/ 236311 w 472621"/>
                <a:gd name="connsiteY109" fmla="*/ 472621 h 472621"/>
                <a:gd name="connsiteX110" fmla="*/ 0 w 472621"/>
                <a:gd name="connsiteY110" fmla="*/ 236311 h 472621"/>
                <a:gd name="connsiteX111" fmla="*/ 236311 w 472621"/>
                <a:gd name="connsiteY111" fmla="*/ 0 h 472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472621" h="472621">
                  <a:moveTo>
                    <a:pt x="257218" y="273647"/>
                  </a:moveTo>
                  <a:lnTo>
                    <a:pt x="290865" y="273647"/>
                  </a:lnTo>
                  <a:lnTo>
                    <a:pt x="290865" y="280160"/>
                  </a:lnTo>
                  <a:cubicBezTo>
                    <a:pt x="290141" y="285948"/>
                    <a:pt x="294483" y="288119"/>
                    <a:pt x="303889" y="286671"/>
                  </a:cubicBezTo>
                  <a:cubicBezTo>
                    <a:pt x="305336" y="285948"/>
                    <a:pt x="307145" y="285586"/>
                    <a:pt x="309315" y="285586"/>
                  </a:cubicBezTo>
                  <a:cubicBezTo>
                    <a:pt x="303527" y="290651"/>
                    <a:pt x="298824" y="297163"/>
                    <a:pt x="295206" y="305123"/>
                  </a:cubicBezTo>
                  <a:lnTo>
                    <a:pt x="257218" y="305123"/>
                  </a:lnTo>
                  <a:close/>
                  <a:moveTo>
                    <a:pt x="257218" y="234574"/>
                  </a:moveTo>
                  <a:lnTo>
                    <a:pt x="290865" y="234574"/>
                  </a:lnTo>
                  <a:lnTo>
                    <a:pt x="290865" y="266050"/>
                  </a:lnTo>
                  <a:lnTo>
                    <a:pt x="257218" y="266050"/>
                  </a:lnTo>
                  <a:close/>
                  <a:moveTo>
                    <a:pt x="181243" y="234574"/>
                  </a:moveTo>
                  <a:lnTo>
                    <a:pt x="213804" y="234574"/>
                  </a:lnTo>
                  <a:lnTo>
                    <a:pt x="213804" y="266050"/>
                  </a:lnTo>
                  <a:lnTo>
                    <a:pt x="181243" y="266050"/>
                  </a:lnTo>
                  <a:close/>
                  <a:moveTo>
                    <a:pt x="257218" y="195501"/>
                  </a:moveTo>
                  <a:lnTo>
                    <a:pt x="290865" y="195501"/>
                  </a:lnTo>
                  <a:lnTo>
                    <a:pt x="290865" y="225892"/>
                  </a:lnTo>
                  <a:lnTo>
                    <a:pt x="257218" y="225892"/>
                  </a:lnTo>
                  <a:close/>
                  <a:moveTo>
                    <a:pt x="187755" y="195501"/>
                  </a:moveTo>
                  <a:lnTo>
                    <a:pt x="213804" y="195501"/>
                  </a:lnTo>
                  <a:lnTo>
                    <a:pt x="213804" y="225892"/>
                  </a:lnTo>
                  <a:lnTo>
                    <a:pt x="181243" y="225892"/>
                  </a:lnTo>
                  <a:lnTo>
                    <a:pt x="181243" y="202013"/>
                  </a:lnTo>
                  <a:cubicBezTo>
                    <a:pt x="180519" y="196948"/>
                    <a:pt x="182690" y="194778"/>
                    <a:pt x="187755" y="195501"/>
                  </a:cubicBezTo>
                  <a:close/>
                  <a:moveTo>
                    <a:pt x="290865" y="89407"/>
                  </a:moveTo>
                  <a:cubicBezTo>
                    <a:pt x="288694" y="89226"/>
                    <a:pt x="286523" y="89859"/>
                    <a:pt x="284352" y="91306"/>
                  </a:cubicBezTo>
                  <a:cubicBezTo>
                    <a:pt x="251791" y="105778"/>
                    <a:pt x="205121" y="118802"/>
                    <a:pt x="144341" y="130379"/>
                  </a:cubicBezTo>
                  <a:cubicBezTo>
                    <a:pt x="140723" y="131103"/>
                    <a:pt x="139275" y="132550"/>
                    <a:pt x="139999" y="134721"/>
                  </a:cubicBezTo>
                  <a:cubicBezTo>
                    <a:pt x="139999" y="136168"/>
                    <a:pt x="141808" y="136892"/>
                    <a:pt x="145426" y="136892"/>
                  </a:cubicBezTo>
                  <a:cubicBezTo>
                    <a:pt x="174369" y="136892"/>
                    <a:pt x="197161" y="136530"/>
                    <a:pt x="213804" y="135806"/>
                  </a:cubicBezTo>
                  <a:lnTo>
                    <a:pt x="213804" y="154257"/>
                  </a:lnTo>
                  <a:lnTo>
                    <a:pt x="164963" y="154257"/>
                  </a:lnTo>
                  <a:cubicBezTo>
                    <a:pt x="143255" y="154257"/>
                    <a:pt x="122995" y="153534"/>
                    <a:pt x="104182" y="152087"/>
                  </a:cubicBezTo>
                  <a:cubicBezTo>
                    <a:pt x="102012" y="151363"/>
                    <a:pt x="101650" y="152087"/>
                    <a:pt x="103097" y="154257"/>
                  </a:cubicBezTo>
                  <a:cubicBezTo>
                    <a:pt x="103820" y="156428"/>
                    <a:pt x="105991" y="159322"/>
                    <a:pt x="109609" y="162940"/>
                  </a:cubicBezTo>
                  <a:cubicBezTo>
                    <a:pt x="111056" y="165834"/>
                    <a:pt x="113589" y="166558"/>
                    <a:pt x="117207" y="165111"/>
                  </a:cubicBezTo>
                  <a:cubicBezTo>
                    <a:pt x="125166" y="163664"/>
                    <a:pt x="137829" y="162940"/>
                    <a:pt x="155194" y="162940"/>
                  </a:cubicBezTo>
                  <a:lnTo>
                    <a:pt x="213804" y="162940"/>
                  </a:lnTo>
                  <a:lnTo>
                    <a:pt x="213804" y="186819"/>
                  </a:lnTo>
                  <a:lnTo>
                    <a:pt x="184499" y="186819"/>
                  </a:lnTo>
                  <a:cubicBezTo>
                    <a:pt x="169304" y="180306"/>
                    <a:pt x="157003" y="175603"/>
                    <a:pt x="147596" y="172709"/>
                  </a:cubicBezTo>
                  <a:cubicBezTo>
                    <a:pt x="140361" y="169814"/>
                    <a:pt x="137105" y="172709"/>
                    <a:pt x="137829" y="181391"/>
                  </a:cubicBezTo>
                  <a:cubicBezTo>
                    <a:pt x="139275" y="194415"/>
                    <a:pt x="139999" y="207802"/>
                    <a:pt x="139999" y="221550"/>
                  </a:cubicBezTo>
                  <a:lnTo>
                    <a:pt x="139999" y="225892"/>
                  </a:lnTo>
                  <a:cubicBezTo>
                    <a:pt x="139999" y="254111"/>
                    <a:pt x="139637" y="272200"/>
                    <a:pt x="138914" y="280160"/>
                  </a:cubicBezTo>
                  <a:cubicBezTo>
                    <a:pt x="137467" y="289566"/>
                    <a:pt x="141085" y="293545"/>
                    <a:pt x="149767" y="292099"/>
                  </a:cubicBezTo>
                  <a:cubicBezTo>
                    <a:pt x="154832" y="292099"/>
                    <a:pt x="159898" y="291375"/>
                    <a:pt x="164963" y="289927"/>
                  </a:cubicBezTo>
                  <a:cubicBezTo>
                    <a:pt x="165686" y="289927"/>
                    <a:pt x="166410" y="289927"/>
                    <a:pt x="167133" y="289927"/>
                  </a:cubicBezTo>
                  <a:cubicBezTo>
                    <a:pt x="176540" y="287757"/>
                    <a:pt x="181243" y="284139"/>
                    <a:pt x="181243" y="279074"/>
                  </a:cubicBezTo>
                  <a:lnTo>
                    <a:pt x="181243" y="273647"/>
                  </a:lnTo>
                  <a:lnTo>
                    <a:pt x="213804" y="273647"/>
                  </a:lnTo>
                  <a:lnTo>
                    <a:pt x="213804" y="305123"/>
                  </a:lnTo>
                  <a:lnTo>
                    <a:pt x="185585" y="305123"/>
                  </a:lnTo>
                  <a:cubicBezTo>
                    <a:pt x="157365" y="304399"/>
                    <a:pt x="138190" y="303314"/>
                    <a:pt x="128061" y="301866"/>
                  </a:cubicBezTo>
                  <a:cubicBezTo>
                    <a:pt x="125890" y="301866"/>
                    <a:pt x="124804" y="301866"/>
                    <a:pt x="124804" y="301866"/>
                  </a:cubicBezTo>
                  <a:cubicBezTo>
                    <a:pt x="124081" y="302591"/>
                    <a:pt x="124081" y="303676"/>
                    <a:pt x="124804" y="305123"/>
                  </a:cubicBezTo>
                  <a:cubicBezTo>
                    <a:pt x="125527" y="305846"/>
                    <a:pt x="126251" y="306932"/>
                    <a:pt x="126975" y="308379"/>
                  </a:cubicBezTo>
                  <a:cubicBezTo>
                    <a:pt x="129146" y="311997"/>
                    <a:pt x="130593" y="314168"/>
                    <a:pt x="131316" y="314891"/>
                  </a:cubicBezTo>
                  <a:cubicBezTo>
                    <a:pt x="133487" y="317785"/>
                    <a:pt x="135657" y="318509"/>
                    <a:pt x="137829" y="317062"/>
                  </a:cubicBezTo>
                  <a:cubicBezTo>
                    <a:pt x="139275" y="317062"/>
                    <a:pt x="141808" y="316700"/>
                    <a:pt x="145426" y="315976"/>
                  </a:cubicBezTo>
                  <a:cubicBezTo>
                    <a:pt x="160621" y="314529"/>
                    <a:pt x="171113" y="313805"/>
                    <a:pt x="176901" y="313805"/>
                  </a:cubicBezTo>
                  <a:lnTo>
                    <a:pt x="213804" y="313805"/>
                  </a:lnTo>
                  <a:lnTo>
                    <a:pt x="213804" y="340939"/>
                  </a:lnTo>
                  <a:lnTo>
                    <a:pt x="167133" y="340939"/>
                  </a:lnTo>
                  <a:cubicBezTo>
                    <a:pt x="150491" y="340939"/>
                    <a:pt x="130593" y="339854"/>
                    <a:pt x="107438" y="337684"/>
                  </a:cubicBezTo>
                  <a:cubicBezTo>
                    <a:pt x="105268" y="337684"/>
                    <a:pt x="104544" y="338407"/>
                    <a:pt x="105268" y="339854"/>
                  </a:cubicBezTo>
                  <a:cubicBezTo>
                    <a:pt x="105991" y="341302"/>
                    <a:pt x="107077" y="343110"/>
                    <a:pt x="108523" y="345281"/>
                  </a:cubicBezTo>
                  <a:cubicBezTo>
                    <a:pt x="109971" y="348175"/>
                    <a:pt x="111056" y="349985"/>
                    <a:pt x="111780" y="350708"/>
                  </a:cubicBezTo>
                  <a:cubicBezTo>
                    <a:pt x="113951" y="353602"/>
                    <a:pt x="115759" y="354326"/>
                    <a:pt x="117207" y="352879"/>
                  </a:cubicBezTo>
                  <a:cubicBezTo>
                    <a:pt x="128061" y="350708"/>
                    <a:pt x="141808" y="349623"/>
                    <a:pt x="158450" y="349623"/>
                  </a:cubicBezTo>
                  <a:lnTo>
                    <a:pt x="286523" y="349623"/>
                  </a:lnTo>
                  <a:cubicBezTo>
                    <a:pt x="322702" y="349623"/>
                    <a:pt x="349836" y="349985"/>
                    <a:pt x="367926" y="350708"/>
                  </a:cubicBezTo>
                  <a:cubicBezTo>
                    <a:pt x="374437" y="348537"/>
                    <a:pt x="375522" y="344557"/>
                    <a:pt x="371181" y="338769"/>
                  </a:cubicBezTo>
                  <a:cubicBezTo>
                    <a:pt x="355262" y="325745"/>
                    <a:pt x="342600" y="318509"/>
                    <a:pt x="333194" y="317062"/>
                  </a:cubicBezTo>
                  <a:cubicBezTo>
                    <a:pt x="329576" y="317062"/>
                    <a:pt x="321978" y="325021"/>
                    <a:pt x="310401" y="340939"/>
                  </a:cubicBezTo>
                  <a:lnTo>
                    <a:pt x="257218" y="340939"/>
                  </a:lnTo>
                  <a:lnTo>
                    <a:pt x="257218" y="313805"/>
                  </a:lnTo>
                  <a:lnTo>
                    <a:pt x="345133" y="313805"/>
                  </a:lnTo>
                  <a:cubicBezTo>
                    <a:pt x="348027" y="313805"/>
                    <a:pt x="349836" y="312720"/>
                    <a:pt x="350559" y="310550"/>
                  </a:cubicBezTo>
                  <a:cubicBezTo>
                    <a:pt x="350559" y="308379"/>
                    <a:pt x="349474" y="306208"/>
                    <a:pt x="347304" y="304037"/>
                  </a:cubicBezTo>
                  <a:cubicBezTo>
                    <a:pt x="333556" y="291737"/>
                    <a:pt x="324149" y="284863"/>
                    <a:pt x="319084" y="283416"/>
                  </a:cubicBezTo>
                  <a:cubicBezTo>
                    <a:pt x="319807" y="282692"/>
                    <a:pt x="321255" y="282330"/>
                    <a:pt x="323425" y="282330"/>
                  </a:cubicBezTo>
                  <a:cubicBezTo>
                    <a:pt x="324873" y="281606"/>
                    <a:pt x="325958" y="281245"/>
                    <a:pt x="326682" y="281245"/>
                  </a:cubicBezTo>
                  <a:cubicBezTo>
                    <a:pt x="331746" y="278350"/>
                    <a:pt x="334279" y="273647"/>
                    <a:pt x="334279" y="267135"/>
                  </a:cubicBezTo>
                  <a:cubicBezTo>
                    <a:pt x="332832" y="243980"/>
                    <a:pt x="332108" y="224806"/>
                    <a:pt x="332108" y="209611"/>
                  </a:cubicBezTo>
                  <a:cubicBezTo>
                    <a:pt x="332108" y="203822"/>
                    <a:pt x="333556" y="200566"/>
                    <a:pt x="336449" y="199843"/>
                  </a:cubicBezTo>
                  <a:cubicBezTo>
                    <a:pt x="341515" y="195501"/>
                    <a:pt x="341515" y="191160"/>
                    <a:pt x="336449" y="186819"/>
                  </a:cubicBezTo>
                  <a:cubicBezTo>
                    <a:pt x="319807" y="174517"/>
                    <a:pt x="307507" y="168367"/>
                    <a:pt x="299548" y="168367"/>
                  </a:cubicBezTo>
                  <a:cubicBezTo>
                    <a:pt x="295206" y="169091"/>
                    <a:pt x="289780" y="175241"/>
                    <a:pt x="283267" y="186819"/>
                  </a:cubicBezTo>
                  <a:lnTo>
                    <a:pt x="257218" y="186819"/>
                  </a:lnTo>
                  <a:lnTo>
                    <a:pt x="257218" y="162940"/>
                  </a:lnTo>
                  <a:lnTo>
                    <a:pt x="287609" y="162940"/>
                  </a:lnTo>
                  <a:cubicBezTo>
                    <a:pt x="315104" y="162940"/>
                    <a:pt x="341877" y="163664"/>
                    <a:pt x="367926" y="165111"/>
                  </a:cubicBezTo>
                  <a:cubicBezTo>
                    <a:pt x="373714" y="163664"/>
                    <a:pt x="374799" y="160046"/>
                    <a:pt x="371181" y="154257"/>
                  </a:cubicBezTo>
                  <a:cubicBezTo>
                    <a:pt x="356709" y="139062"/>
                    <a:pt x="345133" y="130741"/>
                    <a:pt x="336449" y="129294"/>
                  </a:cubicBezTo>
                  <a:cubicBezTo>
                    <a:pt x="331385" y="130741"/>
                    <a:pt x="324149" y="139062"/>
                    <a:pt x="314743" y="154257"/>
                  </a:cubicBezTo>
                  <a:lnTo>
                    <a:pt x="257218" y="154257"/>
                  </a:lnTo>
                  <a:lnTo>
                    <a:pt x="257218" y="151001"/>
                  </a:lnTo>
                  <a:cubicBezTo>
                    <a:pt x="257218" y="147383"/>
                    <a:pt x="258666" y="144489"/>
                    <a:pt x="261560" y="142318"/>
                  </a:cubicBezTo>
                  <a:cubicBezTo>
                    <a:pt x="264454" y="140147"/>
                    <a:pt x="265539" y="136892"/>
                    <a:pt x="264816" y="132550"/>
                  </a:cubicBezTo>
                  <a:cubicBezTo>
                    <a:pt x="280011" y="131826"/>
                    <a:pt x="293759" y="130379"/>
                    <a:pt x="306059" y="128208"/>
                  </a:cubicBezTo>
                  <a:cubicBezTo>
                    <a:pt x="312572" y="127485"/>
                    <a:pt x="317999" y="127847"/>
                    <a:pt x="322340" y="129294"/>
                  </a:cubicBezTo>
                  <a:cubicBezTo>
                    <a:pt x="325958" y="130018"/>
                    <a:pt x="328853" y="129294"/>
                    <a:pt x="331023" y="127123"/>
                  </a:cubicBezTo>
                  <a:cubicBezTo>
                    <a:pt x="332471" y="124952"/>
                    <a:pt x="332108" y="122420"/>
                    <a:pt x="329938" y="119526"/>
                  </a:cubicBezTo>
                  <a:cubicBezTo>
                    <a:pt x="320531" y="110120"/>
                    <a:pt x="309678" y="101074"/>
                    <a:pt x="297376" y="92392"/>
                  </a:cubicBezTo>
                  <a:cubicBezTo>
                    <a:pt x="295206" y="90583"/>
                    <a:pt x="293035" y="89588"/>
                    <a:pt x="290865" y="89407"/>
                  </a:cubicBezTo>
                  <a:close/>
                  <a:moveTo>
                    <a:pt x="236311" y="0"/>
                  </a:moveTo>
                  <a:cubicBezTo>
                    <a:pt x="366821" y="0"/>
                    <a:pt x="472621" y="105800"/>
                    <a:pt x="472621" y="236311"/>
                  </a:cubicBezTo>
                  <a:cubicBezTo>
                    <a:pt x="472621" y="366821"/>
                    <a:pt x="366821" y="472621"/>
                    <a:pt x="236311" y="472621"/>
                  </a:cubicBezTo>
                  <a:cubicBezTo>
                    <a:pt x="105800" y="472621"/>
                    <a:pt x="0" y="366821"/>
                    <a:pt x="0" y="236311"/>
                  </a:cubicBezTo>
                  <a:cubicBezTo>
                    <a:pt x="0" y="105800"/>
                    <a:pt x="105800" y="0"/>
                    <a:pt x="236311"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3000" dirty="0">
                <a:latin typeface="方正粗宋简体" panose="03000509000000000000" pitchFamily="65" charset="-122"/>
                <a:ea typeface="方正粗宋简体" panose="03000509000000000000" pitchFamily="65" charset="-122"/>
              </a:endParaRPr>
            </a:p>
          </p:txBody>
        </p:sp>
        <p:sp>
          <p:nvSpPr>
            <p:cNvPr id="60" name="文本框 59"/>
            <p:cNvSpPr txBox="1"/>
            <p:nvPr/>
          </p:nvSpPr>
          <p:spPr>
            <a:xfrm>
              <a:off x="6086280" y="3910828"/>
              <a:ext cx="472621" cy="472621"/>
            </a:xfrm>
            <a:custGeom>
              <a:avLst/>
              <a:gdLst>
                <a:gd name="connsiteX0" fmla="*/ 262683 w 472621"/>
                <a:gd name="connsiteY0" fmla="*/ 221550 h 472621"/>
                <a:gd name="connsiteX1" fmla="*/ 273536 w 472621"/>
                <a:gd name="connsiteY1" fmla="*/ 229147 h 472621"/>
                <a:gd name="connsiteX2" fmla="*/ 277878 w 472621"/>
                <a:gd name="connsiteY2" fmla="*/ 231318 h 472621"/>
                <a:gd name="connsiteX3" fmla="*/ 287646 w 472621"/>
                <a:gd name="connsiteY3" fmla="*/ 226977 h 472621"/>
                <a:gd name="connsiteX4" fmla="*/ 290902 w 472621"/>
                <a:gd name="connsiteY4" fmla="*/ 221550 h 472621"/>
                <a:gd name="connsiteX5" fmla="*/ 299585 w 472621"/>
                <a:gd name="connsiteY5" fmla="*/ 221550 h 472621"/>
                <a:gd name="connsiteX6" fmla="*/ 282220 w 472621"/>
                <a:gd name="connsiteY6" fmla="*/ 282330 h 472621"/>
                <a:gd name="connsiteX7" fmla="*/ 281134 w 472621"/>
                <a:gd name="connsiteY7" fmla="*/ 280160 h 472621"/>
                <a:gd name="connsiteX8" fmla="*/ 278964 w 472621"/>
                <a:gd name="connsiteY8" fmla="*/ 274732 h 472621"/>
                <a:gd name="connsiteX9" fmla="*/ 238805 w 472621"/>
                <a:gd name="connsiteY9" fmla="*/ 248684 h 472621"/>
                <a:gd name="connsiteX10" fmla="*/ 233378 w 472621"/>
                <a:gd name="connsiteY10" fmla="*/ 248684 h 472621"/>
                <a:gd name="connsiteX11" fmla="*/ 234463 w 472621"/>
                <a:gd name="connsiteY11" fmla="*/ 253026 h 472621"/>
                <a:gd name="connsiteX12" fmla="*/ 243147 w 472621"/>
                <a:gd name="connsiteY12" fmla="*/ 269306 h 472621"/>
                <a:gd name="connsiteX13" fmla="*/ 231208 w 472621"/>
                <a:gd name="connsiteY13" fmla="*/ 275818 h 472621"/>
                <a:gd name="connsiteX14" fmla="*/ 222524 w 472621"/>
                <a:gd name="connsiteY14" fmla="*/ 280160 h 472621"/>
                <a:gd name="connsiteX15" fmla="*/ 222524 w 472621"/>
                <a:gd name="connsiteY15" fmla="*/ 230233 h 472621"/>
                <a:gd name="connsiteX16" fmla="*/ 231208 w 472621"/>
                <a:gd name="connsiteY16" fmla="*/ 230233 h 472621"/>
                <a:gd name="connsiteX17" fmla="*/ 231208 w 472621"/>
                <a:gd name="connsiteY17" fmla="*/ 236745 h 472621"/>
                <a:gd name="connsiteX18" fmla="*/ 239891 w 472621"/>
                <a:gd name="connsiteY18" fmla="*/ 243257 h 472621"/>
                <a:gd name="connsiteX19" fmla="*/ 255086 w 472621"/>
                <a:gd name="connsiteY19" fmla="*/ 238916 h 472621"/>
                <a:gd name="connsiteX20" fmla="*/ 263768 w 472621"/>
                <a:gd name="connsiteY20" fmla="*/ 223720 h 472621"/>
                <a:gd name="connsiteX21" fmla="*/ 263768 w 472621"/>
                <a:gd name="connsiteY21" fmla="*/ 222635 h 472621"/>
                <a:gd name="connsiteX22" fmla="*/ 262683 w 472621"/>
                <a:gd name="connsiteY22" fmla="*/ 221550 h 472621"/>
                <a:gd name="connsiteX23" fmla="*/ 222524 w 472621"/>
                <a:gd name="connsiteY23" fmla="*/ 177050 h 472621"/>
                <a:gd name="connsiteX24" fmla="*/ 231208 w 472621"/>
                <a:gd name="connsiteY24" fmla="*/ 177050 h 472621"/>
                <a:gd name="connsiteX25" fmla="*/ 231208 w 472621"/>
                <a:gd name="connsiteY25" fmla="*/ 221550 h 472621"/>
                <a:gd name="connsiteX26" fmla="*/ 222524 w 472621"/>
                <a:gd name="connsiteY26" fmla="*/ 221550 h 472621"/>
                <a:gd name="connsiteX27" fmla="*/ 172598 w 472621"/>
                <a:gd name="connsiteY27" fmla="*/ 168367 h 472621"/>
                <a:gd name="connsiteX28" fmla="*/ 189964 w 472621"/>
                <a:gd name="connsiteY28" fmla="*/ 168367 h 472621"/>
                <a:gd name="connsiteX29" fmla="*/ 189964 w 472621"/>
                <a:gd name="connsiteY29" fmla="*/ 206355 h 472621"/>
                <a:gd name="connsiteX30" fmla="*/ 184537 w 472621"/>
                <a:gd name="connsiteY30" fmla="*/ 205269 h 472621"/>
                <a:gd name="connsiteX31" fmla="*/ 172598 w 472621"/>
                <a:gd name="connsiteY31" fmla="*/ 203099 h 472621"/>
                <a:gd name="connsiteX32" fmla="*/ 267025 w 472621"/>
                <a:gd name="connsiteY32" fmla="*/ 123867 h 472621"/>
                <a:gd name="connsiteX33" fmla="*/ 301756 w 472621"/>
                <a:gd name="connsiteY33" fmla="*/ 123867 h 472621"/>
                <a:gd name="connsiteX34" fmla="*/ 300671 w 472621"/>
                <a:gd name="connsiteY34" fmla="*/ 213953 h 472621"/>
                <a:gd name="connsiteX35" fmla="*/ 294159 w 472621"/>
                <a:gd name="connsiteY35" fmla="*/ 213953 h 472621"/>
                <a:gd name="connsiteX36" fmla="*/ 296329 w 472621"/>
                <a:gd name="connsiteY36" fmla="*/ 175965 h 472621"/>
                <a:gd name="connsiteX37" fmla="*/ 297415 w 472621"/>
                <a:gd name="connsiteY37" fmla="*/ 171623 h 472621"/>
                <a:gd name="connsiteX38" fmla="*/ 298500 w 472621"/>
                <a:gd name="connsiteY38" fmla="*/ 165111 h 472621"/>
                <a:gd name="connsiteX39" fmla="*/ 296329 w 472621"/>
                <a:gd name="connsiteY39" fmla="*/ 154257 h 472621"/>
                <a:gd name="connsiteX40" fmla="*/ 275707 w 472621"/>
                <a:gd name="connsiteY40" fmla="*/ 149916 h 472621"/>
                <a:gd name="connsiteX41" fmla="*/ 268110 w 472621"/>
                <a:gd name="connsiteY41" fmla="*/ 158599 h 472621"/>
                <a:gd name="connsiteX42" fmla="*/ 270281 w 472621"/>
                <a:gd name="connsiteY42" fmla="*/ 179221 h 472621"/>
                <a:gd name="connsiteX43" fmla="*/ 268110 w 472621"/>
                <a:gd name="connsiteY43" fmla="*/ 200928 h 472621"/>
                <a:gd name="connsiteX44" fmla="*/ 263768 w 472621"/>
                <a:gd name="connsiteY44" fmla="*/ 211782 h 472621"/>
                <a:gd name="connsiteX45" fmla="*/ 262683 w 472621"/>
                <a:gd name="connsiteY45" fmla="*/ 212867 h 472621"/>
                <a:gd name="connsiteX46" fmla="*/ 262683 w 472621"/>
                <a:gd name="connsiteY46" fmla="*/ 181391 h 472621"/>
                <a:gd name="connsiteX47" fmla="*/ 262683 w 472621"/>
                <a:gd name="connsiteY47" fmla="*/ 133636 h 472621"/>
                <a:gd name="connsiteX48" fmla="*/ 264854 w 472621"/>
                <a:gd name="connsiteY48" fmla="*/ 126038 h 472621"/>
                <a:gd name="connsiteX49" fmla="*/ 265939 w 472621"/>
                <a:gd name="connsiteY49" fmla="*/ 124952 h 472621"/>
                <a:gd name="connsiteX50" fmla="*/ 267025 w 472621"/>
                <a:gd name="connsiteY50" fmla="*/ 123867 h 472621"/>
                <a:gd name="connsiteX51" fmla="*/ 222524 w 472621"/>
                <a:gd name="connsiteY51" fmla="*/ 123867 h 472621"/>
                <a:gd name="connsiteX52" fmla="*/ 231208 w 472621"/>
                <a:gd name="connsiteY52" fmla="*/ 123867 h 472621"/>
                <a:gd name="connsiteX53" fmla="*/ 231208 w 472621"/>
                <a:gd name="connsiteY53" fmla="*/ 168367 h 472621"/>
                <a:gd name="connsiteX54" fmla="*/ 222524 w 472621"/>
                <a:gd name="connsiteY54" fmla="*/ 168367 h 472621"/>
                <a:gd name="connsiteX55" fmla="*/ 140851 w 472621"/>
                <a:gd name="connsiteY55" fmla="*/ 94359 h 472621"/>
                <a:gd name="connsiteX56" fmla="*/ 136781 w 472621"/>
                <a:gd name="connsiteY56" fmla="*/ 104331 h 472621"/>
                <a:gd name="connsiteX57" fmla="*/ 138952 w 472621"/>
                <a:gd name="connsiteY57" fmla="*/ 151001 h 472621"/>
                <a:gd name="connsiteX58" fmla="*/ 138952 w 472621"/>
                <a:gd name="connsiteY58" fmla="*/ 159684 h 472621"/>
                <a:gd name="connsiteX59" fmla="*/ 109647 w 472621"/>
                <a:gd name="connsiteY59" fmla="*/ 157513 h 472621"/>
                <a:gd name="connsiteX60" fmla="*/ 108562 w 472621"/>
                <a:gd name="connsiteY60" fmla="*/ 159684 h 472621"/>
                <a:gd name="connsiteX61" fmla="*/ 111818 w 472621"/>
                <a:gd name="connsiteY61" fmla="*/ 167281 h 472621"/>
                <a:gd name="connsiteX62" fmla="*/ 117245 w 472621"/>
                <a:gd name="connsiteY62" fmla="*/ 169452 h 472621"/>
                <a:gd name="connsiteX63" fmla="*/ 133525 w 472621"/>
                <a:gd name="connsiteY63" fmla="*/ 168367 h 472621"/>
                <a:gd name="connsiteX64" fmla="*/ 134610 w 472621"/>
                <a:gd name="connsiteY64" fmla="*/ 168367 h 472621"/>
                <a:gd name="connsiteX65" fmla="*/ 108562 w 472621"/>
                <a:gd name="connsiteY65" fmla="*/ 283416 h 472621"/>
                <a:gd name="connsiteX66" fmla="*/ 109647 w 472621"/>
                <a:gd name="connsiteY66" fmla="*/ 288842 h 472621"/>
                <a:gd name="connsiteX67" fmla="*/ 112903 w 472621"/>
                <a:gd name="connsiteY67" fmla="*/ 287757 h 472621"/>
                <a:gd name="connsiteX68" fmla="*/ 138952 w 472621"/>
                <a:gd name="connsiteY68" fmla="*/ 251940 h 472621"/>
                <a:gd name="connsiteX69" fmla="*/ 135696 w 472621"/>
                <a:gd name="connsiteY69" fmla="*/ 342025 h 472621"/>
                <a:gd name="connsiteX70" fmla="*/ 147635 w 472621"/>
                <a:gd name="connsiteY70" fmla="*/ 361562 h 472621"/>
                <a:gd name="connsiteX71" fmla="*/ 165000 w 472621"/>
                <a:gd name="connsiteY71" fmla="*/ 356134 h 472621"/>
                <a:gd name="connsiteX72" fmla="*/ 175854 w 472621"/>
                <a:gd name="connsiteY72" fmla="*/ 337684 h 472621"/>
                <a:gd name="connsiteX73" fmla="*/ 172598 w 472621"/>
                <a:gd name="connsiteY73" fmla="*/ 248684 h 472621"/>
                <a:gd name="connsiteX74" fmla="*/ 172598 w 472621"/>
                <a:gd name="connsiteY74" fmla="*/ 210696 h 472621"/>
                <a:gd name="connsiteX75" fmla="*/ 182366 w 472621"/>
                <a:gd name="connsiteY75" fmla="*/ 235659 h 472621"/>
                <a:gd name="connsiteX76" fmla="*/ 189964 w 472621"/>
                <a:gd name="connsiteY76" fmla="*/ 244342 h 472621"/>
                <a:gd name="connsiteX77" fmla="*/ 189964 w 472621"/>
                <a:gd name="connsiteY77" fmla="*/ 285586 h 472621"/>
                <a:gd name="connsiteX78" fmla="*/ 183451 w 472621"/>
                <a:gd name="connsiteY78" fmla="*/ 298610 h 472621"/>
                <a:gd name="connsiteX79" fmla="*/ 182366 w 472621"/>
                <a:gd name="connsiteY79" fmla="*/ 309464 h 472621"/>
                <a:gd name="connsiteX80" fmla="*/ 195390 w 472621"/>
                <a:gd name="connsiteY80" fmla="*/ 325745 h 472621"/>
                <a:gd name="connsiteX81" fmla="*/ 199732 w 472621"/>
                <a:gd name="connsiteY81" fmla="*/ 332257 h 472621"/>
                <a:gd name="connsiteX82" fmla="*/ 206244 w 472621"/>
                <a:gd name="connsiteY82" fmla="*/ 336598 h 472621"/>
                <a:gd name="connsiteX83" fmla="*/ 211671 w 472621"/>
                <a:gd name="connsiteY83" fmla="*/ 330086 h 472621"/>
                <a:gd name="connsiteX84" fmla="*/ 217098 w 472621"/>
                <a:gd name="connsiteY84" fmla="*/ 323574 h 472621"/>
                <a:gd name="connsiteX85" fmla="*/ 247488 w 472621"/>
                <a:gd name="connsiteY85" fmla="*/ 283416 h 472621"/>
                <a:gd name="connsiteX86" fmla="*/ 247488 w 472621"/>
                <a:gd name="connsiteY86" fmla="*/ 286671 h 472621"/>
                <a:gd name="connsiteX87" fmla="*/ 267025 w 472621"/>
                <a:gd name="connsiteY87" fmla="*/ 307294 h 472621"/>
                <a:gd name="connsiteX88" fmla="*/ 269195 w 472621"/>
                <a:gd name="connsiteY88" fmla="*/ 306208 h 472621"/>
                <a:gd name="connsiteX89" fmla="*/ 270281 w 472621"/>
                <a:gd name="connsiteY89" fmla="*/ 305123 h 472621"/>
                <a:gd name="connsiteX90" fmla="*/ 225781 w 472621"/>
                <a:gd name="connsiteY90" fmla="*/ 352879 h 472621"/>
                <a:gd name="connsiteX91" fmla="*/ 222524 w 472621"/>
                <a:gd name="connsiteY91" fmla="*/ 360477 h 472621"/>
                <a:gd name="connsiteX92" fmla="*/ 231208 w 472621"/>
                <a:gd name="connsiteY92" fmla="*/ 360477 h 472621"/>
                <a:gd name="connsiteX93" fmla="*/ 303926 w 472621"/>
                <a:gd name="connsiteY93" fmla="*/ 300781 h 472621"/>
                <a:gd name="connsiteX94" fmla="*/ 303926 w 472621"/>
                <a:gd name="connsiteY94" fmla="*/ 326830 h 472621"/>
                <a:gd name="connsiteX95" fmla="*/ 329975 w 472621"/>
                <a:gd name="connsiteY95" fmla="*/ 357220 h 472621"/>
                <a:gd name="connsiteX96" fmla="*/ 356024 w 472621"/>
                <a:gd name="connsiteY96" fmla="*/ 357220 h 472621"/>
                <a:gd name="connsiteX97" fmla="*/ 380987 w 472621"/>
                <a:gd name="connsiteY97" fmla="*/ 344196 h 472621"/>
                <a:gd name="connsiteX98" fmla="*/ 374476 w 472621"/>
                <a:gd name="connsiteY98" fmla="*/ 329000 h 472621"/>
                <a:gd name="connsiteX99" fmla="*/ 367963 w 472621"/>
                <a:gd name="connsiteY99" fmla="*/ 296440 h 472621"/>
                <a:gd name="connsiteX100" fmla="*/ 364707 w 472621"/>
                <a:gd name="connsiteY100" fmla="*/ 289927 h 472621"/>
                <a:gd name="connsiteX101" fmla="*/ 359280 w 472621"/>
                <a:gd name="connsiteY101" fmla="*/ 296440 h 472621"/>
                <a:gd name="connsiteX102" fmla="*/ 344085 w 472621"/>
                <a:gd name="connsiteY102" fmla="*/ 324659 h 472621"/>
                <a:gd name="connsiteX103" fmla="*/ 337573 w 472621"/>
                <a:gd name="connsiteY103" fmla="*/ 313805 h 472621"/>
                <a:gd name="connsiteX104" fmla="*/ 337573 w 472621"/>
                <a:gd name="connsiteY104" fmla="*/ 256282 h 472621"/>
                <a:gd name="connsiteX105" fmla="*/ 339744 w 472621"/>
                <a:gd name="connsiteY105" fmla="*/ 250855 h 472621"/>
                <a:gd name="connsiteX106" fmla="*/ 344085 w 472621"/>
                <a:gd name="connsiteY106" fmla="*/ 244342 h 472621"/>
                <a:gd name="connsiteX107" fmla="*/ 338658 w 472621"/>
                <a:gd name="connsiteY107" fmla="*/ 240001 h 472621"/>
                <a:gd name="connsiteX108" fmla="*/ 327805 w 472621"/>
                <a:gd name="connsiteY108" fmla="*/ 238916 h 472621"/>
                <a:gd name="connsiteX109" fmla="*/ 331061 w 472621"/>
                <a:gd name="connsiteY109" fmla="*/ 221550 h 472621"/>
                <a:gd name="connsiteX110" fmla="*/ 377732 w 472621"/>
                <a:gd name="connsiteY110" fmla="*/ 221550 h 472621"/>
                <a:gd name="connsiteX111" fmla="*/ 382073 w 472621"/>
                <a:gd name="connsiteY111" fmla="*/ 220464 h 472621"/>
                <a:gd name="connsiteX112" fmla="*/ 380987 w 472621"/>
                <a:gd name="connsiteY112" fmla="*/ 216123 h 472621"/>
                <a:gd name="connsiteX113" fmla="*/ 353853 w 472621"/>
                <a:gd name="connsiteY113" fmla="*/ 193330 h 472621"/>
                <a:gd name="connsiteX114" fmla="*/ 336488 w 472621"/>
                <a:gd name="connsiteY114" fmla="*/ 213953 h 472621"/>
                <a:gd name="connsiteX115" fmla="*/ 332146 w 472621"/>
                <a:gd name="connsiteY115" fmla="*/ 213953 h 472621"/>
                <a:gd name="connsiteX116" fmla="*/ 340829 w 472621"/>
                <a:gd name="connsiteY116" fmla="*/ 123867 h 472621"/>
                <a:gd name="connsiteX117" fmla="*/ 373390 w 472621"/>
                <a:gd name="connsiteY117" fmla="*/ 123867 h 472621"/>
                <a:gd name="connsiteX118" fmla="*/ 377732 w 472621"/>
                <a:gd name="connsiteY118" fmla="*/ 122782 h 472621"/>
                <a:gd name="connsiteX119" fmla="*/ 376646 w 472621"/>
                <a:gd name="connsiteY119" fmla="*/ 118441 h 472621"/>
                <a:gd name="connsiteX120" fmla="*/ 347342 w 472621"/>
                <a:gd name="connsiteY120" fmla="*/ 95648 h 472621"/>
                <a:gd name="connsiteX121" fmla="*/ 329975 w 472621"/>
                <a:gd name="connsiteY121" fmla="*/ 116269 h 472621"/>
                <a:gd name="connsiteX122" fmla="*/ 267025 w 472621"/>
                <a:gd name="connsiteY122" fmla="*/ 116269 h 472621"/>
                <a:gd name="connsiteX123" fmla="*/ 245317 w 472621"/>
                <a:gd name="connsiteY123" fmla="*/ 103245 h 472621"/>
                <a:gd name="connsiteX124" fmla="*/ 237720 w 472621"/>
                <a:gd name="connsiteY124" fmla="*/ 110843 h 472621"/>
                <a:gd name="connsiteX125" fmla="*/ 234463 w 472621"/>
                <a:gd name="connsiteY125" fmla="*/ 115184 h 472621"/>
                <a:gd name="connsiteX126" fmla="*/ 222524 w 472621"/>
                <a:gd name="connsiteY126" fmla="*/ 115184 h 472621"/>
                <a:gd name="connsiteX127" fmla="*/ 221439 w 472621"/>
                <a:gd name="connsiteY127" fmla="*/ 114099 h 472621"/>
                <a:gd name="connsiteX128" fmla="*/ 218183 w 472621"/>
                <a:gd name="connsiteY128" fmla="*/ 113013 h 472621"/>
                <a:gd name="connsiteX129" fmla="*/ 197561 w 472621"/>
                <a:gd name="connsiteY129" fmla="*/ 105416 h 472621"/>
                <a:gd name="connsiteX130" fmla="*/ 189964 w 472621"/>
                <a:gd name="connsiteY130" fmla="*/ 105416 h 472621"/>
                <a:gd name="connsiteX131" fmla="*/ 188879 w 472621"/>
                <a:gd name="connsiteY131" fmla="*/ 113013 h 472621"/>
                <a:gd name="connsiteX132" fmla="*/ 189964 w 472621"/>
                <a:gd name="connsiteY132" fmla="*/ 143404 h 472621"/>
                <a:gd name="connsiteX133" fmla="*/ 186708 w 472621"/>
                <a:gd name="connsiteY133" fmla="*/ 142318 h 472621"/>
                <a:gd name="connsiteX134" fmla="*/ 183451 w 472621"/>
                <a:gd name="connsiteY134" fmla="*/ 141233 h 472621"/>
                <a:gd name="connsiteX135" fmla="*/ 172598 w 472621"/>
                <a:gd name="connsiteY135" fmla="*/ 152087 h 472621"/>
                <a:gd name="connsiteX136" fmla="*/ 172598 w 472621"/>
                <a:gd name="connsiteY136" fmla="*/ 122782 h 472621"/>
                <a:gd name="connsiteX137" fmla="*/ 178025 w 472621"/>
                <a:gd name="connsiteY137" fmla="*/ 111928 h 472621"/>
                <a:gd name="connsiteX138" fmla="*/ 182366 w 472621"/>
                <a:gd name="connsiteY138" fmla="*/ 105416 h 472621"/>
                <a:gd name="connsiteX139" fmla="*/ 175854 w 472621"/>
                <a:gd name="connsiteY139" fmla="*/ 99989 h 472621"/>
                <a:gd name="connsiteX140" fmla="*/ 145464 w 472621"/>
                <a:gd name="connsiteY140" fmla="*/ 94563 h 472621"/>
                <a:gd name="connsiteX141" fmla="*/ 140851 w 472621"/>
                <a:gd name="connsiteY141" fmla="*/ 94359 h 472621"/>
                <a:gd name="connsiteX142" fmla="*/ 236311 w 472621"/>
                <a:gd name="connsiteY142" fmla="*/ 0 h 472621"/>
                <a:gd name="connsiteX143" fmla="*/ 472621 w 472621"/>
                <a:gd name="connsiteY143" fmla="*/ 236311 h 472621"/>
                <a:gd name="connsiteX144" fmla="*/ 236311 w 472621"/>
                <a:gd name="connsiteY144" fmla="*/ 472621 h 472621"/>
                <a:gd name="connsiteX145" fmla="*/ 0 w 472621"/>
                <a:gd name="connsiteY145" fmla="*/ 236311 h 472621"/>
                <a:gd name="connsiteX146" fmla="*/ 236311 w 472621"/>
                <a:gd name="connsiteY146" fmla="*/ 0 h 472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Lst>
              <a:rect l="l" t="t" r="r" b="b"/>
              <a:pathLst>
                <a:path w="472621" h="472621">
                  <a:moveTo>
                    <a:pt x="262683" y="221550"/>
                  </a:moveTo>
                  <a:cubicBezTo>
                    <a:pt x="264854" y="223720"/>
                    <a:pt x="268471" y="226253"/>
                    <a:pt x="273536" y="229147"/>
                  </a:cubicBezTo>
                  <a:cubicBezTo>
                    <a:pt x="275707" y="229871"/>
                    <a:pt x="277154" y="230595"/>
                    <a:pt x="277878" y="231318"/>
                  </a:cubicBezTo>
                  <a:cubicBezTo>
                    <a:pt x="281496" y="233489"/>
                    <a:pt x="284752" y="232041"/>
                    <a:pt x="287646" y="226977"/>
                  </a:cubicBezTo>
                  <a:cubicBezTo>
                    <a:pt x="289093" y="225530"/>
                    <a:pt x="290179" y="223720"/>
                    <a:pt x="290902" y="221550"/>
                  </a:cubicBezTo>
                  <a:lnTo>
                    <a:pt x="299585" y="221550"/>
                  </a:lnTo>
                  <a:cubicBezTo>
                    <a:pt x="295244" y="243980"/>
                    <a:pt x="289456" y="264241"/>
                    <a:pt x="282220" y="282330"/>
                  </a:cubicBezTo>
                  <a:cubicBezTo>
                    <a:pt x="282220" y="281606"/>
                    <a:pt x="281858" y="280883"/>
                    <a:pt x="281134" y="280160"/>
                  </a:cubicBezTo>
                  <a:cubicBezTo>
                    <a:pt x="280410" y="277265"/>
                    <a:pt x="279687" y="275456"/>
                    <a:pt x="278964" y="274732"/>
                  </a:cubicBezTo>
                  <a:cubicBezTo>
                    <a:pt x="271004" y="263879"/>
                    <a:pt x="257618" y="255196"/>
                    <a:pt x="238805" y="248684"/>
                  </a:cubicBezTo>
                  <a:cubicBezTo>
                    <a:pt x="235911" y="247960"/>
                    <a:pt x="234102" y="247960"/>
                    <a:pt x="233378" y="248684"/>
                  </a:cubicBezTo>
                  <a:cubicBezTo>
                    <a:pt x="232655" y="249408"/>
                    <a:pt x="233016" y="250855"/>
                    <a:pt x="234463" y="253026"/>
                  </a:cubicBezTo>
                  <a:cubicBezTo>
                    <a:pt x="238081" y="257367"/>
                    <a:pt x="240976" y="262793"/>
                    <a:pt x="243147" y="269306"/>
                  </a:cubicBezTo>
                  <a:cubicBezTo>
                    <a:pt x="240976" y="270753"/>
                    <a:pt x="236996" y="272924"/>
                    <a:pt x="231208" y="275818"/>
                  </a:cubicBezTo>
                  <a:cubicBezTo>
                    <a:pt x="226866" y="277989"/>
                    <a:pt x="223971" y="279435"/>
                    <a:pt x="222524" y="280160"/>
                  </a:cubicBezTo>
                  <a:lnTo>
                    <a:pt x="222524" y="230233"/>
                  </a:lnTo>
                  <a:lnTo>
                    <a:pt x="231208" y="230233"/>
                  </a:lnTo>
                  <a:lnTo>
                    <a:pt x="231208" y="236745"/>
                  </a:lnTo>
                  <a:cubicBezTo>
                    <a:pt x="231208" y="241810"/>
                    <a:pt x="234102" y="243980"/>
                    <a:pt x="239891" y="243257"/>
                  </a:cubicBezTo>
                  <a:cubicBezTo>
                    <a:pt x="245679" y="242534"/>
                    <a:pt x="250744" y="241087"/>
                    <a:pt x="255086" y="238916"/>
                  </a:cubicBezTo>
                  <a:cubicBezTo>
                    <a:pt x="261597" y="236745"/>
                    <a:pt x="264492" y="231680"/>
                    <a:pt x="263768" y="223720"/>
                  </a:cubicBezTo>
                  <a:cubicBezTo>
                    <a:pt x="263768" y="222997"/>
                    <a:pt x="263768" y="222635"/>
                    <a:pt x="263768" y="222635"/>
                  </a:cubicBezTo>
                  <a:cubicBezTo>
                    <a:pt x="263045" y="221912"/>
                    <a:pt x="262683" y="221550"/>
                    <a:pt x="262683" y="221550"/>
                  </a:cubicBezTo>
                  <a:close/>
                  <a:moveTo>
                    <a:pt x="222524" y="177050"/>
                  </a:moveTo>
                  <a:lnTo>
                    <a:pt x="231208" y="177050"/>
                  </a:lnTo>
                  <a:lnTo>
                    <a:pt x="231208" y="221550"/>
                  </a:lnTo>
                  <a:lnTo>
                    <a:pt x="222524" y="221550"/>
                  </a:lnTo>
                  <a:close/>
                  <a:moveTo>
                    <a:pt x="172598" y="168367"/>
                  </a:moveTo>
                  <a:lnTo>
                    <a:pt x="189964" y="168367"/>
                  </a:lnTo>
                  <a:lnTo>
                    <a:pt x="189964" y="206355"/>
                  </a:lnTo>
                  <a:cubicBezTo>
                    <a:pt x="188517" y="206355"/>
                    <a:pt x="186708" y="205993"/>
                    <a:pt x="184537" y="205269"/>
                  </a:cubicBezTo>
                  <a:cubicBezTo>
                    <a:pt x="179472" y="203822"/>
                    <a:pt x="175492" y="203099"/>
                    <a:pt x="172598" y="203099"/>
                  </a:cubicBezTo>
                  <a:close/>
                  <a:moveTo>
                    <a:pt x="267025" y="123867"/>
                  </a:moveTo>
                  <a:lnTo>
                    <a:pt x="301756" y="123867"/>
                  </a:lnTo>
                  <a:cubicBezTo>
                    <a:pt x="304651" y="155704"/>
                    <a:pt x="304288" y="185733"/>
                    <a:pt x="300671" y="213953"/>
                  </a:cubicBezTo>
                  <a:lnTo>
                    <a:pt x="294159" y="213953"/>
                  </a:lnTo>
                  <a:lnTo>
                    <a:pt x="296329" y="175965"/>
                  </a:lnTo>
                  <a:cubicBezTo>
                    <a:pt x="296329" y="174517"/>
                    <a:pt x="296691" y="173070"/>
                    <a:pt x="297415" y="171623"/>
                  </a:cubicBezTo>
                  <a:cubicBezTo>
                    <a:pt x="297415" y="168006"/>
                    <a:pt x="297777" y="165834"/>
                    <a:pt x="298500" y="165111"/>
                  </a:cubicBezTo>
                  <a:cubicBezTo>
                    <a:pt x="302841" y="160046"/>
                    <a:pt x="302118" y="156428"/>
                    <a:pt x="296329" y="154257"/>
                  </a:cubicBezTo>
                  <a:cubicBezTo>
                    <a:pt x="292712" y="152810"/>
                    <a:pt x="285837" y="151363"/>
                    <a:pt x="275707" y="149916"/>
                  </a:cubicBezTo>
                  <a:cubicBezTo>
                    <a:pt x="269195" y="148469"/>
                    <a:pt x="266663" y="151363"/>
                    <a:pt x="268110" y="158599"/>
                  </a:cubicBezTo>
                  <a:cubicBezTo>
                    <a:pt x="269557" y="162217"/>
                    <a:pt x="270281" y="169091"/>
                    <a:pt x="270281" y="179221"/>
                  </a:cubicBezTo>
                  <a:lnTo>
                    <a:pt x="268110" y="200928"/>
                  </a:lnTo>
                  <a:cubicBezTo>
                    <a:pt x="267386" y="206717"/>
                    <a:pt x="265939" y="210335"/>
                    <a:pt x="263768" y="211782"/>
                  </a:cubicBezTo>
                  <a:lnTo>
                    <a:pt x="262683" y="212867"/>
                  </a:lnTo>
                  <a:cubicBezTo>
                    <a:pt x="262683" y="203461"/>
                    <a:pt x="262683" y="192969"/>
                    <a:pt x="262683" y="181391"/>
                  </a:cubicBezTo>
                  <a:lnTo>
                    <a:pt x="262683" y="133636"/>
                  </a:lnTo>
                  <a:cubicBezTo>
                    <a:pt x="262683" y="129294"/>
                    <a:pt x="263407" y="126762"/>
                    <a:pt x="264854" y="126038"/>
                  </a:cubicBezTo>
                  <a:cubicBezTo>
                    <a:pt x="265578" y="126038"/>
                    <a:pt x="265939" y="125676"/>
                    <a:pt x="265939" y="124952"/>
                  </a:cubicBezTo>
                  <a:cubicBezTo>
                    <a:pt x="266663" y="124229"/>
                    <a:pt x="267025" y="123867"/>
                    <a:pt x="267025" y="123867"/>
                  </a:cubicBezTo>
                  <a:close/>
                  <a:moveTo>
                    <a:pt x="222524" y="123867"/>
                  </a:moveTo>
                  <a:lnTo>
                    <a:pt x="231208" y="123867"/>
                  </a:lnTo>
                  <a:lnTo>
                    <a:pt x="231208" y="168367"/>
                  </a:lnTo>
                  <a:lnTo>
                    <a:pt x="222524" y="168367"/>
                  </a:lnTo>
                  <a:close/>
                  <a:moveTo>
                    <a:pt x="140851" y="94359"/>
                  </a:moveTo>
                  <a:cubicBezTo>
                    <a:pt x="137052" y="95037"/>
                    <a:pt x="135696" y="98361"/>
                    <a:pt x="136781" y="104331"/>
                  </a:cubicBezTo>
                  <a:cubicBezTo>
                    <a:pt x="138228" y="115908"/>
                    <a:pt x="138952" y="131465"/>
                    <a:pt x="138952" y="151001"/>
                  </a:cubicBezTo>
                  <a:lnTo>
                    <a:pt x="138952" y="159684"/>
                  </a:lnTo>
                  <a:cubicBezTo>
                    <a:pt x="129545" y="159684"/>
                    <a:pt x="119777" y="158960"/>
                    <a:pt x="109647" y="157513"/>
                  </a:cubicBezTo>
                  <a:cubicBezTo>
                    <a:pt x="107476" y="156790"/>
                    <a:pt x="107115" y="157513"/>
                    <a:pt x="108562" y="159684"/>
                  </a:cubicBezTo>
                  <a:cubicBezTo>
                    <a:pt x="110009" y="162578"/>
                    <a:pt x="111094" y="165111"/>
                    <a:pt x="111818" y="167281"/>
                  </a:cubicBezTo>
                  <a:cubicBezTo>
                    <a:pt x="113988" y="168729"/>
                    <a:pt x="115798" y="169452"/>
                    <a:pt x="117245" y="169452"/>
                  </a:cubicBezTo>
                  <a:cubicBezTo>
                    <a:pt x="120139" y="168729"/>
                    <a:pt x="125566" y="168367"/>
                    <a:pt x="133525" y="168367"/>
                  </a:cubicBezTo>
                  <a:lnTo>
                    <a:pt x="134610" y="168367"/>
                  </a:lnTo>
                  <a:cubicBezTo>
                    <a:pt x="131716" y="210335"/>
                    <a:pt x="123033" y="248684"/>
                    <a:pt x="108562" y="283416"/>
                  </a:cubicBezTo>
                  <a:cubicBezTo>
                    <a:pt x="107838" y="285586"/>
                    <a:pt x="108200" y="287395"/>
                    <a:pt x="109647" y="288842"/>
                  </a:cubicBezTo>
                  <a:cubicBezTo>
                    <a:pt x="110370" y="289566"/>
                    <a:pt x="111456" y="289204"/>
                    <a:pt x="112903" y="287757"/>
                  </a:cubicBezTo>
                  <a:cubicBezTo>
                    <a:pt x="123033" y="275456"/>
                    <a:pt x="131716" y="263517"/>
                    <a:pt x="138952" y="251940"/>
                  </a:cubicBezTo>
                  <a:cubicBezTo>
                    <a:pt x="138952" y="286671"/>
                    <a:pt x="137866" y="316700"/>
                    <a:pt x="135696" y="342025"/>
                  </a:cubicBezTo>
                  <a:cubicBezTo>
                    <a:pt x="133525" y="357944"/>
                    <a:pt x="137504" y="364456"/>
                    <a:pt x="147635" y="361562"/>
                  </a:cubicBezTo>
                  <a:cubicBezTo>
                    <a:pt x="154871" y="360114"/>
                    <a:pt x="160659" y="358306"/>
                    <a:pt x="165000" y="356134"/>
                  </a:cubicBezTo>
                  <a:cubicBezTo>
                    <a:pt x="173684" y="353241"/>
                    <a:pt x="177301" y="347090"/>
                    <a:pt x="175854" y="337684"/>
                  </a:cubicBezTo>
                  <a:cubicBezTo>
                    <a:pt x="173684" y="308017"/>
                    <a:pt x="172598" y="278350"/>
                    <a:pt x="172598" y="248684"/>
                  </a:cubicBezTo>
                  <a:lnTo>
                    <a:pt x="172598" y="210696"/>
                  </a:lnTo>
                  <a:cubicBezTo>
                    <a:pt x="176939" y="215761"/>
                    <a:pt x="180195" y="224082"/>
                    <a:pt x="182366" y="235659"/>
                  </a:cubicBezTo>
                  <a:cubicBezTo>
                    <a:pt x="183090" y="241448"/>
                    <a:pt x="185623" y="244342"/>
                    <a:pt x="189964" y="244342"/>
                  </a:cubicBezTo>
                  <a:lnTo>
                    <a:pt x="189964" y="285586"/>
                  </a:lnTo>
                  <a:cubicBezTo>
                    <a:pt x="189964" y="292099"/>
                    <a:pt x="187793" y="296440"/>
                    <a:pt x="183451" y="298610"/>
                  </a:cubicBezTo>
                  <a:cubicBezTo>
                    <a:pt x="179110" y="302228"/>
                    <a:pt x="178748" y="305846"/>
                    <a:pt x="182366" y="309464"/>
                  </a:cubicBezTo>
                  <a:cubicBezTo>
                    <a:pt x="185261" y="313805"/>
                    <a:pt x="189602" y="319233"/>
                    <a:pt x="195390" y="325745"/>
                  </a:cubicBezTo>
                  <a:cubicBezTo>
                    <a:pt x="196837" y="328639"/>
                    <a:pt x="198285" y="330810"/>
                    <a:pt x="199732" y="332257"/>
                  </a:cubicBezTo>
                  <a:cubicBezTo>
                    <a:pt x="201903" y="335151"/>
                    <a:pt x="204073" y="336598"/>
                    <a:pt x="206244" y="336598"/>
                  </a:cubicBezTo>
                  <a:cubicBezTo>
                    <a:pt x="208415" y="335875"/>
                    <a:pt x="210224" y="333704"/>
                    <a:pt x="211671" y="330086"/>
                  </a:cubicBezTo>
                  <a:cubicBezTo>
                    <a:pt x="213118" y="326468"/>
                    <a:pt x="214927" y="324297"/>
                    <a:pt x="217098" y="323574"/>
                  </a:cubicBezTo>
                  <a:cubicBezTo>
                    <a:pt x="225057" y="314891"/>
                    <a:pt x="235187" y="301505"/>
                    <a:pt x="247488" y="283416"/>
                  </a:cubicBezTo>
                  <a:cubicBezTo>
                    <a:pt x="247488" y="284139"/>
                    <a:pt x="247488" y="285224"/>
                    <a:pt x="247488" y="286671"/>
                  </a:cubicBezTo>
                  <a:cubicBezTo>
                    <a:pt x="249658" y="302591"/>
                    <a:pt x="256171" y="309464"/>
                    <a:pt x="267025" y="307294"/>
                  </a:cubicBezTo>
                  <a:cubicBezTo>
                    <a:pt x="267748" y="306570"/>
                    <a:pt x="268471" y="306208"/>
                    <a:pt x="269195" y="306208"/>
                  </a:cubicBezTo>
                  <a:cubicBezTo>
                    <a:pt x="269919" y="305484"/>
                    <a:pt x="270281" y="305123"/>
                    <a:pt x="270281" y="305123"/>
                  </a:cubicBezTo>
                  <a:cubicBezTo>
                    <a:pt x="258703" y="323936"/>
                    <a:pt x="243870" y="339854"/>
                    <a:pt x="225781" y="352879"/>
                  </a:cubicBezTo>
                  <a:cubicBezTo>
                    <a:pt x="222163" y="355773"/>
                    <a:pt x="221078" y="358306"/>
                    <a:pt x="222524" y="360477"/>
                  </a:cubicBezTo>
                  <a:cubicBezTo>
                    <a:pt x="224695" y="361923"/>
                    <a:pt x="227590" y="361923"/>
                    <a:pt x="231208" y="360477"/>
                  </a:cubicBezTo>
                  <a:cubicBezTo>
                    <a:pt x="265939" y="341664"/>
                    <a:pt x="290179" y="321765"/>
                    <a:pt x="303926" y="300781"/>
                  </a:cubicBezTo>
                  <a:lnTo>
                    <a:pt x="303926" y="326830"/>
                  </a:lnTo>
                  <a:cubicBezTo>
                    <a:pt x="303203" y="347813"/>
                    <a:pt x="311886" y="357944"/>
                    <a:pt x="329975" y="357220"/>
                  </a:cubicBezTo>
                  <a:lnTo>
                    <a:pt x="356024" y="357220"/>
                  </a:lnTo>
                  <a:cubicBezTo>
                    <a:pt x="371219" y="357220"/>
                    <a:pt x="379540" y="352879"/>
                    <a:pt x="380987" y="344196"/>
                  </a:cubicBezTo>
                  <a:cubicBezTo>
                    <a:pt x="380987" y="337684"/>
                    <a:pt x="378817" y="332618"/>
                    <a:pt x="374476" y="329000"/>
                  </a:cubicBezTo>
                  <a:cubicBezTo>
                    <a:pt x="370858" y="328277"/>
                    <a:pt x="368687" y="317423"/>
                    <a:pt x="367963" y="296440"/>
                  </a:cubicBezTo>
                  <a:cubicBezTo>
                    <a:pt x="367963" y="292822"/>
                    <a:pt x="366878" y="290651"/>
                    <a:pt x="364707" y="289927"/>
                  </a:cubicBezTo>
                  <a:cubicBezTo>
                    <a:pt x="361812" y="290651"/>
                    <a:pt x="360004" y="292822"/>
                    <a:pt x="359280" y="296440"/>
                  </a:cubicBezTo>
                  <a:cubicBezTo>
                    <a:pt x="355663" y="318147"/>
                    <a:pt x="350598" y="327554"/>
                    <a:pt x="344085" y="324659"/>
                  </a:cubicBezTo>
                  <a:cubicBezTo>
                    <a:pt x="339020" y="326107"/>
                    <a:pt x="336849" y="322489"/>
                    <a:pt x="337573" y="313805"/>
                  </a:cubicBezTo>
                  <a:lnTo>
                    <a:pt x="337573" y="256282"/>
                  </a:lnTo>
                  <a:cubicBezTo>
                    <a:pt x="337573" y="254111"/>
                    <a:pt x="338297" y="252301"/>
                    <a:pt x="339744" y="250855"/>
                  </a:cubicBezTo>
                  <a:cubicBezTo>
                    <a:pt x="342638" y="249408"/>
                    <a:pt x="344085" y="247237"/>
                    <a:pt x="344085" y="244342"/>
                  </a:cubicBezTo>
                  <a:cubicBezTo>
                    <a:pt x="343362" y="242172"/>
                    <a:pt x="341553" y="240724"/>
                    <a:pt x="338658" y="240001"/>
                  </a:cubicBezTo>
                  <a:cubicBezTo>
                    <a:pt x="334317" y="240001"/>
                    <a:pt x="330700" y="239639"/>
                    <a:pt x="327805" y="238916"/>
                  </a:cubicBezTo>
                  <a:cubicBezTo>
                    <a:pt x="329252" y="233851"/>
                    <a:pt x="330337" y="228062"/>
                    <a:pt x="331061" y="221550"/>
                  </a:cubicBezTo>
                  <a:lnTo>
                    <a:pt x="377732" y="221550"/>
                  </a:lnTo>
                  <a:cubicBezTo>
                    <a:pt x="379902" y="221550"/>
                    <a:pt x="381349" y="221188"/>
                    <a:pt x="382073" y="220464"/>
                  </a:cubicBezTo>
                  <a:cubicBezTo>
                    <a:pt x="382797" y="219017"/>
                    <a:pt x="382435" y="217571"/>
                    <a:pt x="380987" y="216123"/>
                  </a:cubicBezTo>
                  <a:cubicBezTo>
                    <a:pt x="371581" y="204546"/>
                    <a:pt x="362537" y="196948"/>
                    <a:pt x="353853" y="193330"/>
                  </a:cubicBezTo>
                  <a:cubicBezTo>
                    <a:pt x="350236" y="194054"/>
                    <a:pt x="344447" y="200928"/>
                    <a:pt x="336488" y="213953"/>
                  </a:cubicBezTo>
                  <a:lnTo>
                    <a:pt x="332146" y="213953"/>
                  </a:lnTo>
                  <a:cubicBezTo>
                    <a:pt x="336488" y="189351"/>
                    <a:pt x="339382" y="159322"/>
                    <a:pt x="340829" y="123867"/>
                  </a:cubicBezTo>
                  <a:lnTo>
                    <a:pt x="373390" y="123867"/>
                  </a:lnTo>
                  <a:cubicBezTo>
                    <a:pt x="375561" y="123867"/>
                    <a:pt x="377008" y="123505"/>
                    <a:pt x="377732" y="122782"/>
                  </a:cubicBezTo>
                  <a:cubicBezTo>
                    <a:pt x="378455" y="121335"/>
                    <a:pt x="378093" y="119887"/>
                    <a:pt x="376646" y="118441"/>
                  </a:cubicBezTo>
                  <a:cubicBezTo>
                    <a:pt x="367240" y="106863"/>
                    <a:pt x="357471" y="99266"/>
                    <a:pt x="347342" y="95648"/>
                  </a:cubicBezTo>
                  <a:cubicBezTo>
                    <a:pt x="344447" y="97095"/>
                    <a:pt x="338658" y="103969"/>
                    <a:pt x="329975" y="116269"/>
                  </a:cubicBezTo>
                  <a:lnTo>
                    <a:pt x="267025" y="116269"/>
                  </a:lnTo>
                  <a:cubicBezTo>
                    <a:pt x="258342" y="109034"/>
                    <a:pt x="251105" y="104692"/>
                    <a:pt x="245317" y="103245"/>
                  </a:cubicBezTo>
                  <a:cubicBezTo>
                    <a:pt x="243870" y="103245"/>
                    <a:pt x="241337" y="105778"/>
                    <a:pt x="237720" y="110843"/>
                  </a:cubicBezTo>
                  <a:cubicBezTo>
                    <a:pt x="236273" y="113013"/>
                    <a:pt x="235187" y="114461"/>
                    <a:pt x="234463" y="115184"/>
                  </a:cubicBezTo>
                  <a:lnTo>
                    <a:pt x="222524" y="115184"/>
                  </a:lnTo>
                  <a:cubicBezTo>
                    <a:pt x="222524" y="114461"/>
                    <a:pt x="222163" y="114099"/>
                    <a:pt x="221439" y="114099"/>
                  </a:cubicBezTo>
                  <a:cubicBezTo>
                    <a:pt x="220716" y="114099"/>
                    <a:pt x="219630" y="113737"/>
                    <a:pt x="218183" y="113013"/>
                  </a:cubicBezTo>
                  <a:cubicBezTo>
                    <a:pt x="209500" y="109395"/>
                    <a:pt x="202626" y="106863"/>
                    <a:pt x="197561" y="105416"/>
                  </a:cubicBezTo>
                  <a:cubicBezTo>
                    <a:pt x="193220" y="103969"/>
                    <a:pt x="190687" y="103969"/>
                    <a:pt x="189964" y="105416"/>
                  </a:cubicBezTo>
                  <a:cubicBezTo>
                    <a:pt x="188517" y="106140"/>
                    <a:pt x="188155" y="108672"/>
                    <a:pt x="188879" y="113013"/>
                  </a:cubicBezTo>
                  <a:cubicBezTo>
                    <a:pt x="189602" y="119526"/>
                    <a:pt x="189964" y="129656"/>
                    <a:pt x="189964" y="143404"/>
                  </a:cubicBezTo>
                  <a:cubicBezTo>
                    <a:pt x="189240" y="143404"/>
                    <a:pt x="188155" y="143042"/>
                    <a:pt x="186708" y="142318"/>
                  </a:cubicBezTo>
                  <a:cubicBezTo>
                    <a:pt x="185261" y="141595"/>
                    <a:pt x="184176" y="141233"/>
                    <a:pt x="183451" y="141233"/>
                  </a:cubicBezTo>
                  <a:cubicBezTo>
                    <a:pt x="181281" y="141233"/>
                    <a:pt x="177663" y="144851"/>
                    <a:pt x="172598" y="152087"/>
                  </a:cubicBezTo>
                  <a:lnTo>
                    <a:pt x="172598" y="122782"/>
                  </a:lnTo>
                  <a:cubicBezTo>
                    <a:pt x="172598" y="117717"/>
                    <a:pt x="174407" y="114099"/>
                    <a:pt x="178025" y="111928"/>
                  </a:cubicBezTo>
                  <a:cubicBezTo>
                    <a:pt x="180919" y="110481"/>
                    <a:pt x="182366" y="108310"/>
                    <a:pt x="182366" y="105416"/>
                  </a:cubicBezTo>
                  <a:cubicBezTo>
                    <a:pt x="181642" y="103245"/>
                    <a:pt x="179472" y="101436"/>
                    <a:pt x="175854" y="99989"/>
                  </a:cubicBezTo>
                  <a:cubicBezTo>
                    <a:pt x="169342" y="98542"/>
                    <a:pt x="159212" y="96733"/>
                    <a:pt x="145464" y="94563"/>
                  </a:cubicBezTo>
                  <a:cubicBezTo>
                    <a:pt x="143655" y="94201"/>
                    <a:pt x="142117" y="94133"/>
                    <a:pt x="140851" y="94359"/>
                  </a:cubicBezTo>
                  <a:close/>
                  <a:moveTo>
                    <a:pt x="236311" y="0"/>
                  </a:moveTo>
                  <a:cubicBezTo>
                    <a:pt x="366821" y="0"/>
                    <a:pt x="472621" y="105800"/>
                    <a:pt x="472621" y="236311"/>
                  </a:cubicBezTo>
                  <a:cubicBezTo>
                    <a:pt x="472621" y="366821"/>
                    <a:pt x="366821" y="472621"/>
                    <a:pt x="236311" y="472621"/>
                  </a:cubicBezTo>
                  <a:cubicBezTo>
                    <a:pt x="105800" y="472621"/>
                    <a:pt x="0" y="366821"/>
                    <a:pt x="0" y="236311"/>
                  </a:cubicBezTo>
                  <a:cubicBezTo>
                    <a:pt x="0" y="105800"/>
                    <a:pt x="105800" y="0"/>
                    <a:pt x="236311"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3000" dirty="0">
                <a:latin typeface="方正粗宋简体" panose="03000509000000000000" pitchFamily="65" charset="-122"/>
                <a:ea typeface="方正粗宋简体" panose="03000509000000000000" pitchFamily="65" charset="-122"/>
              </a:endParaRPr>
            </a:p>
          </p:txBody>
        </p:sp>
      </p:grpSp>
      <p:grpSp>
        <p:nvGrpSpPr>
          <p:cNvPr id="175" name="组合 174"/>
          <p:cNvGrpSpPr/>
          <p:nvPr/>
        </p:nvGrpSpPr>
        <p:grpSpPr>
          <a:xfrm>
            <a:off x="2822637" y="1661628"/>
            <a:ext cx="4740781" cy="1285200"/>
            <a:chOff x="8688288" y="916538"/>
            <a:chExt cx="4740781" cy="1285200"/>
          </a:xfrm>
        </p:grpSpPr>
        <p:sp>
          <p:nvSpPr>
            <p:cNvPr id="168" name="文本框 167"/>
            <p:cNvSpPr txBox="1">
              <a:spLocks noChangeAspect="1"/>
            </p:cNvSpPr>
            <p:nvPr/>
          </p:nvSpPr>
          <p:spPr>
            <a:xfrm>
              <a:off x="8688288" y="916538"/>
              <a:ext cx="4740781" cy="1285200"/>
            </a:xfrm>
            <a:custGeom>
              <a:avLst/>
              <a:gdLst/>
              <a:ahLst/>
              <a:cxnLst/>
              <a:rect l="l" t="t" r="r" b="b"/>
              <a:pathLst>
                <a:path w="4579926" h="1241593">
                  <a:moveTo>
                    <a:pt x="4217823" y="992146"/>
                  </a:moveTo>
                  <a:cubicBezTo>
                    <a:pt x="4215385" y="992146"/>
                    <a:pt x="4208882" y="995397"/>
                    <a:pt x="4198316" y="1001899"/>
                  </a:cubicBezTo>
                  <a:cubicBezTo>
                    <a:pt x="4187749" y="1007589"/>
                    <a:pt x="4181044" y="1012872"/>
                    <a:pt x="4178199" y="1017749"/>
                  </a:cubicBezTo>
                  <a:cubicBezTo>
                    <a:pt x="4175354" y="1022626"/>
                    <a:pt x="4173932" y="1029941"/>
                    <a:pt x="4173932" y="1039694"/>
                  </a:cubicBezTo>
                  <a:cubicBezTo>
                    <a:pt x="4173932" y="1050261"/>
                    <a:pt x="4175760" y="1057170"/>
                    <a:pt x="4179418" y="1060421"/>
                  </a:cubicBezTo>
                  <a:cubicBezTo>
                    <a:pt x="4183076" y="1063672"/>
                    <a:pt x="4187749" y="1063469"/>
                    <a:pt x="4193439" y="1059811"/>
                  </a:cubicBezTo>
                  <a:cubicBezTo>
                    <a:pt x="4199129" y="1056154"/>
                    <a:pt x="4204818" y="1049042"/>
                    <a:pt x="4210508" y="1038475"/>
                  </a:cubicBezTo>
                  <a:cubicBezTo>
                    <a:pt x="4217823" y="1025470"/>
                    <a:pt x="4221480" y="1014091"/>
                    <a:pt x="4221480" y="1004338"/>
                  </a:cubicBezTo>
                  <a:cubicBezTo>
                    <a:pt x="4221480" y="996210"/>
                    <a:pt x="4220262" y="992146"/>
                    <a:pt x="4217823" y="992146"/>
                  </a:cubicBezTo>
                  <a:close/>
                  <a:moveTo>
                    <a:pt x="2770404" y="878760"/>
                  </a:moveTo>
                  <a:lnTo>
                    <a:pt x="2721636" y="912898"/>
                  </a:lnTo>
                  <a:cubicBezTo>
                    <a:pt x="2689937" y="935656"/>
                    <a:pt x="2674087" y="948661"/>
                    <a:pt x="2674087" y="951912"/>
                  </a:cubicBezTo>
                  <a:cubicBezTo>
                    <a:pt x="2674087" y="955163"/>
                    <a:pt x="2680996" y="961666"/>
                    <a:pt x="2694814" y="971419"/>
                  </a:cubicBezTo>
                  <a:cubicBezTo>
                    <a:pt x="2708631" y="981173"/>
                    <a:pt x="2720417" y="987675"/>
                    <a:pt x="2730170" y="990926"/>
                  </a:cubicBezTo>
                  <a:cubicBezTo>
                    <a:pt x="2742362" y="994990"/>
                    <a:pt x="2750490" y="994381"/>
                    <a:pt x="2754554" y="989098"/>
                  </a:cubicBezTo>
                  <a:cubicBezTo>
                    <a:pt x="2758618" y="983814"/>
                    <a:pt x="2762682" y="969387"/>
                    <a:pt x="2766746" y="945816"/>
                  </a:cubicBezTo>
                  <a:cubicBezTo>
                    <a:pt x="2770810" y="922245"/>
                    <a:pt x="2772436" y="905176"/>
                    <a:pt x="2771623" y="894610"/>
                  </a:cubicBezTo>
                  <a:close/>
                  <a:moveTo>
                    <a:pt x="2770404" y="798293"/>
                  </a:moveTo>
                  <a:cubicBezTo>
                    <a:pt x="2767966" y="798293"/>
                    <a:pt x="2760650" y="804389"/>
                    <a:pt x="2748458" y="816581"/>
                  </a:cubicBezTo>
                  <a:cubicBezTo>
                    <a:pt x="2736266" y="829586"/>
                    <a:pt x="2731390" y="836088"/>
                    <a:pt x="2733828" y="836088"/>
                  </a:cubicBezTo>
                  <a:cubicBezTo>
                    <a:pt x="2755774" y="827147"/>
                    <a:pt x="2767966" y="818206"/>
                    <a:pt x="2770404" y="809266"/>
                  </a:cubicBezTo>
                  <a:cubicBezTo>
                    <a:pt x="2772842" y="801950"/>
                    <a:pt x="2772842" y="798293"/>
                    <a:pt x="2770404" y="798293"/>
                  </a:cubicBezTo>
                  <a:close/>
                  <a:moveTo>
                    <a:pt x="2908174" y="794635"/>
                  </a:moveTo>
                  <a:cubicBezTo>
                    <a:pt x="2905735" y="794635"/>
                    <a:pt x="2896591" y="799715"/>
                    <a:pt x="2880742" y="809875"/>
                  </a:cubicBezTo>
                  <a:cubicBezTo>
                    <a:pt x="2864892" y="820035"/>
                    <a:pt x="2856154" y="826741"/>
                    <a:pt x="2854529" y="829992"/>
                  </a:cubicBezTo>
                  <a:cubicBezTo>
                    <a:pt x="2852090" y="834056"/>
                    <a:pt x="2848230" y="850312"/>
                    <a:pt x="2842946" y="878760"/>
                  </a:cubicBezTo>
                  <a:cubicBezTo>
                    <a:pt x="2837663" y="907208"/>
                    <a:pt x="2834209" y="931998"/>
                    <a:pt x="2832583" y="953131"/>
                  </a:cubicBezTo>
                  <a:cubicBezTo>
                    <a:pt x="2830958" y="973451"/>
                    <a:pt x="2831974" y="984627"/>
                    <a:pt x="2835631" y="986659"/>
                  </a:cubicBezTo>
                  <a:cubicBezTo>
                    <a:pt x="2839289" y="988691"/>
                    <a:pt x="2847620" y="982392"/>
                    <a:pt x="2860625" y="967762"/>
                  </a:cubicBezTo>
                  <a:cubicBezTo>
                    <a:pt x="2887447" y="937688"/>
                    <a:pt x="2903703" y="888514"/>
                    <a:pt x="2909393" y="820238"/>
                  </a:cubicBezTo>
                  <a:cubicBezTo>
                    <a:pt x="2911018" y="803170"/>
                    <a:pt x="2910612" y="794635"/>
                    <a:pt x="2908174" y="794635"/>
                  </a:cubicBezTo>
                  <a:close/>
                  <a:moveTo>
                    <a:pt x="730225" y="789149"/>
                  </a:moveTo>
                  <a:cubicBezTo>
                    <a:pt x="739166" y="790368"/>
                    <a:pt x="761112" y="796667"/>
                    <a:pt x="796062" y="808046"/>
                  </a:cubicBezTo>
                  <a:cubicBezTo>
                    <a:pt x="830200" y="818613"/>
                    <a:pt x="856209" y="828773"/>
                    <a:pt x="874091" y="838526"/>
                  </a:cubicBezTo>
                  <a:cubicBezTo>
                    <a:pt x="891973" y="848280"/>
                    <a:pt x="910261" y="862910"/>
                    <a:pt x="928955" y="882418"/>
                  </a:cubicBezTo>
                  <a:cubicBezTo>
                    <a:pt x="962280" y="914930"/>
                    <a:pt x="980568" y="943378"/>
                    <a:pt x="983819" y="967762"/>
                  </a:cubicBezTo>
                  <a:cubicBezTo>
                    <a:pt x="986257" y="983205"/>
                    <a:pt x="985851" y="992755"/>
                    <a:pt x="982600" y="996413"/>
                  </a:cubicBezTo>
                  <a:cubicBezTo>
                    <a:pt x="979349" y="1000070"/>
                    <a:pt x="972440" y="999054"/>
                    <a:pt x="961873" y="993365"/>
                  </a:cubicBezTo>
                  <a:cubicBezTo>
                    <a:pt x="952120" y="988488"/>
                    <a:pt x="936677" y="984830"/>
                    <a:pt x="915544" y="982392"/>
                  </a:cubicBezTo>
                  <a:cubicBezTo>
                    <a:pt x="899288" y="980766"/>
                    <a:pt x="887705" y="978125"/>
                    <a:pt x="880797" y="974467"/>
                  </a:cubicBezTo>
                  <a:cubicBezTo>
                    <a:pt x="873888" y="970810"/>
                    <a:pt x="867182" y="964104"/>
                    <a:pt x="860680" y="954350"/>
                  </a:cubicBezTo>
                  <a:cubicBezTo>
                    <a:pt x="854178" y="945410"/>
                    <a:pt x="827355" y="917165"/>
                    <a:pt x="780213" y="869616"/>
                  </a:cubicBezTo>
                  <a:cubicBezTo>
                    <a:pt x="733070" y="822067"/>
                    <a:pt x="710718" y="796667"/>
                    <a:pt x="713157" y="793416"/>
                  </a:cubicBezTo>
                  <a:cubicBezTo>
                    <a:pt x="715595" y="789352"/>
                    <a:pt x="721285" y="787930"/>
                    <a:pt x="730225" y="789149"/>
                  </a:cubicBezTo>
                  <a:close/>
                  <a:moveTo>
                    <a:pt x="2865502" y="737942"/>
                  </a:moveTo>
                  <a:cubicBezTo>
                    <a:pt x="2862250" y="738349"/>
                    <a:pt x="2860625" y="741803"/>
                    <a:pt x="2860625" y="748306"/>
                  </a:cubicBezTo>
                  <a:cubicBezTo>
                    <a:pt x="2860625" y="754808"/>
                    <a:pt x="2862250" y="758059"/>
                    <a:pt x="2865502" y="758059"/>
                  </a:cubicBezTo>
                  <a:cubicBezTo>
                    <a:pt x="2873630" y="758059"/>
                    <a:pt x="2876068" y="753589"/>
                    <a:pt x="2872817" y="744648"/>
                  </a:cubicBezTo>
                  <a:cubicBezTo>
                    <a:pt x="2871191" y="739771"/>
                    <a:pt x="2868753" y="737536"/>
                    <a:pt x="2865502" y="737942"/>
                  </a:cubicBezTo>
                  <a:close/>
                  <a:moveTo>
                    <a:pt x="4354374" y="731237"/>
                  </a:moveTo>
                  <a:cubicBezTo>
                    <a:pt x="4353560" y="731237"/>
                    <a:pt x="4350310" y="742006"/>
                    <a:pt x="4344620" y="763546"/>
                  </a:cubicBezTo>
                  <a:cubicBezTo>
                    <a:pt x="4338930" y="785085"/>
                    <a:pt x="4336898" y="796261"/>
                    <a:pt x="4338524" y="797074"/>
                  </a:cubicBezTo>
                  <a:cubicBezTo>
                    <a:pt x="4340149" y="798699"/>
                    <a:pt x="4348074" y="796464"/>
                    <a:pt x="4362298" y="790368"/>
                  </a:cubicBezTo>
                  <a:cubicBezTo>
                    <a:pt x="4376522" y="784272"/>
                    <a:pt x="4383634" y="779598"/>
                    <a:pt x="4383634" y="776347"/>
                  </a:cubicBezTo>
                  <a:cubicBezTo>
                    <a:pt x="4383634" y="772283"/>
                    <a:pt x="4378961" y="763749"/>
                    <a:pt x="4369614" y="750744"/>
                  </a:cubicBezTo>
                  <a:cubicBezTo>
                    <a:pt x="4360266" y="737739"/>
                    <a:pt x="4355186" y="731237"/>
                    <a:pt x="4354374" y="731237"/>
                  </a:cubicBezTo>
                  <a:close/>
                  <a:moveTo>
                    <a:pt x="2837460" y="728798"/>
                  </a:moveTo>
                  <a:cubicBezTo>
                    <a:pt x="2836647" y="728798"/>
                    <a:pt x="2835428" y="729205"/>
                    <a:pt x="2833802" y="730018"/>
                  </a:cubicBezTo>
                  <a:cubicBezTo>
                    <a:pt x="2831364" y="732456"/>
                    <a:pt x="2830145" y="739365"/>
                    <a:pt x="2830145" y="750744"/>
                  </a:cubicBezTo>
                  <a:lnTo>
                    <a:pt x="2831364" y="766594"/>
                  </a:lnTo>
                  <a:lnTo>
                    <a:pt x="2835022" y="748306"/>
                  </a:lnTo>
                  <a:cubicBezTo>
                    <a:pt x="2838273" y="735301"/>
                    <a:pt x="2839086" y="728798"/>
                    <a:pt x="2837460" y="728798"/>
                  </a:cubicBezTo>
                  <a:close/>
                  <a:moveTo>
                    <a:pt x="2771014" y="692222"/>
                  </a:moveTo>
                  <a:cubicBezTo>
                    <a:pt x="2768169" y="692222"/>
                    <a:pt x="2764714" y="693035"/>
                    <a:pt x="2760650" y="694661"/>
                  </a:cubicBezTo>
                  <a:cubicBezTo>
                    <a:pt x="2756586" y="696286"/>
                    <a:pt x="2750897" y="698318"/>
                    <a:pt x="2743582" y="700757"/>
                  </a:cubicBezTo>
                  <a:cubicBezTo>
                    <a:pt x="2714321" y="712949"/>
                    <a:pt x="2694204" y="725750"/>
                    <a:pt x="2683231" y="739162"/>
                  </a:cubicBezTo>
                  <a:cubicBezTo>
                    <a:pt x="2672258" y="752573"/>
                    <a:pt x="2662302" y="775941"/>
                    <a:pt x="2653361" y="809266"/>
                  </a:cubicBezTo>
                  <a:cubicBezTo>
                    <a:pt x="2648484" y="840965"/>
                    <a:pt x="2647265" y="856814"/>
                    <a:pt x="2649703" y="856814"/>
                  </a:cubicBezTo>
                  <a:cubicBezTo>
                    <a:pt x="2654580" y="856814"/>
                    <a:pt x="2675510" y="836088"/>
                    <a:pt x="2712492" y="794635"/>
                  </a:cubicBezTo>
                  <a:cubicBezTo>
                    <a:pt x="2749474" y="753182"/>
                    <a:pt x="2769591" y="727986"/>
                    <a:pt x="2772842" y="719045"/>
                  </a:cubicBezTo>
                  <a:cubicBezTo>
                    <a:pt x="2776094" y="710104"/>
                    <a:pt x="2777719" y="703195"/>
                    <a:pt x="2777719" y="698318"/>
                  </a:cubicBezTo>
                  <a:cubicBezTo>
                    <a:pt x="2777719" y="695880"/>
                    <a:pt x="2777313" y="694254"/>
                    <a:pt x="2776500" y="693442"/>
                  </a:cubicBezTo>
                  <a:cubicBezTo>
                    <a:pt x="2775687" y="692629"/>
                    <a:pt x="2773858" y="692222"/>
                    <a:pt x="2771014" y="692222"/>
                  </a:cubicBezTo>
                  <a:close/>
                  <a:moveTo>
                    <a:pt x="3262961" y="680030"/>
                  </a:moveTo>
                  <a:cubicBezTo>
                    <a:pt x="3260522" y="680843"/>
                    <a:pt x="3228823" y="708275"/>
                    <a:pt x="3167863" y="762326"/>
                  </a:cubicBezTo>
                  <a:cubicBezTo>
                    <a:pt x="3106903" y="816378"/>
                    <a:pt x="3075204" y="845435"/>
                    <a:pt x="3072766" y="849499"/>
                  </a:cubicBezTo>
                  <a:cubicBezTo>
                    <a:pt x="3070327" y="854376"/>
                    <a:pt x="3091866" y="849093"/>
                    <a:pt x="3137383" y="833650"/>
                  </a:cubicBezTo>
                  <a:cubicBezTo>
                    <a:pt x="3144698" y="831211"/>
                    <a:pt x="3154046" y="828366"/>
                    <a:pt x="3165425" y="825115"/>
                  </a:cubicBezTo>
                  <a:cubicBezTo>
                    <a:pt x="3206878" y="811298"/>
                    <a:pt x="3231262" y="802357"/>
                    <a:pt x="3238577" y="798293"/>
                  </a:cubicBezTo>
                  <a:cubicBezTo>
                    <a:pt x="3245892" y="794229"/>
                    <a:pt x="3250362" y="786507"/>
                    <a:pt x="3251988" y="775128"/>
                  </a:cubicBezTo>
                  <a:cubicBezTo>
                    <a:pt x="3252801" y="772690"/>
                    <a:pt x="3253614" y="770251"/>
                    <a:pt x="3254426" y="767813"/>
                  </a:cubicBezTo>
                  <a:cubicBezTo>
                    <a:pt x="3258490" y="749118"/>
                    <a:pt x="3261336" y="730018"/>
                    <a:pt x="3262961" y="710510"/>
                  </a:cubicBezTo>
                  <a:cubicBezTo>
                    <a:pt x="3263774" y="704821"/>
                    <a:pt x="3264180" y="699741"/>
                    <a:pt x="3264180" y="695270"/>
                  </a:cubicBezTo>
                  <a:cubicBezTo>
                    <a:pt x="3264180" y="690800"/>
                    <a:pt x="3263977" y="687142"/>
                    <a:pt x="3263570" y="684298"/>
                  </a:cubicBezTo>
                  <a:cubicBezTo>
                    <a:pt x="3263164" y="681453"/>
                    <a:pt x="3262961" y="680030"/>
                    <a:pt x="3262961" y="680030"/>
                  </a:cubicBezTo>
                  <a:close/>
                  <a:moveTo>
                    <a:pt x="2888666" y="609317"/>
                  </a:moveTo>
                  <a:cubicBezTo>
                    <a:pt x="2887041" y="608504"/>
                    <a:pt x="2887447" y="617851"/>
                    <a:pt x="2889886" y="637358"/>
                  </a:cubicBezTo>
                  <a:cubicBezTo>
                    <a:pt x="2892324" y="658491"/>
                    <a:pt x="2890698" y="672309"/>
                    <a:pt x="2885009" y="678811"/>
                  </a:cubicBezTo>
                  <a:cubicBezTo>
                    <a:pt x="2880945" y="682875"/>
                    <a:pt x="2878913" y="685923"/>
                    <a:pt x="2878913" y="687955"/>
                  </a:cubicBezTo>
                  <a:cubicBezTo>
                    <a:pt x="2878913" y="689987"/>
                    <a:pt x="2881758" y="693848"/>
                    <a:pt x="2887447" y="699538"/>
                  </a:cubicBezTo>
                  <a:cubicBezTo>
                    <a:pt x="2894762" y="707666"/>
                    <a:pt x="2900046" y="711730"/>
                    <a:pt x="2903297" y="711730"/>
                  </a:cubicBezTo>
                  <a:cubicBezTo>
                    <a:pt x="2905735" y="711730"/>
                    <a:pt x="2907158" y="708885"/>
                    <a:pt x="2907564" y="703195"/>
                  </a:cubicBezTo>
                  <a:cubicBezTo>
                    <a:pt x="2907970" y="697506"/>
                    <a:pt x="2907564" y="689784"/>
                    <a:pt x="2906345" y="680030"/>
                  </a:cubicBezTo>
                  <a:cubicBezTo>
                    <a:pt x="2905126" y="670277"/>
                    <a:pt x="2902890" y="658898"/>
                    <a:pt x="2899639" y="645893"/>
                  </a:cubicBezTo>
                  <a:cubicBezTo>
                    <a:pt x="2893950" y="622322"/>
                    <a:pt x="2890292" y="610130"/>
                    <a:pt x="2888666" y="609317"/>
                  </a:cubicBezTo>
                  <a:close/>
                  <a:moveTo>
                    <a:pt x="581483" y="580056"/>
                  </a:moveTo>
                  <a:cubicBezTo>
                    <a:pt x="574981" y="580056"/>
                    <a:pt x="548971" y="601595"/>
                    <a:pt x="503454" y="644674"/>
                  </a:cubicBezTo>
                  <a:lnTo>
                    <a:pt x="476632" y="670277"/>
                  </a:lnTo>
                  <a:lnTo>
                    <a:pt x="491262" y="673934"/>
                  </a:lnTo>
                  <a:cubicBezTo>
                    <a:pt x="515646" y="677998"/>
                    <a:pt x="530683" y="672309"/>
                    <a:pt x="536373" y="656866"/>
                  </a:cubicBezTo>
                  <a:cubicBezTo>
                    <a:pt x="539624" y="647112"/>
                    <a:pt x="548565" y="638171"/>
                    <a:pt x="563195" y="630043"/>
                  </a:cubicBezTo>
                  <a:cubicBezTo>
                    <a:pt x="573761" y="625166"/>
                    <a:pt x="580264" y="620899"/>
                    <a:pt x="582702" y="617242"/>
                  </a:cubicBezTo>
                  <a:cubicBezTo>
                    <a:pt x="585141" y="613584"/>
                    <a:pt x="586360" y="607691"/>
                    <a:pt x="586360" y="599563"/>
                  </a:cubicBezTo>
                  <a:cubicBezTo>
                    <a:pt x="586360" y="586558"/>
                    <a:pt x="584734" y="580056"/>
                    <a:pt x="581483" y="580056"/>
                  </a:cubicBezTo>
                  <a:close/>
                  <a:moveTo>
                    <a:pt x="2787473" y="547138"/>
                  </a:moveTo>
                  <a:cubicBezTo>
                    <a:pt x="2786660" y="546325"/>
                    <a:pt x="2781986" y="550998"/>
                    <a:pt x="2773452" y="561158"/>
                  </a:cubicBezTo>
                  <a:cubicBezTo>
                    <a:pt x="2764918" y="571318"/>
                    <a:pt x="2756586" y="581682"/>
                    <a:pt x="2748458" y="592248"/>
                  </a:cubicBezTo>
                  <a:cubicBezTo>
                    <a:pt x="2740330" y="602814"/>
                    <a:pt x="2736266" y="608504"/>
                    <a:pt x="2736266" y="609317"/>
                  </a:cubicBezTo>
                  <a:cubicBezTo>
                    <a:pt x="2736266" y="610130"/>
                    <a:pt x="2737282" y="610333"/>
                    <a:pt x="2739314" y="609926"/>
                  </a:cubicBezTo>
                  <a:cubicBezTo>
                    <a:pt x="2741346" y="609520"/>
                    <a:pt x="2744191" y="608707"/>
                    <a:pt x="2747849" y="607488"/>
                  </a:cubicBezTo>
                  <a:cubicBezTo>
                    <a:pt x="2751506" y="606269"/>
                    <a:pt x="2755368" y="604846"/>
                    <a:pt x="2759431" y="603221"/>
                  </a:cubicBezTo>
                  <a:cubicBezTo>
                    <a:pt x="2769998" y="599157"/>
                    <a:pt x="2776500" y="595702"/>
                    <a:pt x="2778938" y="592858"/>
                  </a:cubicBezTo>
                  <a:cubicBezTo>
                    <a:pt x="2781377" y="590013"/>
                    <a:pt x="2783409" y="583307"/>
                    <a:pt x="2785034" y="572741"/>
                  </a:cubicBezTo>
                  <a:cubicBezTo>
                    <a:pt x="2787473" y="557298"/>
                    <a:pt x="2788286" y="548763"/>
                    <a:pt x="2787473" y="547138"/>
                  </a:cubicBezTo>
                  <a:close/>
                  <a:moveTo>
                    <a:pt x="2859406" y="530069"/>
                  </a:moveTo>
                  <a:cubicBezTo>
                    <a:pt x="2856154" y="530069"/>
                    <a:pt x="2852090" y="535962"/>
                    <a:pt x="2847214" y="547747"/>
                  </a:cubicBezTo>
                  <a:cubicBezTo>
                    <a:pt x="2842337" y="559533"/>
                    <a:pt x="2839898" y="569083"/>
                    <a:pt x="2839898" y="576398"/>
                  </a:cubicBezTo>
                  <a:cubicBezTo>
                    <a:pt x="2839898" y="583714"/>
                    <a:pt x="2842946" y="590216"/>
                    <a:pt x="2849042" y="595906"/>
                  </a:cubicBezTo>
                  <a:cubicBezTo>
                    <a:pt x="2855138" y="601595"/>
                    <a:pt x="2861031" y="602814"/>
                    <a:pt x="2866721" y="599563"/>
                  </a:cubicBezTo>
                  <a:cubicBezTo>
                    <a:pt x="2870785" y="597125"/>
                    <a:pt x="2873223" y="590419"/>
                    <a:pt x="2874036" y="579446"/>
                  </a:cubicBezTo>
                  <a:cubicBezTo>
                    <a:pt x="2874849" y="568474"/>
                    <a:pt x="2873223" y="558110"/>
                    <a:pt x="2869160" y="548357"/>
                  </a:cubicBezTo>
                  <a:cubicBezTo>
                    <a:pt x="2864282" y="536165"/>
                    <a:pt x="2861031" y="530069"/>
                    <a:pt x="2859406" y="530069"/>
                  </a:cubicBezTo>
                  <a:close/>
                  <a:moveTo>
                    <a:pt x="4317188" y="518486"/>
                  </a:moveTo>
                  <a:cubicBezTo>
                    <a:pt x="4310279" y="518893"/>
                    <a:pt x="4301135" y="522347"/>
                    <a:pt x="4289756" y="528850"/>
                  </a:cubicBezTo>
                  <a:cubicBezTo>
                    <a:pt x="4277564" y="535352"/>
                    <a:pt x="4262934" y="541448"/>
                    <a:pt x="4245864" y="547138"/>
                  </a:cubicBezTo>
                  <a:cubicBezTo>
                    <a:pt x="4223919" y="553640"/>
                    <a:pt x="4211727" y="558923"/>
                    <a:pt x="4209288" y="562987"/>
                  </a:cubicBezTo>
                  <a:cubicBezTo>
                    <a:pt x="4206850" y="567051"/>
                    <a:pt x="4210508" y="577618"/>
                    <a:pt x="4220262" y="594686"/>
                  </a:cubicBezTo>
                  <a:cubicBezTo>
                    <a:pt x="4231640" y="616632"/>
                    <a:pt x="4235704" y="633904"/>
                    <a:pt x="4232454" y="646502"/>
                  </a:cubicBezTo>
                  <a:cubicBezTo>
                    <a:pt x="4229202" y="659101"/>
                    <a:pt x="4216198" y="675966"/>
                    <a:pt x="4193439" y="697099"/>
                  </a:cubicBezTo>
                  <a:cubicBezTo>
                    <a:pt x="4177996" y="711730"/>
                    <a:pt x="4168446" y="721483"/>
                    <a:pt x="4164788" y="726360"/>
                  </a:cubicBezTo>
                  <a:cubicBezTo>
                    <a:pt x="4161130" y="731237"/>
                    <a:pt x="4160927" y="735301"/>
                    <a:pt x="4164178" y="738552"/>
                  </a:cubicBezTo>
                  <a:cubicBezTo>
                    <a:pt x="4169055" y="744242"/>
                    <a:pt x="4181450" y="747086"/>
                    <a:pt x="4201364" y="747086"/>
                  </a:cubicBezTo>
                  <a:cubicBezTo>
                    <a:pt x="4221278" y="747086"/>
                    <a:pt x="4234079" y="750744"/>
                    <a:pt x="4239768" y="758059"/>
                  </a:cubicBezTo>
                  <a:cubicBezTo>
                    <a:pt x="4245458" y="766187"/>
                    <a:pt x="4245662" y="775331"/>
                    <a:pt x="4240378" y="785491"/>
                  </a:cubicBezTo>
                  <a:cubicBezTo>
                    <a:pt x="4235095" y="795651"/>
                    <a:pt x="4221887" y="812517"/>
                    <a:pt x="4200754" y="836088"/>
                  </a:cubicBezTo>
                  <a:cubicBezTo>
                    <a:pt x="4176370" y="863723"/>
                    <a:pt x="4165398" y="877134"/>
                    <a:pt x="4167836" y="876322"/>
                  </a:cubicBezTo>
                  <a:cubicBezTo>
                    <a:pt x="4171900" y="876322"/>
                    <a:pt x="4182466" y="873477"/>
                    <a:pt x="4199535" y="867787"/>
                  </a:cubicBezTo>
                  <a:cubicBezTo>
                    <a:pt x="4216604" y="862098"/>
                    <a:pt x="4228796" y="857627"/>
                    <a:pt x="4236111" y="854376"/>
                  </a:cubicBezTo>
                  <a:cubicBezTo>
                    <a:pt x="4259682" y="842184"/>
                    <a:pt x="4277564" y="817597"/>
                    <a:pt x="4289756" y="780614"/>
                  </a:cubicBezTo>
                  <a:cubicBezTo>
                    <a:pt x="4301948" y="743632"/>
                    <a:pt x="4310482" y="687752"/>
                    <a:pt x="4315359" y="612974"/>
                  </a:cubicBezTo>
                  <a:cubicBezTo>
                    <a:pt x="4318610" y="560955"/>
                    <a:pt x="4321455" y="532101"/>
                    <a:pt x="4323894" y="526411"/>
                  </a:cubicBezTo>
                  <a:cubicBezTo>
                    <a:pt x="4326332" y="520722"/>
                    <a:pt x="4324096" y="518080"/>
                    <a:pt x="4317188" y="518486"/>
                  </a:cubicBezTo>
                  <a:close/>
                  <a:moveTo>
                    <a:pt x="3191028" y="472766"/>
                  </a:moveTo>
                  <a:lnTo>
                    <a:pt x="3161768" y="473986"/>
                  </a:lnTo>
                  <a:lnTo>
                    <a:pt x="3149576" y="502027"/>
                  </a:lnTo>
                  <a:cubicBezTo>
                    <a:pt x="3136570" y="530475"/>
                    <a:pt x="3133726" y="544699"/>
                    <a:pt x="3141041" y="544699"/>
                  </a:cubicBezTo>
                  <a:cubicBezTo>
                    <a:pt x="3144292" y="544699"/>
                    <a:pt x="3160345" y="538400"/>
                    <a:pt x="3189199" y="525802"/>
                  </a:cubicBezTo>
                  <a:cubicBezTo>
                    <a:pt x="3218054" y="513203"/>
                    <a:pt x="3235326" y="505278"/>
                    <a:pt x="3241015" y="502027"/>
                  </a:cubicBezTo>
                  <a:cubicBezTo>
                    <a:pt x="3245892" y="497963"/>
                    <a:pt x="3248127" y="495118"/>
                    <a:pt x="3247721" y="493493"/>
                  </a:cubicBezTo>
                  <a:cubicBezTo>
                    <a:pt x="3247314" y="491867"/>
                    <a:pt x="3243454" y="488616"/>
                    <a:pt x="3236138" y="483739"/>
                  </a:cubicBezTo>
                  <a:cubicBezTo>
                    <a:pt x="3226385" y="476424"/>
                    <a:pt x="3211348" y="472766"/>
                    <a:pt x="3191028" y="472766"/>
                  </a:cubicBezTo>
                  <a:close/>
                  <a:moveTo>
                    <a:pt x="21566" y="402434"/>
                  </a:moveTo>
                  <a:cubicBezTo>
                    <a:pt x="41073" y="401367"/>
                    <a:pt x="68809" y="406930"/>
                    <a:pt x="104776" y="419122"/>
                  </a:cubicBezTo>
                  <a:cubicBezTo>
                    <a:pt x="147854" y="433752"/>
                    <a:pt x="172238" y="449602"/>
                    <a:pt x="177928" y="466670"/>
                  </a:cubicBezTo>
                  <a:cubicBezTo>
                    <a:pt x="180366" y="473173"/>
                    <a:pt x="176506" y="482520"/>
                    <a:pt x="166345" y="494712"/>
                  </a:cubicBezTo>
                  <a:cubicBezTo>
                    <a:pt x="156185" y="506904"/>
                    <a:pt x="145416" y="515845"/>
                    <a:pt x="134037" y="521534"/>
                  </a:cubicBezTo>
                  <a:cubicBezTo>
                    <a:pt x="126721" y="525598"/>
                    <a:pt x="121235" y="530069"/>
                    <a:pt x="117578" y="534946"/>
                  </a:cubicBezTo>
                  <a:cubicBezTo>
                    <a:pt x="113920" y="539822"/>
                    <a:pt x="109653" y="549576"/>
                    <a:pt x="104776" y="564206"/>
                  </a:cubicBezTo>
                  <a:cubicBezTo>
                    <a:pt x="82018" y="628418"/>
                    <a:pt x="70638" y="700350"/>
                    <a:pt x="70638" y="780005"/>
                  </a:cubicBezTo>
                  <a:cubicBezTo>
                    <a:pt x="70638" y="822270"/>
                    <a:pt x="72264" y="846654"/>
                    <a:pt x="75515" y="853157"/>
                  </a:cubicBezTo>
                  <a:cubicBezTo>
                    <a:pt x="77141" y="856408"/>
                    <a:pt x="79173" y="857424"/>
                    <a:pt x="81611" y="856205"/>
                  </a:cubicBezTo>
                  <a:cubicBezTo>
                    <a:pt x="84050" y="854986"/>
                    <a:pt x="88520" y="849906"/>
                    <a:pt x="95022" y="840965"/>
                  </a:cubicBezTo>
                  <a:cubicBezTo>
                    <a:pt x="105589" y="827960"/>
                    <a:pt x="121032" y="800731"/>
                    <a:pt x="141352" y="759278"/>
                  </a:cubicBezTo>
                  <a:cubicBezTo>
                    <a:pt x="161672" y="717826"/>
                    <a:pt x="174067" y="695677"/>
                    <a:pt x="178537" y="692832"/>
                  </a:cubicBezTo>
                  <a:cubicBezTo>
                    <a:pt x="183008" y="689987"/>
                    <a:pt x="185243" y="685720"/>
                    <a:pt x="185243" y="680030"/>
                  </a:cubicBezTo>
                  <a:cubicBezTo>
                    <a:pt x="185243" y="675966"/>
                    <a:pt x="190730" y="663774"/>
                    <a:pt x="201702" y="643454"/>
                  </a:cubicBezTo>
                  <a:cubicBezTo>
                    <a:pt x="212675" y="623134"/>
                    <a:pt x="219787" y="612568"/>
                    <a:pt x="223038" y="611755"/>
                  </a:cubicBezTo>
                  <a:cubicBezTo>
                    <a:pt x="225477" y="610130"/>
                    <a:pt x="226696" y="606878"/>
                    <a:pt x="226696" y="602002"/>
                  </a:cubicBezTo>
                  <a:cubicBezTo>
                    <a:pt x="226696" y="595499"/>
                    <a:pt x="233198" y="581478"/>
                    <a:pt x="246203" y="559939"/>
                  </a:cubicBezTo>
                  <a:cubicBezTo>
                    <a:pt x="259208" y="538400"/>
                    <a:pt x="267336" y="527630"/>
                    <a:pt x="270587" y="527630"/>
                  </a:cubicBezTo>
                  <a:cubicBezTo>
                    <a:pt x="275464" y="527630"/>
                    <a:pt x="278512" y="526208"/>
                    <a:pt x="279731" y="523363"/>
                  </a:cubicBezTo>
                  <a:cubicBezTo>
                    <a:pt x="280950" y="520518"/>
                    <a:pt x="287656" y="515032"/>
                    <a:pt x="299848" y="506904"/>
                  </a:cubicBezTo>
                  <a:lnTo>
                    <a:pt x="316917" y="494712"/>
                  </a:lnTo>
                  <a:lnTo>
                    <a:pt x="313259" y="506904"/>
                  </a:lnTo>
                  <a:cubicBezTo>
                    <a:pt x="310821" y="515845"/>
                    <a:pt x="301473" y="538197"/>
                    <a:pt x="285217" y="573960"/>
                  </a:cubicBezTo>
                  <a:cubicBezTo>
                    <a:pt x="246203" y="664181"/>
                    <a:pt x="225883" y="719858"/>
                    <a:pt x="224258" y="740990"/>
                  </a:cubicBezTo>
                  <a:cubicBezTo>
                    <a:pt x="222632" y="757246"/>
                    <a:pt x="219177" y="777363"/>
                    <a:pt x="213894" y="801341"/>
                  </a:cubicBezTo>
                  <a:cubicBezTo>
                    <a:pt x="208611" y="825318"/>
                    <a:pt x="203937" y="840152"/>
                    <a:pt x="199873" y="845842"/>
                  </a:cubicBezTo>
                  <a:cubicBezTo>
                    <a:pt x="191745" y="858034"/>
                    <a:pt x="181992" y="897861"/>
                    <a:pt x="170613" y="965323"/>
                  </a:cubicBezTo>
                  <a:cubicBezTo>
                    <a:pt x="167361" y="984830"/>
                    <a:pt x="166955" y="1000274"/>
                    <a:pt x="169394" y="1011653"/>
                  </a:cubicBezTo>
                  <a:cubicBezTo>
                    <a:pt x="172645" y="1025470"/>
                    <a:pt x="172238" y="1036037"/>
                    <a:pt x="168174" y="1043352"/>
                  </a:cubicBezTo>
                  <a:cubicBezTo>
                    <a:pt x="164110" y="1050667"/>
                    <a:pt x="155169" y="1057576"/>
                    <a:pt x="141352" y="1064078"/>
                  </a:cubicBezTo>
                  <a:cubicBezTo>
                    <a:pt x="125096" y="1070581"/>
                    <a:pt x="110466" y="1071800"/>
                    <a:pt x="97461" y="1067736"/>
                  </a:cubicBezTo>
                  <a:cubicBezTo>
                    <a:pt x="79579" y="1062046"/>
                    <a:pt x="66168" y="1052496"/>
                    <a:pt x="57227" y="1039085"/>
                  </a:cubicBezTo>
                  <a:cubicBezTo>
                    <a:pt x="48286" y="1025674"/>
                    <a:pt x="38939" y="1001086"/>
                    <a:pt x="29185" y="965323"/>
                  </a:cubicBezTo>
                  <a:cubicBezTo>
                    <a:pt x="25934" y="950693"/>
                    <a:pt x="27154" y="933421"/>
                    <a:pt x="32843" y="913507"/>
                  </a:cubicBezTo>
                  <a:cubicBezTo>
                    <a:pt x="38533" y="893594"/>
                    <a:pt x="42597" y="856814"/>
                    <a:pt x="45035" y="803170"/>
                  </a:cubicBezTo>
                  <a:cubicBezTo>
                    <a:pt x="47473" y="764155"/>
                    <a:pt x="52350" y="722093"/>
                    <a:pt x="59666" y="676982"/>
                  </a:cubicBezTo>
                  <a:cubicBezTo>
                    <a:pt x="66981" y="631872"/>
                    <a:pt x="75109" y="596312"/>
                    <a:pt x="84050" y="570302"/>
                  </a:cubicBezTo>
                  <a:cubicBezTo>
                    <a:pt x="91365" y="549170"/>
                    <a:pt x="92990" y="534133"/>
                    <a:pt x="88926" y="525192"/>
                  </a:cubicBezTo>
                  <a:cubicBezTo>
                    <a:pt x="84862" y="516251"/>
                    <a:pt x="70232" y="499589"/>
                    <a:pt x="45035" y="475205"/>
                  </a:cubicBezTo>
                  <a:cubicBezTo>
                    <a:pt x="5208" y="435378"/>
                    <a:pt x="-8203" y="412213"/>
                    <a:pt x="4802" y="405710"/>
                  </a:cubicBezTo>
                  <a:cubicBezTo>
                    <a:pt x="9475" y="403882"/>
                    <a:pt x="15063" y="402789"/>
                    <a:pt x="21566" y="402434"/>
                  </a:cubicBezTo>
                  <a:close/>
                  <a:moveTo>
                    <a:pt x="3265399" y="291106"/>
                  </a:moveTo>
                  <a:cubicBezTo>
                    <a:pt x="3264586" y="291106"/>
                    <a:pt x="3258084" y="295170"/>
                    <a:pt x="3245892" y="303298"/>
                  </a:cubicBezTo>
                  <a:cubicBezTo>
                    <a:pt x="3218257" y="321179"/>
                    <a:pt x="3201188" y="340280"/>
                    <a:pt x="3194686" y="360600"/>
                  </a:cubicBezTo>
                  <a:cubicBezTo>
                    <a:pt x="3192247" y="369541"/>
                    <a:pt x="3191434" y="375637"/>
                    <a:pt x="3192247" y="378888"/>
                  </a:cubicBezTo>
                  <a:cubicBezTo>
                    <a:pt x="3193060" y="382139"/>
                    <a:pt x="3196311" y="386610"/>
                    <a:pt x="3202001" y="392299"/>
                  </a:cubicBezTo>
                  <a:cubicBezTo>
                    <a:pt x="3210129" y="400427"/>
                    <a:pt x="3215818" y="404491"/>
                    <a:pt x="3219070" y="404491"/>
                  </a:cubicBezTo>
                  <a:cubicBezTo>
                    <a:pt x="3227198" y="404491"/>
                    <a:pt x="3235732" y="395347"/>
                    <a:pt x="3244673" y="377059"/>
                  </a:cubicBezTo>
                  <a:cubicBezTo>
                    <a:pt x="3253614" y="358771"/>
                    <a:pt x="3260116" y="337029"/>
                    <a:pt x="3264180" y="311832"/>
                  </a:cubicBezTo>
                  <a:cubicBezTo>
                    <a:pt x="3264993" y="307768"/>
                    <a:pt x="3265602" y="304110"/>
                    <a:pt x="3266009" y="300859"/>
                  </a:cubicBezTo>
                  <a:cubicBezTo>
                    <a:pt x="3266415" y="297608"/>
                    <a:pt x="3266618" y="295170"/>
                    <a:pt x="3266618" y="293544"/>
                  </a:cubicBezTo>
                  <a:cubicBezTo>
                    <a:pt x="3266618" y="291918"/>
                    <a:pt x="3266212" y="291106"/>
                    <a:pt x="3265399" y="291106"/>
                  </a:cubicBezTo>
                  <a:close/>
                  <a:moveTo>
                    <a:pt x="1596696" y="271598"/>
                  </a:moveTo>
                  <a:cubicBezTo>
                    <a:pt x="1636117" y="272411"/>
                    <a:pt x="1662736" y="275662"/>
                    <a:pt x="1676553" y="281352"/>
                  </a:cubicBezTo>
                  <a:cubicBezTo>
                    <a:pt x="1692809" y="288667"/>
                    <a:pt x="1707440" y="293341"/>
                    <a:pt x="1720445" y="295373"/>
                  </a:cubicBezTo>
                  <a:cubicBezTo>
                    <a:pt x="1733449" y="297405"/>
                    <a:pt x="1741577" y="296389"/>
                    <a:pt x="1744829" y="292325"/>
                  </a:cubicBezTo>
                  <a:cubicBezTo>
                    <a:pt x="1747267" y="289886"/>
                    <a:pt x="1751331" y="288058"/>
                    <a:pt x="1757021" y="286838"/>
                  </a:cubicBezTo>
                  <a:cubicBezTo>
                    <a:pt x="1762710" y="285619"/>
                    <a:pt x="1767993" y="285213"/>
                    <a:pt x="1772870" y="285619"/>
                  </a:cubicBezTo>
                  <a:cubicBezTo>
                    <a:pt x="1777747" y="286026"/>
                    <a:pt x="1780185" y="287448"/>
                    <a:pt x="1780185" y="289886"/>
                  </a:cubicBezTo>
                  <a:cubicBezTo>
                    <a:pt x="1780185" y="292325"/>
                    <a:pt x="1791158" y="302282"/>
                    <a:pt x="1813104" y="319757"/>
                  </a:cubicBezTo>
                  <a:cubicBezTo>
                    <a:pt x="1835049" y="337232"/>
                    <a:pt x="1847648" y="347595"/>
                    <a:pt x="1850899" y="350846"/>
                  </a:cubicBezTo>
                  <a:cubicBezTo>
                    <a:pt x="1854150" y="354098"/>
                    <a:pt x="1871625" y="364867"/>
                    <a:pt x="1903324" y="383155"/>
                  </a:cubicBezTo>
                  <a:cubicBezTo>
                    <a:pt x="1935024" y="401443"/>
                    <a:pt x="1952092" y="410587"/>
                    <a:pt x="1954531" y="410587"/>
                  </a:cubicBezTo>
                  <a:cubicBezTo>
                    <a:pt x="1956969" y="410587"/>
                    <a:pt x="1965504" y="415464"/>
                    <a:pt x="1980134" y="425218"/>
                  </a:cubicBezTo>
                  <a:cubicBezTo>
                    <a:pt x="1994764" y="434971"/>
                    <a:pt x="2009801" y="444725"/>
                    <a:pt x="2025244" y="454478"/>
                  </a:cubicBezTo>
                  <a:cubicBezTo>
                    <a:pt x="2156918" y="536571"/>
                    <a:pt x="2234947" y="601595"/>
                    <a:pt x="2259330" y="649550"/>
                  </a:cubicBezTo>
                  <a:cubicBezTo>
                    <a:pt x="2276399" y="683688"/>
                    <a:pt x="2284934" y="713762"/>
                    <a:pt x="2284934" y="739771"/>
                  </a:cubicBezTo>
                  <a:cubicBezTo>
                    <a:pt x="2284934" y="759278"/>
                    <a:pt x="2258518" y="767000"/>
                    <a:pt x="2205686" y="762936"/>
                  </a:cubicBezTo>
                  <a:cubicBezTo>
                    <a:pt x="2177238" y="760498"/>
                    <a:pt x="2156715" y="760904"/>
                    <a:pt x="2144116" y="764155"/>
                  </a:cubicBezTo>
                  <a:cubicBezTo>
                    <a:pt x="2131518" y="767406"/>
                    <a:pt x="2120748" y="765984"/>
                    <a:pt x="2111808" y="759888"/>
                  </a:cubicBezTo>
                  <a:cubicBezTo>
                    <a:pt x="2102867" y="753792"/>
                    <a:pt x="2086611" y="751150"/>
                    <a:pt x="2063040" y="751963"/>
                  </a:cubicBezTo>
                  <a:cubicBezTo>
                    <a:pt x="2039469" y="752776"/>
                    <a:pt x="2025448" y="753792"/>
                    <a:pt x="2020977" y="755011"/>
                  </a:cubicBezTo>
                  <a:cubicBezTo>
                    <a:pt x="2016507" y="756230"/>
                    <a:pt x="2013459" y="754808"/>
                    <a:pt x="2011833" y="750744"/>
                  </a:cubicBezTo>
                  <a:cubicBezTo>
                    <a:pt x="2011020" y="749118"/>
                    <a:pt x="2012443" y="747493"/>
                    <a:pt x="2016101" y="745867"/>
                  </a:cubicBezTo>
                  <a:cubicBezTo>
                    <a:pt x="2019758" y="744242"/>
                    <a:pt x="2025041" y="742210"/>
                    <a:pt x="2031950" y="739771"/>
                  </a:cubicBezTo>
                  <a:cubicBezTo>
                    <a:pt x="2038859" y="737333"/>
                    <a:pt x="2046784" y="735301"/>
                    <a:pt x="2055725" y="733675"/>
                  </a:cubicBezTo>
                  <a:cubicBezTo>
                    <a:pt x="2077670" y="727986"/>
                    <a:pt x="2098803" y="720061"/>
                    <a:pt x="2119123" y="709901"/>
                  </a:cubicBezTo>
                  <a:cubicBezTo>
                    <a:pt x="2139443" y="699741"/>
                    <a:pt x="2149603" y="692222"/>
                    <a:pt x="2149603" y="687346"/>
                  </a:cubicBezTo>
                  <a:cubicBezTo>
                    <a:pt x="2149603" y="682469"/>
                    <a:pt x="2132534" y="667026"/>
                    <a:pt x="2098397" y="641016"/>
                  </a:cubicBezTo>
                  <a:cubicBezTo>
                    <a:pt x="2088643" y="632888"/>
                    <a:pt x="2080312" y="628824"/>
                    <a:pt x="2073403" y="628824"/>
                  </a:cubicBezTo>
                  <a:cubicBezTo>
                    <a:pt x="2066494" y="628824"/>
                    <a:pt x="2060804" y="626182"/>
                    <a:pt x="2056334" y="620899"/>
                  </a:cubicBezTo>
                  <a:cubicBezTo>
                    <a:pt x="2051864" y="615616"/>
                    <a:pt x="2035811" y="605456"/>
                    <a:pt x="2008176" y="590419"/>
                  </a:cubicBezTo>
                  <a:cubicBezTo>
                    <a:pt x="1980540" y="575382"/>
                    <a:pt x="1954937" y="562987"/>
                    <a:pt x="1931366" y="553234"/>
                  </a:cubicBezTo>
                  <a:cubicBezTo>
                    <a:pt x="1909421" y="543480"/>
                    <a:pt x="1883004" y="533726"/>
                    <a:pt x="1852118" y="523973"/>
                  </a:cubicBezTo>
                  <a:cubicBezTo>
                    <a:pt x="1821232" y="514219"/>
                    <a:pt x="1802131" y="509342"/>
                    <a:pt x="1794816" y="509342"/>
                  </a:cubicBezTo>
                  <a:cubicBezTo>
                    <a:pt x="1788313" y="509342"/>
                    <a:pt x="1780185" y="514626"/>
                    <a:pt x="1770432" y="525192"/>
                  </a:cubicBezTo>
                  <a:cubicBezTo>
                    <a:pt x="1758240" y="538197"/>
                    <a:pt x="1744829" y="552014"/>
                    <a:pt x="1730198" y="566645"/>
                  </a:cubicBezTo>
                  <a:cubicBezTo>
                    <a:pt x="1721257" y="575586"/>
                    <a:pt x="1706627" y="593061"/>
                    <a:pt x="1686307" y="619070"/>
                  </a:cubicBezTo>
                  <a:cubicBezTo>
                    <a:pt x="1665987" y="645080"/>
                    <a:pt x="1651153" y="663165"/>
                    <a:pt x="1641806" y="673325"/>
                  </a:cubicBezTo>
                  <a:cubicBezTo>
                    <a:pt x="1632459" y="683485"/>
                    <a:pt x="1624331" y="695474"/>
                    <a:pt x="1617422" y="709291"/>
                  </a:cubicBezTo>
                  <a:cubicBezTo>
                    <a:pt x="1610513" y="723109"/>
                    <a:pt x="1595680" y="742210"/>
                    <a:pt x="1572921" y="766594"/>
                  </a:cubicBezTo>
                  <a:cubicBezTo>
                    <a:pt x="1550163" y="790978"/>
                    <a:pt x="1531875" y="814549"/>
                    <a:pt x="1518057" y="837307"/>
                  </a:cubicBezTo>
                  <a:cubicBezTo>
                    <a:pt x="1502614" y="862504"/>
                    <a:pt x="1484529" y="885059"/>
                    <a:pt x="1463803" y="904973"/>
                  </a:cubicBezTo>
                  <a:cubicBezTo>
                    <a:pt x="1443077" y="924886"/>
                    <a:pt x="1423773" y="937688"/>
                    <a:pt x="1405891" y="943378"/>
                  </a:cubicBezTo>
                  <a:cubicBezTo>
                    <a:pt x="1387197" y="949880"/>
                    <a:pt x="1369721" y="957195"/>
                    <a:pt x="1353465" y="965323"/>
                  </a:cubicBezTo>
                  <a:cubicBezTo>
                    <a:pt x="1337209" y="973451"/>
                    <a:pt x="1320953" y="977515"/>
                    <a:pt x="1304697" y="977515"/>
                  </a:cubicBezTo>
                  <a:cubicBezTo>
                    <a:pt x="1286003" y="977515"/>
                    <a:pt x="1272998" y="974467"/>
                    <a:pt x="1265683" y="968371"/>
                  </a:cubicBezTo>
                  <a:cubicBezTo>
                    <a:pt x="1258368" y="962275"/>
                    <a:pt x="1253491" y="950490"/>
                    <a:pt x="1251053" y="933014"/>
                  </a:cubicBezTo>
                  <a:cubicBezTo>
                    <a:pt x="1248614" y="915539"/>
                    <a:pt x="1247801" y="885262"/>
                    <a:pt x="1248614" y="842184"/>
                  </a:cubicBezTo>
                  <a:lnTo>
                    <a:pt x="1248614" y="750744"/>
                  </a:lnTo>
                  <a:lnTo>
                    <a:pt x="1277875" y="671496"/>
                  </a:lnTo>
                  <a:cubicBezTo>
                    <a:pt x="1296569" y="617851"/>
                    <a:pt x="1307948" y="590216"/>
                    <a:pt x="1312012" y="588590"/>
                  </a:cubicBezTo>
                  <a:cubicBezTo>
                    <a:pt x="1314451" y="587778"/>
                    <a:pt x="1315670" y="589403"/>
                    <a:pt x="1315670" y="593467"/>
                  </a:cubicBezTo>
                  <a:cubicBezTo>
                    <a:pt x="1315670" y="599157"/>
                    <a:pt x="1313638" y="612162"/>
                    <a:pt x="1309574" y="632482"/>
                  </a:cubicBezTo>
                  <a:cubicBezTo>
                    <a:pt x="1308761" y="636546"/>
                    <a:pt x="1308761" y="639390"/>
                    <a:pt x="1309574" y="641016"/>
                  </a:cubicBezTo>
                  <a:cubicBezTo>
                    <a:pt x="1310387" y="642642"/>
                    <a:pt x="1312012" y="642642"/>
                    <a:pt x="1314451" y="641016"/>
                  </a:cubicBezTo>
                  <a:cubicBezTo>
                    <a:pt x="1317702" y="640203"/>
                    <a:pt x="1319328" y="641829"/>
                    <a:pt x="1319328" y="645893"/>
                  </a:cubicBezTo>
                  <a:cubicBezTo>
                    <a:pt x="1319328" y="648331"/>
                    <a:pt x="1318515" y="654427"/>
                    <a:pt x="1316889" y="664181"/>
                  </a:cubicBezTo>
                  <a:cubicBezTo>
                    <a:pt x="1313638" y="682062"/>
                    <a:pt x="1308761" y="718842"/>
                    <a:pt x="1302259" y="774518"/>
                  </a:cubicBezTo>
                  <a:cubicBezTo>
                    <a:pt x="1295756" y="830195"/>
                    <a:pt x="1292505" y="864130"/>
                    <a:pt x="1292505" y="876322"/>
                  </a:cubicBezTo>
                  <a:cubicBezTo>
                    <a:pt x="1292505" y="887701"/>
                    <a:pt x="1294131" y="899690"/>
                    <a:pt x="1297382" y="912288"/>
                  </a:cubicBezTo>
                  <a:cubicBezTo>
                    <a:pt x="1300633" y="924886"/>
                    <a:pt x="1303884" y="931186"/>
                    <a:pt x="1307136" y="931186"/>
                  </a:cubicBezTo>
                  <a:cubicBezTo>
                    <a:pt x="1310387" y="931186"/>
                    <a:pt x="1319125" y="925090"/>
                    <a:pt x="1333349" y="912898"/>
                  </a:cubicBezTo>
                  <a:cubicBezTo>
                    <a:pt x="1347572" y="900706"/>
                    <a:pt x="1356717" y="894610"/>
                    <a:pt x="1360781" y="894610"/>
                  </a:cubicBezTo>
                  <a:cubicBezTo>
                    <a:pt x="1364845" y="894610"/>
                    <a:pt x="1375817" y="885669"/>
                    <a:pt x="1393699" y="867787"/>
                  </a:cubicBezTo>
                  <a:cubicBezTo>
                    <a:pt x="1411581" y="849906"/>
                    <a:pt x="1427024" y="832837"/>
                    <a:pt x="1440028" y="816581"/>
                  </a:cubicBezTo>
                  <a:cubicBezTo>
                    <a:pt x="1452220" y="801138"/>
                    <a:pt x="1464819" y="781427"/>
                    <a:pt x="1477824" y="757450"/>
                  </a:cubicBezTo>
                  <a:cubicBezTo>
                    <a:pt x="1490828" y="733472"/>
                    <a:pt x="1507694" y="707666"/>
                    <a:pt x="1528421" y="680030"/>
                  </a:cubicBezTo>
                  <a:cubicBezTo>
                    <a:pt x="1549147" y="652395"/>
                    <a:pt x="1564793" y="629230"/>
                    <a:pt x="1575360" y="610536"/>
                  </a:cubicBezTo>
                  <a:cubicBezTo>
                    <a:pt x="1585926" y="591842"/>
                    <a:pt x="1597305" y="575992"/>
                    <a:pt x="1609497" y="562987"/>
                  </a:cubicBezTo>
                  <a:cubicBezTo>
                    <a:pt x="1619251" y="552421"/>
                    <a:pt x="1634694" y="530272"/>
                    <a:pt x="1655827" y="496541"/>
                  </a:cubicBezTo>
                  <a:cubicBezTo>
                    <a:pt x="1676960" y="462810"/>
                    <a:pt x="1687526" y="443099"/>
                    <a:pt x="1687526" y="437410"/>
                  </a:cubicBezTo>
                  <a:cubicBezTo>
                    <a:pt x="1687526" y="432533"/>
                    <a:pt x="1681633" y="424608"/>
                    <a:pt x="1669848" y="413635"/>
                  </a:cubicBezTo>
                  <a:cubicBezTo>
                    <a:pt x="1658062" y="402662"/>
                    <a:pt x="1646073" y="393925"/>
                    <a:pt x="1633881" y="387422"/>
                  </a:cubicBezTo>
                  <a:cubicBezTo>
                    <a:pt x="1619251" y="379294"/>
                    <a:pt x="1606652" y="371979"/>
                    <a:pt x="1596086" y="365477"/>
                  </a:cubicBezTo>
                  <a:cubicBezTo>
                    <a:pt x="1585520" y="359787"/>
                    <a:pt x="1568857" y="356130"/>
                    <a:pt x="1546099" y="354504"/>
                  </a:cubicBezTo>
                  <a:cubicBezTo>
                    <a:pt x="1530656" y="353691"/>
                    <a:pt x="1519073" y="354098"/>
                    <a:pt x="1511352" y="355723"/>
                  </a:cubicBezTo>
                  <a:cubicBezTo>
                    <a:pt x="1503630" y="357349"/>
                    <a:pt x="1489609" y="363445"/>
                    <a:pt x="1469289" y="374011"/>
                  </a:cubicBezTo>
                  <a:cubicBezTo>
                    <a:pt x="1440841" y="387829"/>
                    <a:pt x="1424382" y="394738"/>
                    <a:pt x="1419912" y="394738"/>
                  </a:cubicBezTo>
                  <a:cubicBezTo>
                    <a:pt x="1415441" y="394738"/>
                    <a:pt x="1409955" y="398395"/>
                    <a:pt x="1403453" y="405710"/>
                  </a:cubicBezTo>
                  <a:cubicBezTo>
                    <a:pt x="1394512" y="415464"/>
                    <a:pt x="1389229" y="415058"/>
                    <a:pt x="1387603" y="404491"/>
                  </a:cubicBezTo>
                  <a:cubicBezTo>
                    <a:pt x="1386790" y="400427"/>
                    <a:pt x="1387197" y="395144"/>
                    <a:pt x="1388822" y="388642"/>
                  </a:cubicBezTo>
                  <a:cubicBezTo>
                    <a:pt x="1392073" y="372386"/>
                    <a:pt x="1406094" y="353691"/>
                    <a:pt x="1430885" y="332558"/>
                  </a:cubicBezTo>
                  <a:cubicBezTo>
                    <a:pt x="1455675" y="311426"/>
                    <a:pt x="1484732" y="293544"/>
                    <a:pt x="1518057" y="278914"/>
                  </a:cubicBezTo>
                  <a:cubicBezTo>
                    <a:pt x="1531062" y="273224"/>
                    <a:pt x="1557275" y="270786"/>
                    <a:pt x="1596696" y="271598"/>
                  </a:cubicBezTo>
                  <a:close/>
                  <a:moveTo>
                    <a:pt x="4234892" y="265502"/>
                  </a:moveTo>
                  <a:cubicBezTo>
                    <a:pt x="4230828" y="264690"/>
                    <a:pt x="4197910" y="273224"/>
                    <a:pt x="4136136" y="291106"/>
                  </a:cubicBezTo>
                  <a:cubicBezTo>
                    <a:pt x="4098748" y="302485"/>
                    <a:pt x="4073348" y="311019"/>
                    <a:pt x="4059936" y="316709"/>
                  </a:cubicBezTo>
                  <a:cubicBezTo>
                    <a:pt x="4046526" y="322398"/>
                    <a:pt x="4037585" y="328901"/>
                    <a:pt x="4033114" y="336216"/>
                  </a:cubicBezTo>
                  <a:cubicBezTo>
                    <a:pt x="4028644" y="343531"/>
                    <a:pt x="4023564" y="360803"/>
                    <a:pt x="4017874" y="388032"/>
                  </a:cubicBezTo>
                  <a:cubicBezTo>
                    <a:pt x="4012184" y="415261"/>
                    <a:pt x="4008527" y="439442"/>
                    <a:pt x="4006902" y="460574"/>
                  </a:cubicBezTo>
                  <a:cubicBezTo>
                    <a:pt x="4005276" y="481707"/>
                    <a:pt x="4006088" y="493899"/>
                    <a:pt x="4009340" y="497150"/>
                  </a:cubicBezTo>
                  <a:cubicBezTo>
                    <a:pt x="4012591" y="497150"/>
                    <a:pt x="4037382" y="481707"/>
                    <a:pt x="4083711" y="450821"/>
                  </a:cubicBezTo>
                  <a:cubicBezTo>
                    <a:pt x="4142232" y="410994"/>
                    <a:pt x="4184904" y="387829"/>
                    <a:pt x="4211727" y="381326"/>
                  </a:cubicBezTo>
                  <a:cubicBezTo>
                    <a:pt x="4230422" y="376450"/>
                    <a:pt x="4239768" y="351253"/>
                    <a:pt x="4239768" y="305736"/>
                  </a:cubicBezTo>
                  <a:cubicBezTo>
                    <a:pt x="4239768" y="279726"/>
                    <a:pt x="4238144" y="266315"/>
                    <a:pt x="4234892" y="265502"/>
                  </a:cubicBezTo>
                  <a:close/>
                  <a:moveTo>
                    <a:pt x="3265399" y="215210"/>
                  </a:moveTo>
                  <a:cubicBezTo>
                    <a:pt x="3262148" y="215007"/>
                    <a:pt x="3258084" y="215515"/>
                    <a:pt x="3253207" y="216734"/>
                  </a:cubicBezTo>
                  <a:cubicBezTo>
                    <a:pt x="3244266" y="218360"/>
                    <a:pt x="3239593" y="221002"/>
                    <a:pt x="3239186" y="224659"/>
                  </a:cubicBezTo>
                  <a:cubicBezTo>
                    <a:pt x="3238780" y="228317"/>
                    <a:pt x="3242641" y="234616"/>
                    <a:pt x="3250769" y="243557"/>
                  </a:cubicBezTo>
                  <a:cubicBezTo>
                    <a:pt x="3262148" y="254123"/>
                    <a:pt x="3268651" y="258594"/>
                    <a:pt x="3270276" y="256968"/>
                  </a:cubicBezTo>
                  <a:cubicBezTo>
                    <a:pt x="3271902" y="255342"/>
                    <a:pt x="3273528" y="248840"/>
                    <a:pt x="3275153" y="237461"/>
                  </a:cubicBezTo>
                  <a:cubicBezTo>
                    <a:pt x="3276778" y="227707"/>
                    <a:pt x="3275966" y="221205"/>
                    <a:pt x="3272714" y="217954"/>
                  </a:cubicBezTo>
                  <a:cubicBezTo>
                    <a:pt x="3271088" y="216328"/>
                    <a:pt x="3268650" y="215414"/>
                    <a:pt x="3265399" y="215210"/>
                  </a:cubicBezTo>
                  <a:close/>
                  <a:moveTo>
                    <a:pt x="3717341" y="205762"/>
                  </a:moveTo>
                  <a:cubicBezTo>
                    <a:pt x="3724250" y="205762"/>
                    <a:pt x="3739084" y="207387"/>
                    <a:pt x="3761842" y="210638"/>
                  </a:cubicBezTo>
                  <a:cubicBezTo>
                    <a:pt x="3819551" y="218766"/>
                    <a:pt x="3860394" y="231365"/>
                    <a:pt x="3884372" y="248434"/>
                  </a:cubicBezTo>
                  <a:cubicBezTo>
                    <a:pt x="3908350" y="265502"/>
                    <a:pt x="3913429" y="285416"/>
                    <a:pt x="3899612" y="308174"/>
                  </a:cubicBezTo>
                  <a:cubicBezTo>
                    <a:pt x="3894735" y="315490"/>
                    <a:pt x="3889858" y="320163"/>
                    <a:pt x="3884982" y="322195"/>
                  </a:cubicBezTo>
                  <a:cubicBezTo>
                    <a:pt x="3880105" y="324227"/>
                    <a:pt x="3868319" y="326056"/>
                    <a:pt x="3849624" y="327682"/>
                  </a:cubicBezTo>
                  <a:cubicBezTo>
                    <a:pt x="3833369" y="329307"/>
                    <a:pt x="3822193" y="331136"/>
                    <a:pt x="3816097" y="333168"/>
                  </a:cubicBezTo>
                  <a:cubicBezTo>
                    <a:pt x="3810001" y="335200"/>
                    <a:pt x="3805327" y="339061"/>
                    <a:pt x="3802076" y="344750"/>
                  </a:cubicBezTo>
                  <a:cubicBezTo>
                    <a:pt x="3797199" y="351253"/>
                    <a:pt x="3782569" y="363648"/>
                    <a:pt x="3758185" y="381936"/>
                  </a:cubicBezTo>
                  <a:cubicBezTo>
                    <a:pt x="3733801" y="400224"/>
                    <a:pt x="3720390" y="408149"/>
                    <a:pt x="3717951" y="405710"/>
                  </a:cubicBezTo>
                  <a:cubicBezTo>
                    <a:pt x="3717138" y="404898"/>
                    <a:pt x="3725672" y="393518"/>
                    <a:pt x="3743554" y="371573"/>
                  </a:cubicBezTo>
                  <a:cubicBezTo>
                    <a:pt x="3773628" y="334184"/>
                    <a:pt x="3786226" y="309394"/>
                    <a:pt x="3781349" y="297202"/>
                  </a:cubicBezTo>
                  <a:cubicBezTo>
                    <a:pt x="3779724" y="291512"/>
                    <a:pt x="3772815" y="285010"/>
                    <a:pt x="3760623" y="277694"/>
                  </a:cubicBezTo>
                  <a:cubicBezTo>
                    <a:pt x="3741929" y="267128"/>
                    <a:pt x="3726892" y="254936"/>
                    <a:pt x="3715513" y="241118"/>
                  </a:cubicBezTo>
                  <a:cubicBezTo>
                    <a:pt x="3704134" y="227301"/>
                    <a:pt x="3700476" y="217141"/>
                    <a:pt x="3704540" y="210638"/>
                  </a:cubicBezTo>
                  <a:cubicBezTo>
                    <a:pt x="3706165" y="207387"/>
                    <a:pt x="3710432" y="205762"/>
                    <a:pt x="3717341" y="205762"/>
                  </a:cubicBezTo>
                  <a:close/>
                  <a:moveTo>
                    <a:pt x="599085" y="185873"/>
                  </a:moveTo>
                  <a:cubicBezTo>
                    <a:pt x="594056" y="183892"/>
                    <a:pt x="586969" y="191741"/>
                    <a:pt x="577825" y="209419"/>
                  </a:cubicBezTo>
                  <a:cubicBezTo>
                    <a:pt x="568885" y="228114"/>
                    <a:pt x="560350" y="248840"/>
                    <a:pt x="552222" y="271598"/>
                  </a:cubicBezTo>
                  <a:cubicBezTo>
                    <a:pt x="544094" y="294357"/>
                    <a:pt x="538811" y="312645"/>
                    <a:pt x="536373" y="326462"/>
                  </a:cubicBezTo>
                  <a:cubicBezTo>
                    <a:pt x="533934" y="340280"/>
                    <a:pt x="534747" y="348408"/>
                    <a:pt x="538811" y="350846"/>
                  </a:cubicBezTo>
                  <a:cubicBezTo>
                    <a:pt x="544501" y="350846"/>
                    <a:pt x="556693" y="339467"/>
                    <a:pt x="575387" y="316709"/>
                  </a:cubicBezTo>
                  <a:cubicBezTo>
                    <a:pt x="594081" y="293950"/>
                    <a:pt x="604648" y="277288"/>
                    <a:pt x="607086" y="266722"/>
                  </a:cubicBezTo>
                  <a:cubicBezTo>
                    <a:pt x="609525" y="256968"/>
                    <a:pt x="610338" y="244370"/>
                    <a:pt x="609525" y="228926"/>
                  </a:cubicBezTo>
                  <a:cubicBezTo>
                    <a:pt x="608712" y="213483"/>
                    <a:pt x="606680" y="200885"/>
                    <a:pt x="603429" y="191131"/>
                  </a:cubicBezTo>
                  <a:cubicBezTo>
                    <a:pt x="602210" y="188286"/>
                    <a:pt x="600762" y="186534"/>
                    <a:pt x="599085" y="185873"/>
                  </a:cubicBezTo>
                  <a:close/>
                  <a:moveTo>
                    <a:pt x="788442" y="142058"/>
                  </a:moveTo>
                  <a:cubicBezTo>
                    <a:pt x="777266" y="141449"/>
                    <a:pt x="763550" y="141550"/>
                    <a:pt x="747294" y="142363"/>
                  </a:cubicBezTo>
                  <a:cubicBezTo>
                    <a:pt x="714782" y="143989"/>
                    <a:pt x="691211" y="147646"/>
                    <a:pt x="676581" y="153336"/>
                  </a:cubicBezTo>
                  <a:cubicBezTo>
                    <a:pt x="669265" y="155774"/>
                    <a:pt x="665811" y="159635"/>
                    <a:pt x="666217" y="164918"/>
                  </a:cubicBezTo>
                  <a:cubicBezTo>
                    <a:pt x="666624" y="170202"/>
                    <a:pt x="671298" y="183410"/>
                    <a:pt x="680238" y="204542"/>
                  </a:cubicBezTo>
                  <a:cubicBezTo>
                    <a:pt x="683490" y="211858"/>
                    <a:pt x="686538" y="216938"/>
                    <a:pt x="689382" y="219782"/>
                  </a:cubicBezTo>
                  <a:cubicBezTo>
                    <a:pt x="692227" y="222627"/>
                    <a:pt x="694462" y="223643"/>
                    <a:pt x="696088" y="222830"/>
                  </a:cubicBezTo>
                  <a:cubicBezTo>
                    <a:pt x="700152" y="220392"/>
                    <a:pt x="722097" y="207387"/>
                    <a:pt x="761925" y="183816"/>
                  </a:cubicBezTo>
                  <a:cubicBezTo>
                    <a:pt x="798501" y="161058"/>
                    <a:pt x="815976" y="148459"/>
                    <a:pt x="814350" y="146021"/>
                  </a:cubicBezTo>
                  <a:cubicBezTo>
                    <a:pt x="808254" y="143989"/>
                    <a:pt x="799618" y="142668"/>
                    <a:pt x="788442" y="142058"/>
                  </a:cubicBezTo>
                  <a:close/>
                  <a:moveTo>
                    <a:pt x="104776" y="128342"/>
                  </a:moveTo>
                  <a:cubicBezTo>
                    <a:pt x="112904" y="128749"/>
                    <a:pt x="126315" y="131390"/>
                    <a:pt x="145009" y="136267"/>
                  </a:cubicBezTo>
                  <a:cubicBezTo>
                    <a:pt x="166142" y="142770"/>
                    <a:pt x="181585" y="148866"/>
                    <a:pt x="191339" y="154555"/>
                  </a:cubicBezTo>
                  <a:cubicBezTo>
                    <a:pt x="201093" y="160245"/>
                    <a:pt x="208814" y="168373"/>
                    <a:pt x="214504" y="178939"/>
                  </a:cubicBezTo>
                  <a:cubicBezTo>
                    <a:pt x="220193" y="189506"/>
                    <a:pt x="220600" y="199259"/>
                    <a:pt x="215723" y="208200"/>
                  </a:cubicBezTo>
                  <a:cubicBezTo>
                    <a:pt x="207595" y="223643"/>
                    <a:pt x="199467" y="232990"/>
                    <a:pt x="191339" y="236242"/>
                  </a:cubicBezTo>
                  <a:cubicBezTo>
                    <a:pt x="183211" y="239493"/>
                    <a:pt x="167768" y="240306"/>
                    <a:pt x="145009" y="238680"/>
                  </a:cubicBezTo>
                  <a:cubicBezTo>
                    <a:pt x="116562" y="236242"/>
                    <a:pt x="102338" y="232178"/>
                    <a:pt x="102338" y="226488"/>
                  </a:cubicBezTo>
                  <a:cubicBezTo>
                    <a:pt x="102338" y="220798"/>
                    <a:pt x="90958" y="210232"/>
                    <a:pt x="68200" y="194789"/>
                  </a:cubicBezTo>
                  <a:cubicBezTo>
                    <a:pt x="45442" y="179346"/>
                    <a:pt x="30405" y="167154"/>
                    <a:pt x="23090" y="158213"/>
                  </a:cubicBezTo>
                  <a:cubicBezTo>
                    <a:pt x="18213" y="152523"/>
                    <a:pt x="15978" y="148866"/>
                    <a:pt x="16384" y="147240"/>
                  </a:cubicBezTo>
                  <a:cubicBezTo>
                    <a:pt x="16790" y="145614"/>
                    <a:pt x="19838" y="143582"/>
                    <a:pt x="25528" y="141144"/>
                  </a:cubicBezTo>
                  <a:cubicBezTo>
                    <a:pt x="32843" y="138706"/>
                    <a:pt x="45442" y="135861"/>
                    <a:pt x="63323" y="132610"/>
                  </a:cubicBezTo>
                  <a:cubicBezTo>
                    <a:pt x="82830" y="129358"/>
                    <a:pt x="96648" y="127936"/>
                    <a:pt x="104776" y="128342"/>
                  </a:cubicBezTo>
                  <a:close/>
                  <a:moveTo>
                    <a:pt x="775793" y="86204"/>
                  </a:moveTo>
                  <a:cubicBezTo>
                    <a:pt x="788493" y="86255"/>
                    <a:pt x="801345" y="86686"/>
                    <a:pt x="814350" y="87499"/>
                  </a:cubicBezTo>
                  <a:cubicBezTo>
                    <a:pt x="866369" y="90750"/>
                    <a:pt x="904571" y="98878"/>
                    <a:pt x="928955" y="111883"/>
                  </a:cubicBezTo>
                  <a:cubicBezTo>
                    <a:pt x="940334" y="117573"/>
                    <a:pt x="952729" y="128342"/>
                    <a:pt x="966141" y="144192"/>
                  </a:cubicBezTo>
                  <a:cubicBezTo>
                    <a:pt x="979552" y="160042"/>
                    <a:pt x="986257" y="171624"/>
                    <a:pt x="986257" y="178939"/>
                  </a:cubicBezTo>
                  <a:cubicBezTo>
                    <a:pt x="986257" y="191131"/>
                    <a:pt x="972033" y="204746"/>
                    <a:pt x="943585" y="219782"/>
                  </a:cubicBezTo>
                  <a:cubicBezTo>
                    <a:pt x="915137" y="234819"/>
                    <a:pt x="884251" y="244776"/>
                    <a:pt x="850926" y="249653"/>
                  </a:cubicBezTo>
                  <a:cubicBezTo>
                    <a:pt x="834670" y="252091"/>
                    <a:pt x="819227" y="259203"/>
                    <a:pt x="804597" y="270989"/>
                  </a:cubicBezTo>
                  <a:cubicBezTo>
                    <a:pt x="789966" y="282774"/>
                    <a:pt x="775336" y="288667"/>
                    <a:pt x="760705" y="288667"/>
                  </a:cubicBezTo>
                  <a:cubicBezTo>
                    <a:pt x="747701" y="288667"/>
                    <a:pt x="734899" y="291715"/>
                    <a:pt x="722301" y="297811"/>
                  </a:cubicBezTo>
                  <a:cubicBezTo>
                    <a:pt x="709702" y="303907"/>
                    <a:pt x="702997" y="310613"/>
                    <a:pt x="702184" y="317928"/>
                  </a:cubicBezTo>
                  <a:cubicBezTo>
                    <a:pt x="699746" y="330120"/>
                    <a:pt x="701574" y="338451"/>
                    <a:pt x="707670" y="342922"/>
                  </a:cubicBezTo>
                  <a:cubicBezTo>
                    <a:pt x="713766" y="347392"/>
                    <a:pt x="724536" y="349627"/>
                    <a:pt x="739979" y="349627"/>
                  </a:cubicBezTo>
                  <a:cubicBezTo>
                    <a:pt x="757048" y="349627"/>
                    <a:pt x="776149" y="354301"/>
                    <a:pt x="797281" y="363648"/>
                  </a:cubicBezTo>
                  <a:cubicBezTo>
                    <a:pt x="818414" y="372995"/>
                    <a:pt x="835077" y="383765"/>
                    <a:pt x="847269" y="395957"/>
                  </a:cubicBezTo>
                  <a:cubicBezTo>
                    <a:pt x="853771" y="403272"/>
                    <a:pt x="857429" y="408352"/>
                    <a:pt x="858241" y="411197"/>
                  </a:cubicBezTo>
                  <a:cubicBezTo>
                    <a:pt x="859054" y="414042"/>
                    <a:pt x="857429" y="419528"/>
                    <a:pt x="853365" y="427656"/>
                  </a:cubicBezTo>
                  <a:cubicBezTo>
                    <a:pt x="847675" y="439035"/>
                    <a:pt x="834670" y="451634"/>
                    <a:pt x="814350" y="465451"/>
                  </a:cubicBezTo>
                  <a:cubicBezTo>
                    <a:pt x="800533" y="475205"/>
                    <a:pt x="790779" y="480894"/>
                    <a:pt x="785089" y="482520"/>
                  </a:cubicBezTo>
                  <a:cubicBezTo>
                    <a:pt x="779400" y="484146"/>
                    <a:pt x="771272" y="484146"/>
                    <a:pt x="760705" y="482520"/>
                  </a:cubicBezTo>
                  <a:cubicBezTo>
                    <a:pt x="747701" y="480894"/>
                    <a:pt x="736118" y="482317"/>
                    <a:pt x="725958" y="486787"/>
                  </a:cubicBezTo>
                  <a:cubicBezTo>
                    <a:pt x="715798" y="491258"/>
                    <a:pt x="710718" y="496744"/>
                    <a:pt x="710718" y="503246"/>
                  </a:cubicBezTo>
                  <a:cubicBezTo>
                    <a:pt x="710718" y="507311"/>
                    <a:pt x="717221" y="512390"/>
                    <a:pt x="730225" y="518486"/>
                  </a:cubicBezTo>
                  <a:cubicBezTo>
                    <a:pt x="743230" y="524582"/>
                    <a:pt x="753390" y="527630"/>
                    <a:pt x="760705" y="527630"/>
                  </a:cubicBezTo>
                  <a:cubicBezTo>
                    <a:pt x="766395" y="527630"/>
                    <a:pt x="777571" y="532101"/>
                    <a:pt x="794233" y="541042"/>
                  </a:cubicBezTo>
                  <a:cubicBezTo>
                    <a:pt x="810896" y="549982"/>
                    <a:pt x="822478" y="558110"/>
                    <a:pt x="828981" y="565426"/>
                  </a:cubicBezTo>
                  <a:cubicBezTo>
                    <a:pt x="836296" y="572741"/>
                    <a:pt x="841986" y="581275"/>
                    <a:pt x="846050" y="591029"/>
                  </a:cubicBezTo>
                  <a:cubicBezTo>
                    <a:pt x="847675" y="596718"/>
                    <a:pt x="847878" y="600782"/>
                    <a:pt x="846659" y="603221"/>
                  </a:cubicBezTo>
                  <a:cubicBezTo>
                    <a:pt x="845440" y="605659"/>
                    <a:pt x="840360" y="608910"/>
                    <a:pt x="831419" y="612974"/>
                  </a:cubicBezTo>
                  <a:cubicBezTo>
                    <a:pt x="818414" y="619477"/>
                    <a:pt x="794030" y="626792"/>
                    <a:pt x="758267" y="634920"/>
                  </a:cubicBezTo>
                  <a:cubicBezTo>
                    <a:pt x="725755" y="642235"/>
                    <a:pt x="704622" y="648738"/>
                    <a:pt x="694869" y="654427"/>
                  </a:cubicBezTo>
                  <a:cubicBezTo>
                    <a:pt x="685115" y="660117"/>
                    <a:pt x="679425" y="669464"/>
                    <a:pt x="677800" y="682469"/>
                  </a:cubicBezTo>
                  <a:cubicBezTo>
                    <a:pt x="675361" y="694661"/>
                    <a:pt x="674955" y="752166"/>
                    <a:pt x="676581" y="854986"/>
                  </a:cubicBezTo>
                  <a:cubicBezTo>
                    <a:pt x="678206" y="957805"/>
                    <a:pt x="680238" y="1013685"/>
                    <a:pt x="682677" y="1022626"/>
                  </a:cubicBezTo>
                  <a:cubicBezTo>
                    <a:pt x="685115" y="1032379"/>
                    <a:pt x="682677" y="1044978"/>
                    <a:pt x="675361" y="1060421"/>
                  </a:cubicBezTo>
                  <a:cubicBezTo>
                    <a:pt x="668046" y="1075864"/>
                    <a:pt x="661137" y="1083586"/>
                    <a:pt x="654635" y="1083586"/>
                  </a:cubicBezTo>
                  <a:cubicBezTo>
                    <a:pt x="647320" y="1083586"/>
                    <a:pt x="641630" y="1079522"/>
                    <a:pt x="637566" y="1071394"/>
                  </a:cubicBezTo>
                  <a:cubicBezTo>
                    <a:pt x="633502" y="1063266"/>
                    <a:pt x="627000" y="1057982"/>
                    <a:pt x="618059" y="1055544"/>
                  </a:cubicBezTo>
                  <a:cubicBezTo>
                    <a:pt x="602616" y="1052293"/>
                    <a:pt x="585141" y="1037256"/>
                    <a:pt x="565633" y="1010434"/>
                  </a:cubicBezTo>
                  <a:cubicBezTo>
                    <a:pt x="551816" y="990926"/>
                    <a:pt x="535763" y="978328"/>
                    <a:pt x="517475" y="972638"/>
                  </a:cubicBezTo>
                  <a:cubicBezTo>
                    <a:pt x="499187" y="966949"/>
                    <a:pt x="484353" y="969387"/>
                    <a:pt x="472974" y="979954"/>
                  </a:cubicBezTo>
                  <a:cubicBezTo>
                    <a:pt x="464846" y="987269"/>
                    <a:pt x="460782" y="992146"/>
                    <a:pt x="460782" y="994584"/>
                  </a:cubicBezTo>
                  <a:cubicBezTo>
                    <a:pt x="460782" y="997022"/>
                    <a:pt x="453061" y="1003118"/>
                    <a:pt x="437618" y="1012872"/>
                  </a:cubicBezTo>
                  <a:cubicBezTo>
                    <a:pt x="424613" y="1021000"/>
                    <a:pt x="413030" y="1024861"/>
                    <a:pt x="402870" y="1024454"/>
                  </a:cubicBezTo>
                  <a:cubicBezTo>
                    <a:pt x="392710" y="1024048"/>
                    <a:pt x="380722" y="1018562"/>
                    <a:pt x="366904" y="1007995"/>
                  </a:cubicBezTo>
                  <a:cubicBezTo>
                    <a:pt x="355525" y="999867"/>
                    <a:pt x="346990" y="995803"/>
                    <a:pt x="341301" y="995803"/>
                  </a:cubicBezTo>
                  <a:cubicBezTo>
                    <a:pt x="335611" y="995803"/>
                    <a:pt x="330328" y="992958"/>
                    <a:pt x="325451" y="987269"/>
                  </a:cubicBezTo>
                  <a:cubicBezTo>
                    <a:pt x="322200" y="984018"/>
                    <a:pt x="321184" y="980157"/>
                    <a:pt x="322403" y="975686"/>
                  </a:cubicBezTo>
                  <a:cubicBezTo>
                    <a:pt x="323622" y="971216"/>
                    <a:pt x="327483" y="962885"/>
                    <a:pt x="333986" y="950693"/>
                  </a:cubicBezTo>
                  <a:cubicBezTo>
                    <a:pt x="341301" y="936062"/>
                    <a:pt x="351258" y="921838"/>
                    <a:pt x="363856" y="908021"/>
                  </a:cubicBezTo>
                  <a:cubicBezTo>
                    <a:pt x="376454" y="894203"/>
                    <a:pt x="388850" y="884450"/>
                    <a:pt x="401041" y="878760"/>
                  </a:cubicBezTo>
                  <a:cubicBezTo>
                    <a:pt x="417297" y="870632"/>
                    <a:pt x="443714" y="872258"/>
                    <a:pt x="480289" y="883637"/>
                  </a:cubicBezTo>
                  <a:cubicBezTo>
                    <a:pt x="495733" y="888514"/>
                    <a:pt x="505283" y="892578"/>
                    <a:pt x="508941" y="895829"/>
                  </a:cubicBezTo>
                  <a:cubicBezTo>
                    <a:pt x="512598" y="899080"/>
                    <a:pt x="515646" y="904770"/>
                    <a:pt x="518085" y="912898"/>
                  </a:cubicBezTo>
                  <a:cubicBezTo>
                    <a:pt x="523774" y="932405"/>
                    <a:pt x="532309" y="946019"/>
                    <a:pt x="543688" y="953741"/>
                  </a:cubicBezTo>
                  <a:cubicBezTo>
                    <a:pt x="555067" y="961462"/>
                    <a:pt x="566446" y="961259"/>
                    <a:pt x="577825" y="953131"/>
                  </a:cubicBezTo>
                  <a:cubicBezTo>
                    <a:pt x="581077" y="949880"/>
                    <a:pt x="583312" y="940939"/>
                    <a:pt x="584531" y="926309"/>
                  </a:cubicBezTo>
                  <a:cubicBezTo>
                    <a:pt x="585750" y="911678"/>
                    <a:pt x="586766" y="877541"/>
                    <a:pt x="587579" y="823896"/>
                  </a:cubicBezTo>
                  <a:cubicBezTo>
                    <a:pt x="588392" y="741803"/>
                    <a:pt x="587579" y="699334"/>
                    <a:pt x="585141" y="696490"/>
                  </a:cubicBezTo>
                  <a:cubicBezTo>
                    <a:pt x="582702" y="693645"/>
                    <a:pt x="569697" y="699334"/>
                    <a:pt x="546126" y="713558"/>
                  </a:cubicBezTo>
                  <a:cubicBezTo>
                    <a:pt x="522555" y="727782"/>
                    <a:pt x="495123" y="742819"/>
                    <a:pt x="463830" y="758669"/>
                  </a:cubicBezTo>
                  <a:cubicBezTo>
                    <a:pt x="432538" y="774518"/>
                    <a:pt x="413640" y="788539"/>
                    <a:pt x="407137" y="800731"/>
                  </a:cubicBezTo>
                  <a:cubicBezTo>
                    <a:pt x="398197" y="816174"/>
                    <a:pt x="390881" y="824709"/>
                    <a:pt x="385192" y="826334"/>
                  </a:cubicBezTo>
                  <a:cubicBezTo>
                    <a:pt x="379502" y="827960"/>
                    <a:pt x="370561" y="823896"/>
                    <a:pt x="358369" y="814142"/>
                  </a:cubicBezTo>
                  <a:cubicBezTo>
                    <a:pt x="343739" y="802763"/>
                    <a:pt x="334595" y="793213"/>
                    <a:pt x="330937" y="785491"/>
                  </a:cubicBezTo>
                  <a:cubicBezTo>
                    <a:pt x="327280" y="777770"/>
                    <a:pt x="326264" y="767406"/>
                    <a:pt x="327889" y="754402"/>
                  </a:cubicBezTo>
                  <a:cubicBezTo>
                    <a:pt x="332766" y="725141"/>
                    <a:pt x="350241" y="700757"/>
                    <a:pt x="380315" y="681250"/>
                  </a:cubicBezTo>
                  <a:cubicBezTo>
                    <a:pt x="399010" y="669058"/>
                    <a:pt x="424613" y="648534"/>
                    <a:pt x="457125" y="619680"/>
                  </a:cubicBezTo>
                  <a:cubicBezTo>
                    <a:pt x="489637" y="590826"/>
                    <a:pt x="513817" y="569896"/>
                    <a:pt x="529667" y="556891"/>
                  </a:cubicBezTo>
                  <a:cubicBezTo>
                    <a:pt x="545517" y="543886"/>
                    <a:pt x="557505" y="531491"/>
                    <a:pt x="565633" y="519706"/>
                  </a:cubicBezTo>
                  <a:cubicBezTo>
                    <a:pt x="573761" y="507920"/>
                    <a:pt x="587173" y="497557"/>
                    <a:pt x="605867" y="488616"/>
                  </a:cubicBezTo>
                  <a:cubicBezTo>
                    <a:pt x="619685" y="482114"/>
                    <a:pt x="627609" y="477440"/>
                    <a:pt x="629641" y="474595"/>
                  </a:cubicBezTo>
                  <a:cubicBezTo>
                    <a:pt x="631673" y="471750"/>
                    <a:pt x="631877" y="465451"/>
                    <a:pt x="630251" y="455698"/>
                  </a:cubicBezTo>
                  <a:cubicBezTo>
                    <a:pt x="627813" y="442693"/>
                    <a:pt x="623342" y="431720"/>
                    <a:pt x="616840" y="422779"/>
                  </a:cubicBezTo>
                  <a:cubicBezTo>
                    <a:pt x="610338" y="413838"/>
                    <a:pt x="605867" y="403272"/>
                    <a:pt x="603429" y="391080"/>
                  </a:cubicBezTo>
                  <a:cubicBezTo>
                    <a:pt x="596926" y="366696"/>
                    <a:pt x="581077" y="365070"/>
                    <a:pt x="555880" y="386203"/>
                  </a:cubicBezTo>
                  <a:lnTo>
                    <a:pt x="537592" y="400834"/>
                  </a:lnTo>
                  <a:lnTo>
                    <a:pt x="548565" y="431314"/>
                  </a:lnTo>
                  <a:cubicBezTo>
                    <a:pt x="555067" y="448382"/>
                    <a:pt x="557505" y="462200"/>
                    <a:pt x="555880" y="472766"/>
                  </a:cubicBezTo>
                  <a:cubicBezTo>
                    <a:pt x="554254" y="483333"/>
                    <a:pt x="546533" y="502027"/>
                    <a:pt x="532715" y="528850"/>
                  </a:cubicBezTo>
                  <a:cubicBezTo>
                    <a:pt x="526213" y="541854"/>
                    <a:pt x="521539" y="549779"/>
                    <a:pt x="518694" y="552624"/>
                  </a:cubicBezTo>
                  <a:cubicBezTo>
                    <a:pt x="515849" y="555469"/>
                    <a:pt x="512395" y="555672"/>
                    <a:pt x="508331" y="553234"/>
                  </a:cubicBezTo>
                  <a:cubicBezTo>
                    <a:pt x="501829" y="549982"/>
                    <a:pt x="497561" y="546528"/>
                    <a:pt x="495529" y="542870"/>
                  </a:cubicBezTo>
                  <a:cubicBezTo>
                    <a:pt x="493497" y="539213"/>
                    <a:pt x="487401" y="537384"/>
                    <a:pt x="477241" y="537384"/>
                  </a:cubicBezTo>
                  <a:cubicBezTo>
                    <a:pt x="467082" y="537384"/>
                    <a:pt x="456718" y="529866"/>
                    <a:pt x="446152" y="514829"/>
                  </a:cubicBezTo>
                  <a:cubicBezTo>
                    <a:pt x="435586" y="499792"/>
                    <a:pt x="430302" y="489429"/>
                    <a:pt x="430302" y="483739"/>
                  </a:cubicBezTo>
                  <a:cubicBezTo>
                    <a:pt x="430302" y="478050"/>
                    <a:pt x="427051" y="475205"/>
                    <a:pt x="420549" y="475205"/>
                  </a:cubicBezTo>
                  <a:cubicBezTo>
                    <a:pt x="414046" y="475205"/>
                    <a:pt x="406731" y="470938"/>
                    <a:pt x="398603" y="462403"/>
                  </a:cubicBezTo>
                  <a:cubicBezTo>
                    <a:pt x="390475" y="453869"/>
                    <a:pt x="381941" y="449602"/>
                    <a:pt x="373000" y="449602"/>
                  </a:cubicBezTo>
                  <a:cubicBezTo>
                    <a:pt x="364059" y="449602"/>
                    <a:pt x="352273" y="442693"/>
                    <a:pt x="337643" y="428875"/>
                  </a:cubicBezTo>
                  <a:lnTo>
                    <a:pt x="315697" y="408149"/>
                  </a:lnTo>
                  <a:lnTo>
                    <a:pt x="313259" y="341093"/>
                  </a:lnTo>
                  <a:cubicBezTo>
                    <a:pt x="312446" y="297202"/>
                    <a:pt x="310008" y="257374"/>
                    <a:pt x="305944" y="221611"/>
                  </a:cubicBezTo>
                  <a:cubicBezTo>
                    <a:pt x="301067" y="179346"/>
                    <a:pt x="301067" y="157806"/>
                    <a:pt x="305944" y="156994"/>
                  </a:cubicBezTo>
                  <a:cubicBezTo>
                    <a:pt x="309195" y="156994"/>
                    <a:pt x="318136" y="164715"/>
                    <a:pt x="332766" y="180158"/>
                  </a:cubicBezTo>
                  <a:cubicBezTo>
                    <a:pt x="351461" y="198853"/>
                    <a:pt x="371781" y="229739"/>
                    <a:pt x="393726" y="272818"/>
                  </a:cubicBezTo>
                  <a:cubicBezTo>
                    <a:pt x="417297" y="319960"/>
                    <a:pt x="430709" y="343938"/>
                    <a:pt x="433960" y="344750"/>
                  </a:cubicBezTo>
                  <a:cubicBezTo>
                    <a:pt x="434773" y="344750"/>
                    <a:pt x="435179" y="343125"/>
                    <a:pt x="435179" y="339874"/>
                  </a:cubicBezTo>
                  <a:cubicBezTo>
                    <a:pt x="435179" y="334997"/>
                    <a:pt x="437618" y="329307"/>
                    <a:pt x="442494" y="322805"/>
                  </a:cubicBezTo>
                  <a:cubicBezTo>
                    <a:pt x="445746" y="317928"/>
                    <a:pt x="448590" y="315693"/>
                    <a:pt x="451029" y="316099"/>
                  </a:cubicBezTo>
                  <a:cubicBezTo>
                    <a:pt x="453467" y="316506"/>
                    <a:pt x="459970" y="319147"/>
                    <a:pt x="470536" y="324024"/>
                  </a:cubicBezTo>
                  <a:cubicBezTo>
                    <a:pt x="482728" y="330526"/>
                    <a:pt x="490856" y="332152"/>
                    <a:pt x="494920" y="328901"/>
                  </a:cubicBezTo>
                  <a:cubicBezTo>
                    <a:pt x="498984" y="325650"/>
                    <a:pt x="507112" y="311426"/>
                    <a:pt x="519304" y="286229"/>
                  </a:cubicBezTo>
                  <a:cubicBezTo>
                    <a:pt x="531496" y="261845"/>
                    <a:pt x="542265" y="241118"/>
                    <a:pt x="551613" y="224050"/>
                  </a:cubicBezTo>
                  <a:cubicBezTo>
                    <a:pt x="560960" y="206981"/>
                    <a:pt x="564617" y="197024"/>
                    <a:pt x="562585" y="194179"/>
                  </a:cubicBezTo>
                  <a:cubicBezTo>
                    <a:pt x="560553" y="191334"/>
                    <a:pt x="540843" y="193976"/>
                    <a:pt x="503454" y="202104"/>
                  </a:cubicBezTo>
                  <a:cubicBezTo>
                    <a:pt x="432741" y="216734"/>
                    <a:pt x="389256" y="217954"/>
                    <a:pt x="373000" y="205762"/>
                  </a:cubicBezTo>
                  <a:cubicBezTo>
                    <a:pt x="368123" y="202510"/>
                    <a:pt x="368123" y="198040"/>
                    <a:pt x="373000" y="192350"/>
                  </a:cubicBezTo>
                  <a:cubicBezTo>
                    <a:pt x="381128" y="181784"/>
                    <a:pt x="408763" y="169186"/>
                    <a:pt x="455906" y="154555"/>
                  </a:cubicBezTo>
                  <a:cubicBezTo>
                    <a:pt x="555067" y="122043"/>
                    <a:pt x="624968" y="102536"/>
                    <a:pt x="665608" y="96034"/>
                  </a:cubicBezTo>
                  <a:cubicBezTo>
                    <a:pt x="700965" y="89328"/>
                    <a:pt x="737693" y="86051"/>
                    <a:pt x="775793" y="86204"/>
                  </a:cubicBezTo>
                  <a:close/>
                  <a:moveTo>
                    <a:pt x="4317188" y="3374"/>
                  </a:moveTo>
                  <a:cubicBezTo>
                    <a:pt x="4327348" y="5000"/>
                    <a:pt x="4337711" y="13534"/>
                    <a:pt x="4348278" y="28978"/>
                  </a:cubicBezTo>
                  <a:cubicBezTo>
                    <a:pt x="4353968" y="37106"/>
                    <a:pt x="4356812" y="54581"/>
                    <a:pt x="4356812" y="81403"/>
                  </a:cubicBezTo>
                  <a:cubicBezTo>
                    <a:pt x="4356812" y="98472"/>
                    <a:pt x="4357624" y="110054"/>
                    <a:pt x="4359250" y="116150"/>
                  </a:cubicBezTo>
                  <a:cubicBezTo>
                    <a:pt x="4360876" y="122246"/>
                    <a:pt x="4364127" y="127733"/>
                    <a:pt x="4369004" y="132610"/>
                  </a:cubicBezTo>
                  <a:cubicBezTo>
                    <a:pt x="4377132" y="139925"/>
                    <a:pt x="4391762" y="146427"/>
                    <a:pt x="4412895" y="152117"/>
                  </a:cubicBezTo>
                  <a:cubicBezTo>
                    <a:pt x="4439718" y="159432"/>
                    <a:pt x="4456583" y="168982"/>
                    <a:pt x="4463492" y="180768"/>
                  </a:cubicBezTo>
                  <a:cubicBezTo>
                    <a:pt x="4470401" y="192554"/>
                    <a:pt x="4466540" y="204949"/>
                    <a:pt x="4451910" y="217954"/>
                  </a:cubicBezTo>
                  <a:cubicBezTo>
                    <a:pt x="4435654" y="231771"/>
                    <a:pt x="4410863" y="240712"/>
                    <a:pt x="4377538" y="244776"/>
                  </a:cubicBezTo>
                  <a:cubicBezTo>
                    <a:pt x="4362908" y="246402"/>
                    <a:pt x="4354170" y="250466"/>
                    <a:pt x="4351326" y="256968"/>
                  </a:cubicBezTo>
                  <a:cubicBezTo>
                    <a:pt x="4348480" y="263470"/>
                    <a:pt x="4345026" y="287042"/>
                    <a:pt x="4340962" y="327682"/>
                  </a:cubicBezTo>
                  <a:cubicBezTo>
                    <a:pt x="4337711" y="362632"/>
                    <a:pt x="4337711" y="381530"/>
                    <a:pt x="4340962" y="384374"/>
                  </a:cubicBezTo>
                  <a:cubicBezTo>
                    <a:pt x="4344214" y="387219"/>
                    <a:pt x="4355186" y="386610"/>
                    <a:pt x="4373880" y="382546"/>
                  </a:cubicBezTo>
                  <a:cubicBezTo>
                    <a:pt x="4395826" y="377669"/>
                    <a:pt x="4420414" y="374824"/>
                    <a:pt x="4447642" y="374011"/>
                  </a:cubicBezTo>
                  <a:cubicBezTo>
                    <a:pt x="4474871" y="373198"/>
                    <a:pt x="4495801" y="374418"/>
                    <a:pt x="4510431" y="377669"/>
                  </a:cubicBezTo>
                  <a:cubicBezTo>
                    <a:pt x="4527500" y="380920"/>
                    <a:pt x="4541724" y="388032"/>
                    <a:pt x="4553103" y="399005"/>
                  </a:cubicBezTo>
                  <a:cubicBezTo>
                    <a:pt x="4564482" y="409978"/>
                    <a:pt x="4571391" y="422779"/>
                    <a:pt x="4573830" y="437410"/>
                  </a:cubicBezTo>
                  <a:cubicBezTo>
                    <a:pt x="4576268" y="455291"/>
                    <a:pt x="4573626" y="466670"/>
                    <a:pt x="4565904" y="471547"/>
                  </a:cubicBezTo>
                  <a:cubicBezTo>
                    <a:pt x="4558183" y="476424"/>
                    <a:pt x="4538879" y="479269"/>
                    <a:pt x="4507993" y="480082"/>
                  </a:cubicBezTo>
                  <a:cubicBezTo>
                    <a:pt x="4471416" y="480082"/>
                    <a:pt x="4443375" y="482926"/>
                    <a:pt x="4423868" y="488616"/>
                  </a:cubicBezTo>
                  <a:cubicBezTo>
                    <a:pt x="4410050" y="493493"/>
                    <a:pt x="4401312" y="497354"/>
                    <a:pt x="4397655" y="500198"/>
                  </a:cubicBezTo>
                  <a:cubicBezTo>
                    <a:pt x="4393998" y="503043"/>
                    <a:pt x="4390136" y="511374"/>
                    <a:pt x="4386072" y="525192"/>
                  </a:cubicBezTo>
                  <a:cubicBezTo>
                    <a:pt x="4379570" y="542261"/>
                    <a:pt x="4375506" y="564206"/>
                    <a:pt x="4373880" y="591029"/>
                  </a:cubicBezTo>
                  <a:cubicBezTo>
                    <a:pt x="4372255" y="617851"/>
                    <a:pt x="4373474" y="637358"/>
                    <a:pt x="4377538" y="649550"/>
                  </a:cubicBezTo>
                  <a:cubicBezTo>
                    <a:pt x="4388918" y="682875"/>
                    <a:pt x="4416959" y="709698"/>
                    <a:pt x="4461663" y="730018"/>
                  </a:cubicBezTo>
                  <a:cubicBezTo>
                    <a:pt x="4487672" y="742210"/>
                    <a:pt x="4504335" y="751963"/>
                    <a:pt x="4511650" y="759278"/>
                  </a:cubicBezTo>
                  <a:lnTo>
                    <a:pt x="4523842" y="770251"/>
                  </a:lnTo>
                  <a:lnTo>
                    <a:pt x="4506774" y="787320"/>
                  </a:lnTo>
                  <a:cubicBezTo>
                    <a:pt x="4487266" y="806827"/>
                    <a:pt x="4453942" y="824302"/>
                    <a:pt x="4406799" y="839746"/>
                  </a:cubicBezTo>
                  <a:cubicBezTo>
                    <a:pt x="4359656" y="855189"/>
                    <a:pt x="4333240" y="868600"/>
                    <a:pt x="4327551" y="879979"/>
                  </a:cubicBezTo>
                  <a:cubicBezTo>
                    <a:pt x="4323487" y="888920"/>
                    <a:pt x="4319626" y="904160"/>
                    <a:pt x="4315968" y="925699"/>
                  </a:cubicBezTo>
                  <a:cubicBezTo>
                    <a:pt x="4312311" y="947238"/>
                    <a:pt x="4311702" y="959227"/>
                    <a:pt x="4314140" y="961666"/>
                  </a:cubicBezTo>
                  <a:cubicBezTo>
                    <a:pt x="4317391" y="964104"/>
                    <a:pt x="4331209" y="968574"/>
                    <a:pt x="4355593" y="975077"/>
                  </a:cubicBezTo>
                  <a:cubicBezTo>
                    <a:pt x="4375100" y="980766"/>
                    <a:pt x="4401110" y="990114"/>
                    <a:pt x="4433622" y="1003118"/>
                  </a:cubicBezTo>
                  <a:cubicBezTo>
                    <a:pt x="4466134" y="1016123"/>
                    <a:pt x="4490111" y="1027096"/>
                    <a:pt x="4505554" y="1036037"/>
                  </a:cubicBezTo>
                  <a:cubicBezTo>
                    <a:pt x="4520998" y="1044978"/>
                    <a:pt x="4537254" y="1060421"/>
                    <a:pt x="4554322" y="1082366"/>
                  </a:cubicBezTo>
                  <a:cubicBezTo>
                    <a:pt x="4571391" y="1104312"/>
                    <a:pt x="4579926" y="1120162"/>
                    <a:pt x="4579926" y="1129915"/>
                  </a:cubicBezTo>
                  <a:cubicBezTo>
                    <a:pt x="4579112" y="1137230"/>
                    <a:pt x="4577080" y="1141701"/>
                    <a:pt x="4573830" y="1143326"/>
                  </a:cubicBezTo>
                  <a:cubicBezTo>
                    <a:pt x="4570578" y="1144952"/>
                    <a:pt x="4560012" y="1146171"/>
                    <a:pt x="4542130" y="1146984"/>
                  </a:cubicBezTo>
                  <a:cubicBezTo>
                    <a:pt x="4523436" y="1146984"/>
                    <a:pt x="4511447" y="1146171"/>
                    <a:pt x="4506164" y="1144546"/>
                  </a:cubicBezTo>
                  <a:cubicBezTo>
                    <a:pt x="4500880" y="1142920"/>
                    <a:pt x="4491737" y="1137230"/>
                    <a:pt x="4478732" y="1127477"/>
                  </a:cubicBezTo>
                  <a:cubicBezTo>
                    <a:pt x="4461663" y="1114472"/>
                    <a:pt x="4442562" y="1101061"/>
                    <a:pt x="4421430" y="1087243"/>
                  </a:cubicBezTo>
                  <a:cubicBezTo>
                    <a:pt x="4409238" y="1079928"/>
                    <a:pt x="4401110" y="1074442"/>
                    <a:pt x="4397046" y="1070784"/>
                  </a:cubicBezTo>
                  <a:cubicBezTo>
                    <a:pt x="4392982" y="1067126"/>
                    <a:pt x="4391762" y="1064078"/>
                    <a:pt x="4393388" y="1061640"/>
                  </a:cubicBezTo>
                  <a:cubicBezTo>
                    <a:pt x="4396639" y="1057576"/>
                    <a:pt x="4395826" y="1053106"/>
                    <a:pt x="4390950" y="1048229"/>
                  </a:cubicBezTo>
                  <a:cubicBezTo>
                    <a:pt x="4384447" y="1043352"/>
                    <a:pt x="4368191" y="1034411"/>
                    <a:pt x="4342182" y="1021406"/>
                  </a:cubicBezTo>
                  <a:cubicBezTo>
                    <a:pt x="4316172" y="1008402"/>
                    <a:pt x="4301948" y="1002712"/>
                    <a:pt x="4299510" y="1004338"/>
                  </a:cubicBezTo>
                  <a:cubicBezTo>
                    <a:pt x="4297071" y="1005963"/>
                    <a:pt x="4292194" y="1016936"/>
                    <a:pt x="4284879" y="1037256"/>
                  </a:cubicBezTo>
                  <a:cubicBezTo>
                    <a:pt x="4278377" y="1054325"/>
                    <a:pt x="4267201" y="1072613"/>
                    <a:pt x="4251351" y="1092120"/>
                  </a:cubicBezTo>
                  <a:cubicBezTo>
                    <a:pt x="4235502" y="1111627"/>
                    <a:pt x="4221887" y="1123819"/>
                    <a:pt x="4210508" y="1128696"/>
                  </a:cubicBezTo>
                  <a:cubicBezTo>
                    <a:pt x="4199941" y="1133573"/>
                    <a:pt x="4186937" y="1133166"/>
                    <a:pt x="4171494" y="1127477"/>
                  </a:cubicBezTo>
                  <a:cubicBezTo>
                    <a:pt x="4161740" y="1123413"/>
                    <a:pt x="4155034" y="1119552"/>
                    <a:pt x="4151377" y="1115894"/>
                  </a:cubicBezTo>
                  <a:cubicBezTo>
                    <a:pt x="4147719" y="1112237"/>
                    <a:pt x="4143858" y="1105531"/>
                    <a:pt x="4139794" y="1095778"/>
                  </a:cubicBezTo>
                  <a:cubicBezTo>
                    <a:pt x="4134918" y="1080334"/>
                    <a:pt x="4133292" y="1066923"/>
                    <a:pt x="4134918" y="1055544"/>
                  </a:cubicBezTo>
                  <a:cubicBezTo>
                    <a:pt x="4137356" y="1044978"/>
                    <a:pt x="4145280" y="1032176"/>
                    <a:pt x="4158692" y="1017139"/>
                  </a:cubicBezTo>
                  <a:cubicBezTo>
                    <a:pt x="4172103" y="1002102"/>
                    <a:pt x="4188968" y="988082"/>
                    <a:pt x="4209288" y="975077"/>
                  </a:cubicBezTo>
                  <a:cubicBezTo>
                    <a:pt x="4229609" y="961259"/>
                    <a:pt x="4240988" y="951506"/>
                    <a:pt x="4243426" y="945816"/>
                  </a:cubicBezTo>
                  <a:cubicBezTo>
                    <a:pt x="4246678" y="939314"/>
                    <a:pt x="4248100" y="933218"/>
                    <a:pt x="4247694" y="927528"/>
                  </a:cubicBezTo>
                  <a:cubicBezTo>
                    <a:pt x="4247287" y="921838"/>
                    <a:pt x="4245458" y="918994"/>
                    <a:pt x="4242207" y="918994"/>
                  </a:cubicBezTo>
                  <a:cubicBezTo>
                    <a:pt x="4238956" y="918994"/>
                    <a:pt x="4224528" y="924480"/>
                    <a:pt x="4198926" y="935453"/>
                  </a:cubicBezTo>
                  <a:cubicBezTo>
                    <a:pt x="4173322" y="946426"/>
                    <a:pt x="4149548" y="957602"/>
                    <a:pt x="4127602" y="968981"/>
                  </a:cubicBezTo>
                  <a:cubicBezTo>
                    <a:pt x="4108095" y="977922"/>
                    <a:pt x="4092448" y="983205"/>
                    <a:pt x="4080663" y="984830"/>
                  </a:cubicBezTo>
                  <a:cubicBezTo>
                    <a:pt x="4068878" y="986456"/>
                    <a:pt x="4056076" y="984424"/>
                    <a:pt x="4042258" y="978734"/>
                  </a:cubicBezTo>
                  <a:cubicBezTo>
                    <a:pt x="4034130" y="975483"/>
                    <a:pt x="4029050" y="972435"/>
                    <a:pt x="4027018" y="969590"/>
                  </a:cubicBezTo>
                  <a:cubicBezTo>
                    <a:pt x="4024986" y="966746"/>
                    <a:pt x="4023970" y="960853"/>
                    <a:pt x="4023970" y="951912"/>
                  </a:cubicBezTo>
                  <a:cubicBezTo>
                    <a:pt x="4023970" y="934843"/>
                    <a:pt x="4030270" y="918790"/>
                    <a:pt x="4042868" y="903754"/>
                  </a:cubicBezTo>
                  <a:cubicBezTo>
                    <a:pt x="4055466" y="888717"/>
                    <a:pt x="4080866" y="866974"/>
                    <a:pt x="4119068" y="838526"/>
                  </a:cubicBezTo>
                  <a:cubicBezTo>
                    <a:pt x="4145890" y="818206"/>
                    <a:pt x="4158488" y="806624"/>
                    <a:pt x="4156863" y="803779"/>
                  </a:cubicBezTo>
                  <a:cubicBezTo>
                    <a:pt x="4155238" y="800934"/>
                    <a:pt x="4148735" y="798699"/>
                    <a:pt x="4137356" y="797074"/>
                  </a:cubicBezTo>
                  <a:cubicBezTo>
                    <a:pt x="4121912" y="793822"/>
                    <a:pt x="4111346" y="789149"/>
                    <a:pt x="4105656" y="783053"/>
                  </a:cubicBezTo>
                  <a:cubicBezTo>
                    <a:pt x="4099967" y="776957"/>
                    <a:pt x="4097122" y="767406"/>
                    <a:pt x="4097122" y="754402"/>
                  </a:cubicBezTo>
                  <a:cubicBezTo>
                    <a:pt x="4097122" y="738958"/>
                    <a:pt x="4100374" y="727579"/>
                    <a:pt x="4106876" y="720264"/>
                  </a:cubicBezTo>
                  <a:cubicBezTo>
                    <a:pt x="4113378" y="713762"/>
                    <a:pt x="4119474" y="704618"/>
                    <a:pt x="4125164" y="692832"/>
                  </a:cubicBezTo>
                  <a:cubicBezTo>
                    <a:pt x="4130854" y="681046"/>
                    <a:pt x="4133698" y="672309"/>
                    <a:pt x="4133698" y="666619"/>
                  </a:cubicBezTo>
                  <a:cubicBezTo>
                    <a:pt x="4133698" y="661742"/>
                    <a:pt x="4125977" y="653614"/>
                    <a:pt x="4110534" y="642235"/>
                  </a:cubicBezTo>
                  <a:cubicBezTo>
                    <a:pt x="4095090" y="631669"/>
                    <a:pt x="4085540" y="622931"/>
                    <a:pt x="4081882" y="616022"/>
                  </a:cubicBezTo>
                  <a:cubicBezTo>
                    <a:pt x="4078224" y="609114"/>
                    <a:pt x="4078834" y="600782"/>
                    <a:pt x="4083711" y="591029"/>
                  </a:cubicBezTo>
                  <a:cubicBezTo>
                    <a:pt x="4092652" y="574773"/>
                    <a:pt x="4106672" y="561158"/>
                    <a:pt x="4125774" y="550186"/>
                  </a:cubicBezTo>
                  <a:cubicBezTo>
                    <a:pt x="4144874" y="539213"/>
                    <a:pt x="4164584" y="533726"/>
                    <a:pt x="4184904" y="533726"/>
                  </a:cubicBezTo>
                  <a:cubicBezTo>
                    <a:pt x="4193846" y="533726"/>
                    <a:pt x="4220262" y="523566"/>
                    <a:pt x="4264152" y="503246"/>
                  </a:cubicBezTo>
                  <a:cubicBezTo>
                    <a:pt x="4308044" y="482926"/>
                    <a:pt x="4343401" y="464638"/>
                    <a:pt x="4370223" y="448382"/>
                  </a:cubicBezTo>
                  <a:lnTo>
                    <a:pt x="4401922" y="428875"/>
                  </a:lnTo>
                  <a:lnTo>
                    <a:pt x="4371442" y="431314"/>
                  </a:lnTo>
                  <a:cubicBezTo>
                    <a:pt x="4351935" y="432939"/>
                    <a:pt x="4332834" y="439035"/>
                    <a:pt x="4314140" y="449602"/>
                  </a:cubicBezTo>
                  <a:cubicBezTo>
                    <a:pt x="4295446" y="460168"/>
                    <a:pt x="4276751" y="465451"/>
                    <a:pt x="4258056" y="465451"/>
                  </a:cubicBezTo>
                  <a:cubicBezTo>
                    <a:pt x="4223106" y="465451"/>
                    <a:pt x="4178402" y="479269"/>
                    <a:pt x="4123944" y="506904"/>
                  </a:cubicBezTo>
                  <a:cubicBezTo>
                    <a:pt x="4106876" y="515845"/>
                    <a:pt x="4085134" y="532101"/>
                    <a:pt x="4058718" y="555672"/>
                  </a:cubicBezTo>
                  <a:cubicBezTo>
                    <a:pt x="4032302" y="579243"/>
                    <a:pt x="4019094" y="594280"/>
                    <a:pt x="4019094" y="600782"/>
                  </a:cubicBezTo>
                  <a:cubicBezTo>
                    <a:pt x="4018280" y="608098"/>
                    <a:pt x="4014420" y="616632"/>
                    <a:pt x="4007511" y="626386"/>
                  </a:cubicBezTo>
                  <a:cubicBezTo>
                    <a:pt x="4000602" y="636139"/>
                    <a:pt x="3993896" y="643048"/>
                    <a:pt x="3987394" y="647112"/>
                  </a:cubicBezTo>
                  <a:lnTo>
                    <a:pt x="3978860" y="653208"/>
                  </a:lnTo>
                  <a:cubicBezTo>
                    <a:pt x="3982111" y="653208"/>
                    <a:pt x="3980486" y="662149"/>
                    <a:pt x="3973983" y="680030"/>
                  </a:cubicBezTo>
                  <a:cubicBezTo>
                    <a:pt x="3967481" y="697912"/>
                    <a:pt x="3957118" y="722093"/>
                    <a:pt x="3942894" y="752573"/>
                  </a:cubicBezTo>
                  <a:cubicBezTo>
                    <a:pt x="3928670" y="783053"/>
                    <a:pt x="3912210" y="816174"/>
                    <a:pt x="3893516" y="851938"/>
                  </a:cubicBezTo>
                  <a:cubicBezTo>
                    <a:pt x="3858565" y="917774"/>
                    <a:pt x="3844342" y="965730"/>
                    <a:pt x="3850844" y="995803"/>
                  </a:cubicBezTo>
                  <a:cubicBezTo>
                    <a:pt x="3851657" y="1003118"/>
                    <a:pt x="3851454" y="1007995"/>
                    <a:pt x="3850234" y="1010434"/>
                  </a:cubicBezTo>
                  <a:cubicBezTo>
                    <a:pt x="3849015" y="1012872"/>
                    <a:pt x="3845561" y="1015310"/>
                    <a:pt x="3839871" y="1017749"/>
                  </a:cubicBezTo>
                  <a:cubicBezTo>
                    <a:pt x="3830930" y="1021000"/>
                    <a:pt x="3826460" y="1024048"/>
                    <a:pt x="3826460" y="1026893"/>
                  </a:cubicBezTo>
                  <a:cubicBezTo>
                    <a:pt x="3826460" y="1029738"/>
                    <a:pt x="3817926" y="1034818"/>
                    <a:pt x="3800856" y="1042133"/>
                  </a:cubicBezTo>
                  <a:cubicBezTo>
                    <a:pt x="3789478" y="1047010"/>
                    <a:pt x="3781756" y="1049651"/>
                    <a:pt x="3777692" y="1050058"/>
                  </a:cubicBezTo>
                  <a:cubicBezTo>
                    <a:pt x="3773628" y="1050464"/>
                    <a:pt x="3768751" y="1048635"/>
                    <a:pt x="3763062" y="1044571"/>
                  </a:cubicBezTo>
                  <a:cubicBezTo>
                    <a:pt x="3754121" y="1038882"/>
                    <a:pt x="3745993" y="1029128"/>
                    <a:pt x="3738678" y="1015310"/>
                  </a:cubicBezTo>
                  <a:lnTo>
                    <a:pt x="3726486" y="995803"/>
                  </a:lnTo>
                  <a:lnTo>
                    <a:pt x="3737458" y="909240"/>
                  </a:lnTo>
                  <a:cubicBezTo>
                    <a:pt x="3750463" y="807640"/>
                    <a:pt x="3758591" y="714574"/>
                    <a:pt x="3761842" y="630043"/>
                  </a:cubicBezTo>
                  <a:cubicBezTo>
                    <a:pt x="3764280" y="574773"/>
                    <a:pt x="3766313" y="545512"/>
                    <a:pt x="3767938" y="542261"/>
                  </a:cubicBezTo>
                  <a:cubicBezTo>
                    <a:pt x="3770377" y="537384"/>
                    <a:pt x="3765500" y="537384"/>
                    <a:pt x="3753308" y="542261"/>
                  </a:cubicBezTo>
                  <a:cubicBezTo>
                    <a:pt x="3720796" y="553640"/>
                    <a:pt x="3694380" y="568270"/>
                    <a:pt x="3674060" y="586152"/>
                  </a:cubicBezTo>
                  <a:cubicBezTo>
                    <a:pt x="3660242" y="598344"/>
                    <a:pt x="3647238" y="607691"/>
                    <a:pt x="3635046" y="614194"/>
                  </a:cubicBezTo>
                  <a:cubicBezTo>
                    <a:pt x="3626105" y="619883"/>
                    <a:pt x="3619806" y="622931"/>
                    <a:pt x="3616148" y="623338"/>
                  </a:cubicBezTo>
                  <a:cubicBezTo>
                    <a:pt x="3612490" y="623744"/>
                    <a:pt x="3605785" y="621915"/>
                    <a:pt x="3596031" y="617851"/>
                  </a:cubicBezTo>
                  <a:cubicBezTo>
                    <a:pt x="3581401" y="612162"/>
                    <a:pt x="3571038" y="606675"/>
                    <a:pt x="3564941" y="601392"/>
                  </a:cubicBezTo>
                  <a:cubicBezTo>
                    <a:pt x="3558846" y="596109"/>
                    <a:pt x="3555798" y="589403"/>
                    <a:pt x="3555798" y="581275"/>
                  </a:cubicBezTo>
                  <a:cubicBezTo>
                    <a:pt x="3556610" y="560142"/>
                    <a:pt x="3569209" y="548357"/>
                    <a:pt x="3593593" y="545918"/>
                  </a:cubicBezTo>
                  <a:cubicBezTo>
                    <a:pt x="3609036" y="545106"/>
                    <a:pt x="3631998" y="537587"/>
                    <a:pt x="3662478" y="523363"/>
                  </a:cubicBezTo>
                  <a:cubicBezTo>
                    <a:pt x="3692957" y="509139"/>
                    <a:pt x="3722015" y="492274"/>
                    <a:pt x="3749650" y="472766"/>
                  </a:cubicBezTo>
                  <a:cubicBezTo>
                    <a:pt x="3764280" y="463013"/>
                    <a:pt x="3772409" y="456917"/>
                    <a:pt x="3774034" y="454478"/>
                  </a:cubicBezTo>
                  <a:cubicBezTo>
                    <a:pt x="3775660" y="449602"/>
                    <a:pt x="3785413" y="443302"/>
                    <a:pt x="3803295" y="435581"/>
                  </a:cubicBezTo>
                  <a:cubicBezTo>
                    <a:pt x="3821177" y="427859"/>
                    <a:pt x="3834181" y="423998"/>
                    <a:pt x="3842310" y="423998"/>
                  </a:cubicBezTo>
                  <a:cubicBezTo>
                    <a:pt x="3850438" y="423998"/>
                    <a:pt x="3861613" y="427046"/>
                    <a:pt x="3875838" y="433142"/>
                  </a:cubicBezTo>
                  <a:cubicBezTo>
                    <a:pt x="3890062" y="439238"/>
                    <a:pt x="3898799" y="444725"/>
                    <a:pt x="3902050" y="449602"/>
                  </a:cubicBezTo>
                  <a:cubicBezTo>
                    <a:pt x="3904489" y="454478"/>
                    <a:pt x="3894329" y="478862"/>
                    <a:pt x="3871570" y="522754"/>
                  </a:cubicBezTo>
                  <a:cubicBezTo>
                    <a:pt x="3865880" y="533320"/>
                    <a:pt x="3861004" y="554859"/>
                    <a:pt x="3856940" y="587371"/>
                  </a:cubicBezTo>
                  <a:cubicBezTo>
                    <a:pt x="3853688" y="619883"/>
                    <a:pt x="3848406" y="663774"/>
                    <a:pt x="3841090" y="719045"/>
                  </a:cubicBezTo>
                  <a:cubicBezTo>
                    <a:pt x="3834588" y="775128"/>
                    <a:pt x="3831743" y="808046"/>
                    <a:pt x="3832556" y="817800"/>
                  </a:cubicBezTo>
                  <a:lnTo>
                    <a:pt x="3832556" y="832430"/>
                  </a:lnTo>
                  <a:lnTo>
                    <a:pt x="3841090" y="816581"/>
                  </a:lnTo>
                  <a:cubicBezTo>
                    <a:pt x="3863036" y="776754"/>
                    <a:pt x="3891484" y="734894"/>
                    <a:pt x="3926434" y="691003"/>
                  </a:cubicBezTo>
                  <a:cubicBezTo>
                    <a:pt x="3941878" y="667432"/>
                    <a:pt x="3947974" y="654834"/>
                    <a:pt x="3944722" y="653208"/>
                  </a:cubicBezTo>
                  <a:cubicBezTo>
                    <a:pt x="3926028" y="653208"/>
                    <a:pt x="3912210" y="633701"/>
                    <a:pt x="3903270" y="594686"/>
                  </a:cubicBezTo>
                  <a:cubicBezTo>
                    <a:pt x="3900831" y="585746"/>
                    <a:pt x="3908552" y="569490"/>
                    <a:pt x="3926434" y="545918"/>
                  </a:cubicBezTo>
                  <a:cubicBezTo>
                    <a:pt x="3944316" y="522347"/>
                    <a:pt x="3957320" y="501215"/>
                    <a:pt x="3965448" y="482520"/>
                  </a:cubicBezTo>
                  <a:cubicBezTo>
                    <a:pt x="3972764" y="465451"/>
                    <a:pt x="3981502" y="438222"/>
                    <a:pt x="3991662" y="400834"/>
                  </a:cubicBezTo>
                  <a:cubicBezTo>
                    <a:pt x="4001821" y="363445"/>
                    <a:pt x="4008121" y="334997"/>
                    <a:pt x="4010559" y="315490"/>
                  </a:cubicBezTo>
                  <a:cubicBezTo>
                    <a:pt x="4015436" y="277288"/>
                    <a:pt x="4027628" y="251685"/>
                    <a:pt x="4047135" y="238680"/>
                  </a:cubicBezTo>
                  <a:cubicBezTo>
                    <a:pt x="4058514" y="230552"/>
                    <a:pt x="4088994" y="219579"/>
                    <a:pt x="4138575" y="205762"/>
                  </a:cubicBezTo>
                  <a:cubicBezTo>
                    <a:pt x="4162146" y="199259"/>
                    <a:pt x="4177996" y="194992"/>
                    <a:pt x="4186124" y="192960"/>
                  </a:cubicBezTo>
                  <a:cubicBezTo>
                    <a:pt x="4194252" y="190928"/>
                    <a:pt x="4204208" y="187067"/>
                    <a:pt x="4215994" y="181378"/>
                  </a:cubicBezTo>
                  <a:cubicBezTo>
                    <a:pt x="4227780" y="175688"/>
                    <a:pt x="4234486" y="172030"/>
                    <a:pt x="4236111" y="170405"/>
                  </a:cubicBezTo>
                  <a:cubicBezTo>
                    <a:pt x="4237736" y="168779"/>
                    <a:pt x="4240175" y="163699"/>
                    <a:pt x="4243426" y="155165"/>
                  </a:cubicBezTo>
                  <a:cubicBezTo>
                    <a:pt x="4246678" y="146630"/>
                    <a:pt x="4248303" y="139925"/>
                    <a:pt x="4248303" y="135048"/>
                  </a:cubicBezTo>
                  <a:cubicBezTo>
                    <a:pt x="4248303" y="130171"/>
                    <a:pt x="4248303" y="120418"/>
                    <a:pt x="4248303" y="105787"/>
                  </a:cubicBezTo>
                  <a:cubicBezTo>
                    <a:pt x="4248303" y="82216"/>
                    <a:pt x="4250335" y="64944"/>
                    <a:pt x="4254399" y="53971"/>
                  </a:cubicBezTo>
                  <a:cubicBezTo>
                    <a:pt x="4258463" y="42998"/>
                    <a:pt x="4267404" y="31416"/>
                    <a:pt x="4281222" y="19224"/>
                  </a:cubicBezTo>
                  <a:cubicBezTo>
                    <a:pt x="4295039" y="7032"/>
                    <a:pt x="4307028" y="1749"/>
                    <a:pt x="4317188" y="3374"/>
                  </a:cubicBezTo>
                  <a:close/>
                  <a:moveTo>
                    <a:pt x="2720112" y="174"/>
                  </a:moveTo>
                  <a:cubicBezTo>
                    <a:pt x="2726005" y="885"/>
                    <a:pt x="2733828" y="3781"/>
                    <a:pt x="2743582" y="8861"/>
                  </a:cubicBezTo>
                  <a:cubicBezTo>
                    <a:pt x="2763089" y="19021"/>
                    <a:pt x="2778126" y="31822"/>
                    <a:pt x="2788692" y="47266"/>
                  </a:cubicBezTo>
                  <a:cubicBezTo>
                    <a:pt x="2796007" y="57832"/>
                    <a:pt x="2797836" y="67179"/>
                    <a:pt x="2794178" y="75307"/>
                  </a:cubicBezTo>
                  <a:cubicBezTo>
                    <a:pt x="2790521" y="83435"/>
                    <a:pt x="2782799" y="89938"/>
                    <a:pt x="2771014" y="94814"/>
                  </a:cubicBezTo>
                  <a:cubicBezTo>
                    <a:pt x="2759228" y="99691"/>
                    <a:pt x="2752116" y="106600"/>
                    <a:pt x="2749678" y="115541"/>
                  </a:cubicBezTo>
                  <a:cubicBezTo>
                    <a:pt x="2744801" y="133422"/>
                    <a:pt x="2721230" y="179752"/>
                    <a:pt x="2678964" y="254530"/>
                  </a:cubicBezTo>
                  <a:cubicBezTo>
                    <a:pt x="2657831" y="289480"/>
                    <a:pt x="2639137" y="324024"/>
                    <a:pt x="2622881" y="358162"/>
                  </a:cubicBezTo>
                  <a:cubicBezTo>
                    <a:pt x="2606625" y="392299"/>
                    <a:pt x="2599716" y="410994"/>
                    <a:pt x="2602154" y="414245"/>
                  </a:cubicBezTo>
                  <a:cubicBezTo>
                    <a:pt x="2603780" y="415870"/>
                    <a:pt x="2622068" y="402866"/>
                    <a:pt x="2657018" y="375230"/>
                  </a:cubicBezTo>
                  <a:cubicBezTo>
                    <a:pt x="2730983" y="316709"/>
                    <a:pt x="2780158" y="281758"/>
                    <a:pt x="2804542" y="270379"/>
                  </a:cubicBezTo>
                  <a:cubicBezTo>
                    <a:pt x="2814295" y="266315"/>
                    <a:pt x="2824862" y="266722"/>
                    <a:pt x="2836241" y="271598"/>
                  </a:cubicBezTo>
                  <a:cubicBezTo>
                    <a:pt x="2848433" y="276475"/>
                    <a:pt x="2858999" y="283790"/>
                    <a:pt x="2867940" y="293544"/>
                  </a:cubicBezTo>
                  <a:cubicBezTo>
                    <a:pt x="2876881" y="303298"/>
                    <a:pt x="2879726" y="309800"/>
                    <a:pt x="2876474" y="313051"/>
                  </a:cubicBezTo>
                  <a:cubicBezTo>
                    <a:pt x="2873223" y="316302"/>
                    <a:pt x="2871598" y="320570"/>
                    <a:pt x="2871598" y="325853"/>
                  </a:cubicBezTo>
                  <a:cubicBezTo>
                    <a:pt x="2871598" y="331136"/>
                    <a:pt x="2864689" y="341093"/>
                    <a:pt x="2850871" y="355723"/>
                  </a:cubicBezTo>
                  <a:cubicBezTo>
                    <a:pt x="2840305" y="367102"/>
                    <a:pt x="2829535" y="382546"/>
                    <a:pt x="2818562" y="402053"/>
                  </a:cubicBezTo>
                  <a:cubicBezTo>
                    <a:pt x="2807590" y="421560"/>
                    <a:pt x="2803322" y="432533"/>
                    <a:pt x="2805761" y="434971"/>
                  </a:cubicBezTo>
                  <a:cubicBezTo>
                    <a:pt x="2808199" y="436597"/>
                    <a:pt x="2809418" y="435581"/>
                    <a:pt x="2809418" y="431923"/>
                  </a:cubicBezTo>
                  <a:cubicBezTo>
                    <a:pt x="2809418" y="428266"/>
                    <a:pt x="2814295" y="423998"/>
                    <a:pt x="2824049" y="419122"/>
                  </a:cubicBezTo>
                  <a:cubicBezTo>
                    <a:pt x="2833802" y="414245"/>
                    <a:pt x="2841930" y="411806"/>
                    <a:pt x="2848433" y="411806"/>
                  </a:cubicBezTo>
                  <a:cubicBezTo>
                    <a:pt x="2856561" y="412619"/>
                    <a:pt x="2864689" y="418512"/>
                    <a:pt x="2872817" y="429485"/>
                  </a:cubicBezTo>
                  <a:cubicBezTo>
                    <a:pt x="2880945" y="440458"/>
                    <a:pt x="2889479" y="449602"/>
                    <a:pt x="2898420" y="456917"/>
                  </a:cubicBezTo>
                  <a:cubicBezTo>
                    <a:pt x="2909799" y="465858"/>
                    <a:pt x="2919146" y="478456"/>
                    <a:pt x="2926462" y="494712"/>
                  </a:cubicBezTo>
                  <a:cubicBezTo>
                    <a:pt x="2933777" y="510968"/>
                    <a:pt x="2943124" y="539822"/>
                    <a:pt x="2954503" y="581275"/>
                  </a:cubicBezTo>
                  <a:cubicBezTo>
                    <a:pt x="2969134" y="634920"/>
                    <a:pt x="2979294" y="690190"/>
                    <a:pt x="2984983" y="747086"/>
                  </a:cubicBezTo>
                  <a:lnTo>
                    <a:pt x="2993518" y="832430"/>
                  </a:lnTo>
                  <a:lnTo>
                    <a:pt x="3017902" y="806827"/>
                  </a:lnTo>
                  <a:cubicBezTo>
                    <a:pt x="3033345" y="790571"/>
                    <a:pt x="3053868" y="771674"/>
                    <a:pt x="3079471" y="750134"/>
                  </a:cubicBezTo>
                  <a:cubicBezTo>
                    <a:pt x="3105074" y="728595"/>
                    <a:pt x="3132303" y="703805"/>
                    <a:pt x="3161158" y="675763"/>
                  </a:cubicBezTo>
                  <a:cubicBezTo>
                    <a:pt x="3190012" y="647722"/>
                    <a:pt x="3205658" y="633701"/>
                    <a:pt x="3208097" y="633701"/>
                  </a:cubicBezTo>
                  <a:cubicBezTo>
                    <a:pt x="3210535" y="633701"/>
                    <a:pt x="3219273" y="625776"/>
                    <a:pt x="3234310" y="609926"/>
                  </a:cubicBezTo>
                  <a:cubicBezTo>
                    <a:pt x="3249346" y="594077"/>
                    <a:pt x="3256255" y="585339"/>
                    <a:pt x="3255036" y="583714"/>
                  </a:cubicBezTo>
                  <a:cubicBezTo>
                    <a:pt x="3253817" y="582088"/>
                    <a:pt x="3241015" y="585542"/>
                    <a:pt x="3216631" y="594077"/>
                  </a:cubicBezTo>
                  <a:cubicBezTo>
                    <a:pt x="3192247" y="602611"/>
                    <a:pt x="3173146" y="610130"/>
                    <a:pt x="3159329" y="616632"/>
                  </a:cubicBezTo>
                  <a:cubicBezTo>
                    <a:pt x="3147950" y="622322"/>
                    <a:pt x="3134742" y="630856"/>
                    <a:pt x="3119705" y="642235"/>
                  </a:cubicBezTo>
                  <a:cubicBezTo>
                    <a:pt x="3104668" y="653614"/>
                    <a:pt x="3093492" y="663774"/>
                    <a:pt x="3086177" y="672715"/>
                  </a:cubicBezTo>
                  <a:cubicBezTo>
                    <a:pt x="3067482" y="694661"/>
                    <a:pt x="3054071" y="707056"/>
                    <a:pt x="3045943" y="709901"/>
                  </a:cubicBezTo>
                  <a:cubicBezTo>
                    <a:pt x="3037815" y="712746"/>
                    <a:pt x="3030500" y="707666"/>
                    <a:pt x="3023998" y="694661"/>
                  </a:cubicBezTo>
                  <a:cubicBezTo>
                    <a:pt x="3016682" y="679218"/>
                    <a:pt x="3015260" y="658085"/>
                    <a:pt x="3019730" y="631262"/>
                  </a:cubicBezTo>
                  <a:cubicBezTo>
                    <a:pt x="3024201" y="604440"/>
                    <a:pt x="3033345" y="582901"/>
                    <a:pt x="3047162" y="566645"/>
                  </a:cubicBezTo>
                  <a:cubicBezTo>
                    <a:pt x="3051226" y="560955"/>
                    <a:pt x="3056510" y="548560"/>
                    <a:pt x="3063012" y="529459"/>
                  </a:cubicBezTo>
                  <a:cubicBezTo>
                    <a:pt x="3069514" y="510358"/>
                    <a:pt x="3080081" y="485771"/>
                    <a:pt x="3094711" y="455698"/>
                  </a:cubicBezTo>
                  <a:cubicBezTo>
                    <a:pt x="3108529" y="425624"/>
                    <a:pt x="3119908" y="393722"/>
                    <a:pt x="3128849" y="359990"/>
                  </a:cubicBezTo>
                  <a:cubicBezTo>
                    <a:pt x="3137790" y="326259"/>
                    <a:pt x="3141041" y="302485"/>
                    <a:pt x="3138602" y="288667"/>
                  </a:cubicBezTo>
                  <a:lnTo>
                    <a:pt x="3136164" y="267941"/>
                  </a:lnTo>
                  <a:lnTo>
                    <a:pt x="3111780" y="272818"/>
                  </a:lnTo>
                  <a:cubicBezTo>
                    <a:pt x="3095524" y="275256"/>
                    <a:pt x="3078049" y="276882"/>
                    <a:pt x="3059354" y="277694"/>
                  </a:cubicBezTo>
                  <a:cubicBezTo>
                    <a:pt x="3020340" y="279320"/>
                    <a:pt x="2989047" y="293138"/>
                    <a:pt x="2965476" y="319147"/>
                  </a:cubicBezTo>
                  <a:cubicBezTo>
                    <a:pt x="2951658" y="334590"/>
                    <a:pt x="2944750" y="344141"/>
                    <a:pt x="2944750" y="347798"/>
                  </a:cubicBezTo>
                  <a:cubicBezTo>
                    <a:pt x="2944750" y="351456"/>
                    <a:pt x="2942718" y="353285"/>
                    <a:pt x="2938654" y="353285"/>
                  </a:cubicBezTo>
                  <a:cubicBezTo>
                    <a:pt x="2926462" y="353285"/>
                    <a:pt x="2931338" y="339061"/>
                    <a:pt x="2953284" y="310613"/>
                  </a:cubicBezTo>
                  <a:cubicBezTo>
                    <a:pt x="2965476" y="295982"/>
                    <a:pt x="2979700" y="281758"/>
                    <a:pt x="2995956" y="267941"/>
                  </a:cubicBezTo>
                  <a:cubicBezTo>
                    <a:pt x="3018714" y="249246"/>
                    <a:pt x="3038628" y="231771"/>
                    <a:pt x="3055697" y="215515"/>
                  </a:cubicBezTo>
                  <a:cubicBezTo>
                    <a:pt x="3068702" y="203323"/>
                    <a:pt x="3089631" y="189302"/>
                    <a:pt x="3118486" y="173453"/>
                  </a:cubicBezTo>
                  <a:cubicBezTo>
                    <a:pt x="3147340" y="157603"/>
                    <a:pt x="3171521" y="146427"/>
                    <a:pt x="3191028" y="139925"/>
                  </a:cubicBezTo>
                  <a:cubicBezTo>
                    <a:pt x="3204846" y="135861"/>
                    <a:pt x="3217038" y="130578"/>
                    <a:pt x="3227604" y="124075"/>
                  </a:cubicBezTo>
                  <a:cubicBezTo>
                    <a:pt x="3238170" y="117573"/>
                    <a:pt x="3253004" y="113306"/>
                    <a:pt x="3272105" y="111274"/>
                  </a:cubicBezTo>
                  <a:cubicBezTo>
                    <a:pt x="3291206" y="109242"/>
                    <a:pt x="3308478" y="111883"/>
                    <a:pt x="3323921" y="119198"/>
                  </a:cubicBezTo>
                  <a:cubicBezTo>
                    <a:pt x="3346679" y="131390"/>
                    <a:pt x="3360090" y="146224"/>
                    <a:pt x="3364154" y="163699"/>
                  </a:cubicBezTo>
                  <a:cubicBezTo>
                    <a:pt x="3368218" y="181174"/>
                    <a:pt x="3365374" y="209013"/>
                    <a:pt x="3355620" y="247214"/>
                  </a:cubicBezTo>
                  <a:cubicBezTo>
                    <a:pt x="3348305" y="273224"/>
                    <a:pt x="3345460" y="287448"/>
                    <a:pt x="3347086" y="289886"/>
                  </a:cubicBezTo>
                  <a:cubicBezTo>
                    <a:pt x="3349524" y="293950"/>
                    <a:pt x="3347086" y="309800"/>
                    <a:pt x="3339770" y="337435"/>
                  </a:cubicBezTo>
                  <a:cubicBezTo>
                    <a:pt x="3332455" y="365070"/>
                    <a:pt x="3325140" y="387016"/>
                    <a:pt x="3317825" y="403272"/>
                  </a:cubicBezTo>
                  <a:cubicBezTo>
                    <a:pt x="3298318" y="444725"/>
                    <a:pt x="3293441" y="468702"/>
                    <a:pt x="3303194" y="475205"/>
                  </a:cubicBezTo>
                  <a:cubicBezTo>
                    <a:pt x="3306446" y="476830"/>
                    <a:pt x="3317825" y="476018"/>
                    <a:pt x="3337332" y="472766"/>
                  </a:cubicBezTo>
                  <a:cubicBezTo>
                    <a:pt x="3350337" y="469515"/>
                    <a:pt x="3359684" y="468296"/>
                    <a:pt x="3365374" y="469109"/>
                  </a:cubicBezTo>
                  <a:cubicBezTo>
                    <a:pt x="3371063" y="469922"/>
                    <a:pt x="3379598" y="473173"/>
                    <a:pt x="3390977" y="478862"/>
                  </a:cubicBezTo>
                  <a:cubicBezTo>
                    <a:pt x="3400730" y="483739"/>
                    <a:pt x="3407030" y="487803"/>
                    <a:pt x="3409874" y="491054"/>
                  </a:cubicBezTo>
                  <a:cubicBezTo>
                    <a:pt x="3412719" y="494306"/>
                    <a:pt x="3414142" y="498370"/>
                    <a:pt x="3414142" y="503246"/>
                  </a:cubicBezTo>
                  <a:cubicBezTo>
                    <a:pt x="3413329" y="518690"/>
                    <a:pt x="3409874" y="532101"/>
                    <a:pt x="3403778" y="543480"/>
                  </a:cubicBezTo>
                  <a:cubicBezTo>
                    <a:pt x="3397682" y="554859"/>
                    <a:pt x="3386100" y="569896"/>
                    <a:pt x="3369031" y="588590"/>
                  </a:cubicBezTo>
                  <a:lnTo>
                    <a:pt x="3333674" y="628824"/>
                  </a:lnTo>
                  <a:lnTo>
                    <a:pt x="3331236" y="671496"/>
                  </a:lnTo>
                  <a:cubicBezTo>
                    <a:pt x="3329611" y="691003"/>
                    <a:pt x="3329204" y="703602"/>
                    <a:pt x="3330017" y="709291"/>
                  </a:cubicBezTo>
                  <a:cubicBezTo>
                    <a:pt x="3330830" y="714981"/>
                    <a:pt x="3333674" y="719858"/>
                    <a:pt x="3338551" y="723922"/>
                  </a:cubicBezTo>
                  <a:cubicBezTo>
                    <a:pt x="3345866" y="730424"/>
                    <a:pt x="3357246" y="734488"/>
                    <a:pt x="3372689" y="736114"/>
                  </a:cubicBezTo>
                  <a:cubicBezTo>
                    <a:pt x="3389758" y="738552"/>
                    <a:pt x="3401544" y="743226"/>
                    <a:pt x="3408046" y="750134"/>
                  </a:cubicBezTo>
                  <a:cubicBezTo>
                    <a:pt x="3414548" y="757043"/>
                    <a:pt x="3416986" y="767406"/>
                    <a:pt x="3415361" y="781224"/>
                  </a:cubicBezTo>
                  <a:cubicBezTo>
                    <a:pt x="3412110" y="803170"/>
                    <a:pt x="3408655" y="816378"/>
                    <a:pt x="3404998" y="820848"/>
                  </a:cubicBezTo>
                  <a:cubicBezTo>
                    <a:pt x="3401340" y="825318"/>
                    <a:pt x="3389352" y="830805"/>
                    <a:pt x="3369031" y="837307"/>
                  </a:cubicBezTo>
                  <a:lnTo>
                    <a:pt x="3331236" y="849499"/>
                  </a:lnTo>
                  <a:lnTo>
                    <a:pt x="3331236" y="976296"/>
                  </a:lnTo>
                  <a:cubicBezTo>
                    <a:pt x="3330423" y="1060827"/>
                    <a:pt x="3327172" y="1116504"/>
                    <a:pt x="3321482" y="1143326"/>
                  </a:cubicBezTo>
                  <a:cubicBezTo>
                    <a:pt x="3315793" y="1170149"/>
                    <a:pt x="3313354" y="1188437"/>
                    <a:pt x="3314168" y="1198190"/>
                  </a:cubicBezTo>
                  <a:cubicBezTo>
                    <a:pt x="3315793" y="1221762"/>
                    <a:pt x="3307258" y="1235579"/>
                    <a:pt x="3288564" y="1239643"/>
                  </a:cubicBezTo>
                  <a:cubicBezTo>
                    <a:pt x="3275559" y="1242894"/>
                    <a:pt x="3265602" y="1242082"/>
                    <a:pt x="3258694" y="1237205"/>
                  </a:cubicBezTo>
                  <a:cubicBezTo>
                    <a:pt x="3251785" y="1232328"/>
                    <a:pt x="3246298" y="1222574"/>
                    <a:pt x="3242234" y="1207944"/>
                  </a:cubicBezTo>
                  <a:cubicBezTo>
                    <a:pt x="3239796" y="1196565"/>
                    <a:pt x="3237561" y="1182747"/>
                    <a:pt x="3235529" y="1166491"/>
                  </a:cubicBezTo>
                  <a:cubicBezTo>
                    <a:pt x="3233497" y="1150235"/>
                    <a:pt x="3232481" y="1136621"/>
                    <a:pt x="3232481" y="1125648"/>
                  </a:cubicBezTo>
                  <a:cubicBezTo>
                    <a:pt x="3232481" y="1114675"/>
                    <a:pt x="3233294" y="1108376"/>
                    <a:pt x="3234919" y="1106750"/>
                  </a:cubicBezTo>
                  <a:cubicBezTo>
                    <a:pt x="3238170" y="1106750"/>
                    <a:pt x="3240812" y="1110002"/>
                    <a:pt x="3242844" y="1116504"/>
                  </a:cubicBezTo>
                  <a:cubicBezTo>
                    <a:pt x="3244876" y="1123006"/>
                    <a:pt x="3248330" y="1128696"/>
                    <a:pt x="3253207" y="1133573"/>
                  </a:cubicBezTo>
                  <a:cubicBezTo>
                    <a:pt x="3254833" y="1134386"/>
                    <a:pt x="3256255" y="1133776"/>
                    <a:pt x="3257474" y="1131744"/>
                  </a:cubicBezTo>
                  <a:cubicBezTo>
                    <a:pt x="3258694" y="1129712"/>
                    <a:pt x="3259303" y="1124022"/>
                    <a:pt x="3259303" y="1114675"/>
                  </a:cubicBezTo>
                  <a:cubicBezTo>
                    <a:pt x="3259303" y="1105328"/>
                    <a:pt x="3259303" y="1092730"/>
                    <a:pt x="3259303" y="1076880"/>
                  </a:cubicBezTo>
                  <a:cubicBezTo>
                    <a:pt x="3259303" y="1061030"/>
                    <a:pt x="3259303" y="1038069"/>
                    <a:pt x="3259303" y="1007995"/>
                  </a:cubicBezTo>
                  <a:cubicBezTo>
                    <a:pt x="3257678" y="921026"/>
                    <a:pt x="3256052" y="876728"/>
                    <a:pt x="3254426" y="875102"/>
                  </a:cubicBezTo>
                  <a:cubicBezTo>
                    <a:pt x="3252801" y="872664"/>
                    <a:pt x="3236545" y="876118"/>
                    <a:pt x="3205658" y="885466"/>
                  </a:cubicBezTo>
                  <a:cubicBezTo>
                    <a:pt x="3174772" y="894813"/>
                    <a:pt x="3145512" y="904770"/>
                    <a:pt x="3117876" y="915336"/>
                  </a:cubicBezTo>
                  <a:cubicBezTo>
                    <a:pt x="3080487" y="930779"/>
                    <a:pt x="3045943" y="943378"/>
                    <a:pt x="3014244" y="953131"/>
                  </a:cubicBezTo>
                  <a:cubicBezTo>
                    <a:pt x="2992298" y="960446"/>
                    <a:pt x="2978074" y="966136"/>
                    <a:pt x="2971572" y="970200"/>
                  </a:cubicBezTo>
                  <a:cubicBezTo>
                    <a:pt x="2965070" y="974264"/>
                    <a:pt x="2956942" y="982798"/>
                    <a:pt x="2947188" y="995803"/>
                  </a:cubicBezTo>
                  <a:cubicBezTo>
                    <a:pt x="2918740" y="1034818"/>
                    <a:pt x="2880538" y="1060421"/>
                    <a:pt x="2832583" y="1072613"/>
                  </a:cubicBezTo>
                  <a:cubicBezTo>
                    <a:pt x="2809012" y="1078302"/>
                    <a:pt x="2791944" y="1085211"/>
                    <a:pt x="2781377" y="1093339"/>
                  </a:cubicBezTo>
                  <a:cubicBezTo>
                    <a:pt x="2774062" y="1099029"/>
                    <a:pt x="2769388" y="1101874"/>
                    <a:pt x="2767356" y="1101874"/>
                  </a:cubicBezTo>
                  <a:cubicBezTo>
                    <a:pt x="2765324" y="1101874"/>
                    <a:pt x="2762682" y="1099435"/>
                    <a:pt x="2759431" y="1094558"/>
                  </a:cubicBezTo>
                  <a:cubicBezTo>
                    <a:pt x="2754554" y="1087243"/>
                    <a:pt x="2752116" y="1081350"/>
                    <a:pt x="2752116" y="1076880"/>
                  </a:cubicBezTo>
                  <a:cubicBezTo>
                    <a:pt x="2752116" y="1072410"/>
                    <a:pt x="2739518" y="1064485"/>
                    <a:pt x="2714321" y="1053106"/>
                  </a:cubicBezTo>
                  <a:cubicBezTo>
                    <a:pt x="2694814" y="1044165"/>
                    <a:pt x="2674290" y="1030550"/>
                    <a:pt x="2652751" y="1012262"/>
                  </a:cubicBezTo>
                  <a:cubicBezTo>
                    <a:pt x="2631212" y="993974"/>
                    <a:pt x="2613534" y="975483"/>
                    <a:pt x="2599716" y="956789"/>
                  </a:cubicBezTo>
                  <a:cubicBezTo>
                    <a:pt x="2593214" y="947035"/>
                    <a:pt x="2588540" y="941752"/>
                    <a:pt x="2585695" y="940939"/>
                  </a:cubicBezTo>
                  <a:cubicBezTo>
                    <a:pt x="2582851" y="940126"/>
                    <a:pt x="2576551" y="941346"/>
                    <a:pt x="2566798" y="944597"/>
                  </a:cubicBezTo>
                  <a:cubicBezTo>
                    <a:pt x="2558670" y="947848"/>
                    <a:pt x="2552980" y="949270"/>
                    <a:pt x="2549729" y="948864"/>
                  </a:cubicBezTo>
                  <a:cubicBezTo>
                    <a:pt x="2546478" y="948458"/>
                    <a:pt x="2542820" y="945410"/>
                    <a:pt x="2538756" y="939720"/>
                  </a:cubicBezTo>
                  <a:cubicBezTo>
                    <a:pt x="2532254" y="931592"/>
                    <a:pt x="2528799" y="923464"/>
                    <a:pt x="2528393" y="915336"/>
                  </a:cubicBezTo>
                  <a:cubicBezTo>
                    <a:pt x="2527986" y="907208"/>
                    <a:pt x="2526158" y="899893"/>
                    <a:pt x="2522906" y="893390"/>
                  </a:cubicBezTo>
                  <a:cubicBezTo>
                    <a:pt x="2513153" y="875509"/>
                    <a:pt x="2524938" y="831618"/>
                    <a:pt x="2558263" y="761717"/>
                  </a:cubicBezTo>
                  <a:cubicBezTo>
                    <a:pt x="2579396" y="718638"/>
                    <a:pt x="2597684" y="684907"/>
                    <a:pt x="2613127" y="660523"/>
                  </a:cubicBezTo>
                  <a:cubicBezTo>
                    <a:pt x="2647265" y="608504"/>
                    <a:pt x="2680996" y="543886"/>
                    <a:pt x="2714321" y="466670"/>
                  </a:cubicBezTo>
                  <a:cubicBezTo>
                    <a:pt x="2728951" y="434158"/>
                    <a:pt x="2739111" y="413026"/>
                    <a:pt x="2744801" y="403272"/>
                  </a:cubicBezTo>
                  <a:cubicBezTo>
                    <a:pt x="2750490" y="393518"/>
                    <a:pt x="2752320" y="387829"/>
                    <a:pt x="2750287" y="386203"/>
                  </a:cubicBezTo>
                  <a:cubicBezTo>
                    <a:pt x="2748255" y="384578"/>
                    <a:pt x="2733828" y="394738"/>
                    <a:pt x="2707006" y="416683"/>
                  </a:cubicBezTo>
                  <a:cubicBezTo>
                    <a:pt x="2680183" y="438629"/>
                    <a:pt x="2650922" y="461794"/>
                    <a:pt x="2619223" y="486178"/>
                  </a:cubicBezTo>
                  <a:cubicBezTo>
                    <a:pt x="2587524" y="510562"/>
                    <a:pt x="2563953" y="534133"/>
                    <a:pt x="2548510" y="556891"/>
                  </a:cubicBezTo>
                  <a:cubicBezTo>
                    <a:pt x="2535505" y="577211"/>
                    <a:pt x="2521281" y="594483"/>
                    <a:pt x="2505838" y="608707"/>
                  </a:cubicBezTo>
                  <a:cubicBezTo>
                    <a:pt x="2490394" y="622931"/>
                    <a:pt x="2479219" y="629230"/>
                    <a:pt x="2472310" y="627605"/>
                  </a:cubicBezTo>
                  <a:cubicBezTo>
                    <a:pt x="2465401" y="625979"/>
                    <a:pt x="2459102" y="618664"/>
                    <a:pt x="2453412" y="605659"/>
                  </a:cubicBezTo>
                  <a:cubicBezTo>
                    <a:pt x="2447722" y="592654"/>
                    <a:pt x="2444878" y="579243"/>
                    <a:pt x="2444878" y="565426"/>
                  </a:cubicBezTo>
                  <a:cubicBezTo>
                    <a:pt x="2444878" y="555672"/>
                    <a:pt x="2446097" y="547747"/>
                    <a:pt x="2448535" y="541651"/>
                  </a:cubicBezTo>
                  <a:cubicBezTo>
                    <a:pt x="2450974" y="535555"/>
                    <a:pt x="2457070" y="526818"/>
                    <a:pt x="2466823" y="515438"/>
                  </a:cubicBezTo>
                  <a:cubicBezTo>
                    <a:pt x="2482266" y="497557"/>
                    <a:pt x="2497506" y="471547"/>
                    <a:pt x="2512543" y="437410"/>
                  </a:cubicBezTo>
                  <a:cubicBezTo>
                    <a:pt x="2527580" y="403272"/>
                    <a:pt x="2537334" y="381936"/>
                    <a:pt x="2541804" y="373402"/>
                  </a:cubicBezTo>
                  <a:cubicBezTo>
                    <a:pt x="2546274" y="364867"/>
                    <a:pt x="2554606" y="347595"/>
                    <a:pt x="2566798" y="321586"/>
                  </a:cubicBezTo>
                  <a:cubicBezTo>
                    <a:pt x="2578990" y="295576"/>
                    <a:pt x="2600122" y="256562"/>
                    <a:pt x="2630196" y="204542"/>
                  </a:cubicBezTo>
                  <a:cubicBezTo>
                    <a:pt x="2661082" y="150085"/>
                    <a:pt x="2681402" y="111883"/>
                    <a:pt x="2691156" y="89938"/>
                  </a:cubicBezTo>
                  <a:cubicBezTo>
                    <a:pt x="2700910" y="67992"/>
                    <a:pt x="2705786" y="49298"/>
                    <a:pt x="2705786" y="33854"/>
                  </a:cubicBezTo>
                  <a:cubicBezTo>
                    <a:pt x="2704974" y="17598"/>
                    <a:pt x="2705786" y="7845"/>
                    <a:pt x="2708225" y="4594"/>
                  </a:cubicBezTo>
                  <a:cubicBezTo>
                    <a:pt x="2710257" y="936"/>
                    <a:pt x="2714219" y="-537"/>
                    <a:pt x="2720112" y="174"/>
                  </a:cubicBezTo>
                  <a:close/>
                </a:path>
              </a:pathLst>
            </a:custGeom>
            <a:solidFill>
              <a:schemeClr val="accent1"/>
            </a:solidFill>
            <a:ln w="107950">
              <a:solidFill>
                <a:schemeClr val="bg1"/>
              </a:solidFill>
            </a:ln>
            <a:effectLst>
              <a:outerShdw blurRad="139700" dist="50800" dir="14400000" sx="101000" sy="101000" algn="br" rotWithShape="0">
                <a:prstClr val="black">
                  <a:alpha val="50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defRPr sz="9600" b="1">
                  <a:solidFill>
                    <a:schemeClr val="accent1"/>
                  </a:solidFill>
                  <a:latin typeface="李旭科书法" panose="02000603000000000000" pitchFamily="2" charset="-122"/>
                  <a:ea typeface="李旭科书法" panose="02000603000000000000" pitchFamily="2" charset="-122"/>
                </a:defRPr>
              </a:lvl1pPr>
            </a:lstStyle>
            <a:p>
              <a:endParaRPr lang="zh-CN" altLang="en-US" dirty="0"/>
            </a:p>
          </p:txBody>
        </p:sp>
        <p:sp>
          <p:nvSpPr>
            <p:cNvPr id="169" name="文本框 168"/>
            <p:cNvSpPr txBox="1">
              <a:spLocks noChangeAspect="1"/>
            </p:cNvSpPr>
            <p:nvPr/>
          </p:nvSpPr>
          <p:spPr>
            <a:xfrm>
              <a:off x="8688288" y="916538"/>
              <a:ext cx="4740781" cy="1285200"/>
            </a:xfrm>
            <a:custGeom>
              <a:avLst/>
              <a:gdLst/>
              <a:ahLst/>
              <a:cxnLst/>
              <a:rect l="l" t="t" r="r" b="b"/>
              <a:pathLst>
                <a:path w="4579926" h="1241593">
                  <a:moveTo>
                    <a:pt x="4217823" y="992146"/>
                  </a:moveTo>
                  <a:cubicBezTo>
                    <a:pt x="4215385" y="992146"/>
                    <a:pt x="4208882" y="995397"/>
                    <a:pt x="4198316" y="1001899"/>
                  </a:cubicBezTo>
                  <a:cubicBezTo>
                    <a:pt x="4187749" y="1007589"/>
                    <a:pt x="4181044" y="1012872"/>
                    <a:pt x="4178199" y="1017749"/>
                  </a:cubicBezTo>
                  <a:cubicBezTo>
                    <a:pt x="4175354" y="1022626"/>
                    <a:pt x="4173932" y="1029941"/>
                    <a:pt x="4173932" y="1039694"/>
                  </a:cubicBezTo>
                  <a:cubicBezTo>
                    <a:pt x="4173932" y="1050261"/>
                    <a:pt x="4175760" y="1057170"/>
                    <a:pt x="4179418" y="1060421"/>
                  </a:cubicBezTo>
                  <a:cubicBezTo>
                    <a:pt x="4183076" y="1063672"/>
                    <a:pt x="4187749" y="1063469"/>
                    <a:pt x="4193439" y="1059811"/>
                  </a:cubicBezTo>
                  <a:cubicBezTo>
                    <a:pt x="4199129" y="1056154"/>
                    <a:pt x="4204818" y="1049042"/>
                    <a:pt x="4210508" y="1038475"/>
                  </a:cubicBezTo>
                  <a:cubicBezTo>
                    <a:pt x="4217823" y="1025470"/>
                    <a:pt x="4221480" y="1014091"/>
                    <a:pt x="4221480" y="1004338"/>
                  </a:cubicBezTo>
                  <a:cubicBezTo>
                    <a:pt x="4221480" y="996210"/>
                    <a:pt x="4220262" y="992146"/>
                    <a:pt x="4217823" y="992146"/>
                  </a:cubicBezTo>
                  <a:close/>
                  <a:moveTo>
                    <a:pt x="2770404" y="878760"/>
                  </a:moveTo>
                  <a:lnTo>
                    <a:pt x="2721636" y="912898"/>
                  </a:lnTo>
                  <a:cubicBezTo>
                    <a:pt x="2689937" y="935656"/>
                    <a:pt x="2674087" y="948661"/>
                    <a:pt x="2674087" y="951912"/>
                  </a:cubicBezTo>
                  <a:cubicBezTo>
                    <a:pt x="2674087" y="955163"/>
                    <a:pt x="2680996" y="961666"/>
                    <a:pt x="2694814" y="971419"/>
                  </a:cubicBezTo>
                  <a:cubicBezTo>
                    <a:pt x="2708631" y="981173"/>
                    <a:pt x="2720417" y="987675"/>
                    <a:pt x="2730170" y="990926"/>
                  </a:cubicBezTo>
                  <a:cubicBezTo>
                    <a:pt x="2742362" y="994990"/>
                    <a:pt x="2750490" y="994381"/>
                    <a:pt x="2754554" y="989098"/>
                  </a:cubicBezTo>
                  <a:cubicBezTo>
                    <a:pt x="2758618" y="983814"/>
                    <a:pt x="2762682" y="969387"/>
                    <a:pt x="2766746" y="945816"/>
                  </a:cubicBezTo>
                  <a:cubicBezTo>
                    <a:pt x="2770810" y="922245"/>
                    <a:pt x="2772436" y="905176"/>
                    <a:pt x="2771623" y="894610"/>
                  </a:cubicBezTo>
                  <a:close/>
                  <a:moveTo>
                    <a:pt x="2770404" y="798293"/>
                  </a:moveTo>
                  <a:cubicBezTo>
                    <a:pt x="2767966" y="798293"/>
                    <a:pt x="2760650" y="804389"/>
                    <a:pt x="2748458" y="816581"/>
                  </a:cubicBezTo>
                  <a:cubicBezTo>
                    <a:pt x="2736266" y="829586"/>
                    <a:pt x="2731390" y="836088"/>
                    <a:pt x="2733828" y="836088"/>
                  </a:cubicBezTo>
                  <a:cubicBezTo>
                    <a:pt x="2755774" y="827147"/>
                    <a:pt x="2767966" y="818206"/>
                    <a:pt x="2770404" y="809266"/>
                  </a:cubicBezTo>
                  <a:cubicBezTo>
                    <a:pt x="2772842" y="801950"/>
                    <a:pt x="2772842" y="798293"/>
                    <a:pt x="2770404" y="798293"/>
                  </a:cubicBezTo>
                  <a:close/>
                  <a:moveTo>
                    <a:pt x="2908174" y="794635"/>
                  </a:moveTo>
                  <a:cubicBezTo>
                    <a:pt x="2905735" y="794635"/>
                    <a:pt x="2896591" y="799715"/>
                    <a:pt x="2880742" y="809875"/>
                  </a:cubicBezTo>
                  <a:cubicBezTo>
                    <a:pt x="2864892" y="820035"/>
                    <a:pt x="2856154" y="826741"/>
                    <a:pt x="2854529" y="829992"/>
                  </a:cubicBezTo>
                  <a:cubicBezTo>
                    <a:pt x="2852090" y="834056"/>
                    <a:pt x="2848230" y="850312"/>
                    <a:pt x="2842946" y="878760"/>
                  </a:cubicBezTo>
                  <a:cubicBezTo>
                    <a:pt x="2837663" y="907208"/>
                    <a:pt x="2834209" y="931998"/>
                    <a:pt x="2832583" y="953131"/>
                  </a:cubicBezTo>
                  <a:cubicBezTo>
                    <a:pt x="2830958" y="973451"/>
                    <a:pt x="2831974" y="984627"/>
                    <a:pt x="2835631" y="986659"/>
                  </a:cubicBezTo>
                  <a:cubicBezTo>
                    <a:pt x="2839289" y="988691"/>
                    <a:pt x="2847620" y="982392"/>
                    <a:pt x="2860625" y="967762"/>
                  </a:cubicBezTo>
                  <a:cubicBezTo>
                    <a:pt x="2887447" y="937688"/>
                    <a:pt x="2903703" y="888514"/>
                    <a:pt x="2909393" y="820238"/>
                  </a:cubicBezTo>
                  <a:cubicBezTo>
                    <a:pt x="2911018" y="803170"/>
                    <a:pt x="2910612" y="794635"/>
                    <a:pt x="2908174" y="794635"/>
                  </a:cubicBezTo>
                  <a:close/>
                  <a:moveTo>
                    <a:pt x="730225" y="789149"/>
                  </a:moveTo>
                  <a:cubicBezTo>
                    <a:pt x="739166" y="790368"/>
                    <a:pt x="761112" y="796667"/>
                    <a:pt x="796062" y="808046"/>
                  </a:cubicBezTo>
                  <a:cubicBezTo>
                    <a:pt x="830200" y="818613"/>
                    <a:pt x="856209" y="828773"/>
                    <a:pt x="874091" y="838526"/>
                  </a:cubicBezTo>
                  <a:cubicBezTo>
                    <a:pt x="891973" y="848280"/>
                    <a:pt x="910261" y="862910"/>
                    <a:pt x="928955" y="882418"/>
                  </a:cubicBezTo>
                  <a:cubicBezTo>
                    <a:pt x="962280" y="914930"/>
                    <a:pt x="980568" y="943378"/>
                    <a:pt x="983819" y="967762"/>
                  </a:cubicBezTo>
                  <a:cubicBezTo>
                    <a:pt x="986257" y="983205"/>
                    <a:pt x="985851" y="992755"/>
                    <a:pt x="982600" y="996413"/>
                  </a:cubicBezTo>
                  <a:cubicBezTo>
                    <a:pt x="979349" y="1000070"/>
                    <a:pt x="972440" y="999054"/>
                    <a:pt x="961873" y="993365"/>
                  </a:cubicBezTo>
                  <a:cubicBezTo>
                    <a:pt x="952120" y="988488"/>
                    <a:pt x="936677" y="984830"/>
                    <a:pt x="915544" y="982392"/>
                  </a:cubicBezTo>
                  <a:cubicBezTo>
                    <a:pt x="899288" y="980766"/>
                    <a:pt x="887705" y="978125"/>
                    <a:pt x="880797" y="974467"/>
                  </a:cubicBezTo>
                  <a:cubicBezTo>
                    <a:pt x="873888" y="970810"/>
                    <a:pt x="867182" y="964104"/>
                    <a:pt x="860680" y="954350"/>
                  </a:cubicBezTo>
                  <a:cubicBezTo>
                    <a:pt x="854178" y="945410"/>
                    <a:pt x="827355" y="917165"/>
                    <a:pt x="780213" y="869616"/>
                  </a:cubicBezTo>
                  <a:cubicBezTo>
                    <a:pt x="733070" y="822067"/>
                    <a:pt x="710718" y="796667"/>
                    <a:pt x="713157" y="793416"/>
                  </a:cubicBezTo>
                  <a:cubicBezTo>
                    <a:pt x="715595" y="789352"/>
                    <a:pt x="721285" y="787930"/>
                    <a:pt x="730225" y="789149"/>
                  </a:cubicBezTo>
                  <a:close/>
                  <a:moveTo>
                    <a:pt x="2865502" y="737942"/>
                  </a:moveTo>
                  <a:cubicBezTo>
                    <a:pt x="2862250" y="738349"/>
                    <a:pt x="2860625" y="741803"/>
                    <a:pt x="2860625" y="748306"/>
                  </a:cubicBezTo>
                  <a:cubicBezTo>
                    <a:pt x="2860625" y="754808"/>
                    <a:pt x="2862250" y="758059"/>
                    <a:pt x="2865502" y="758059"/>
                  </a:cubicBezTo>
                  <a:cubicBezTo>
                    <a:pt x="2873630" y="758059"/>
                    <a:pt x="2876068" y="753589"/>
                    <a:pt x="2872817" y="744648"/>
                  </a:cubicBezTo>
                  <a:cubicBezTo>
                    <a:pt x="2871191" y="739771"/>
                    <a:pt x="2868753" y="737536"/>
                    <a:pt x="2865502" y="737942"/>
                  </a:cubicBezTo>
                  <a:close/>
                  <a:moveTo>
                    <a:pt x="4354374" y="731237"/>
                  </a:moveTo>
                  <a:cubicBezTo>
                    <a:pt x="4353560" y="731237"/>
                    <a:pt x="4350310" y="742006"/>
                    <a:pt x="4344620" y="763546"/>
                  </a:cubicBezTo>
                  <a:cubicBezTo>
                    <a:pt x="4338930" y="785085"/>
                    <a:pt x="4336898" y="796261"/>
                    <a:pt x="4338524" y="797074"/>
                  </a:cubicBezTo>
                  <a:cubicBezTo>
                    <a:pt x="4340149" y="798699"/>
                    <a:pt x="4348074" y="796464"/>
                    <a:pt x="4362298" y="790368"/>
                  </a:cubicBezTo>
                  <a:cubicBezTo>
                    <a:pt x="4376522" y="784272"/>
                    <a:pt x="4383634" y="779598"/>
                    <a:pt x="4383634" y="776347"/>
                  </a:cubicBezTo>
                  <a:cubicBezTo>
                    <a:pt x="4383634" y="772283"/>
                    <a:pt x="4378961" y="763749"/>
                    <a:pt x="4369614" y="750744"/>
                  </a:cubicBezTo>
                  <a:cubicBezTo>
                    <a:pt x="4360266" y="737739"/>
                    <a:pt x="4355186" y="731237"/>
                    <a:pt x="4354374" y="731237"/>
                  </a:cubicBezTo>
                  <a:close/>
                  <a:moveTo>
                    <a:pt x="2837460" y="728798"/>
                  </a:moveTo>
                  <a:cubicBezTo>
                    <a:pt x="2836647" y="728798"/>
                    <a:pt x="2835428" y="729205"/>
                    <a:pt x="2833802" y="730018"/>
                  </a:cubicBezTo>
                  <a:cubicBezTo>
                    <a:pt x="2831364" y="732456"/>
                    <a:pt x="2830145" y="739365"/>
                    <a:pt x="2830145" y="750744"/>
                  </a:cubicBezTo>
                  <a:lnTo>
                    <a:pt x="2831364" y="766594"/>
                  </a:lnTo>
                  <a:lnTo>
                    <a:pt x="2835022" y="748306"/>
                  </a:lnTo>
                  <a:cubicBezTo>
                    <a:pt x="2838273" y="735301"/>
                    <a:pt x="2839086" y="728798"/>
                    <a:pt x="2837460" y="728798"/>
                  </a:cubicBezTo>
                  <a:close/>
                  <a:moveTo>
                    <a:pt x="2771014" y="692222"/>
                  </a:moveTo>
                  <a:cubicBezTo>
                    <a:pt x="2768169" y="692222"/>
                    <a:pt x="2764714" y="693035"/>
                    <a:pt x="2760650" y="694661"/>
                  </a:cubicBezTo>
                  <a:cubicBezTo>
                    <a:pt x="2756586" y="696286"/>
                    <a:pt x="2750897" y="698318"/>
                    <a:pt x="2743582" y="700757"/>
                  </a:cubicBezTo>
                  <a:cubicBezTo>
                    <a:pt x="2714321" y="712949"/>
                    <a:pt x="2694204" y="725750"/>
                    <a:pt x="2683231" y="739162"/>
                  </a:cubicBezTo>
                  <a:cubicBezTo>
                    <a:pt x="2672258" y="752573"/>
                    <a:pt x="2662302" y="775941"/>
                    <a:pt x="2653361" y="809266"/>
                  </a:cubicBezTo>
                  <a:cubicBezTo>
                    <a:pt x="2648484" y="840965"/>
                    <a:pt x="2647265" y="856814"/>
                    <a:pt x="2649703" y="856814"/>
                  </a:cubicBezTo>
                  <a:cubicBezTo>
                    <a:pt x="2654580" y="856814"/>
                    <a:pt x="2675510" y="836088"/>
                    <a:pt x="2712492" y="794635"/>
                  </a:cubicBezTo>
                  <a:cubicBezTo>
                    <a:pt x="2749474" y="753182"/>
                    <a:pt x="2769591" y="727986"/>
                    <a:pt x="2772842" y="719045"/>
                  </a:cubicBezTo>
                  <a:cubicBezTo>
                    <a:pt x="2776094" y="710104"/>
                    <a:pt x="2777719" y="703195"/>
                    <a:pt x="2777719" y="698318"/>
                  </a:cubicBezTo>
                  <a:cubicBezTo>
                    <a:pt x="2777719" y="695880"/>
                    <a:pt x="2777313" y="694254"/>
                    <a:pt x="2776500" y="693442"/>
                  </a:cubicBezTo>
                  <a:cubicBezTo>
                    <a:pt x="2775687" y="692629"/>
                    <a:pt x="2773858" y="692222"/>
                    <a:pt x="2771014" y="692222"/>
                  </a:cubicBezTo>
                  <a:close/>
                  <a:moveTo>
                    <a:pt x="3262961" y="680030"/>
                  </a:moveTo>
                  <a:cubicBezTo>
                    <a:pt x="3260522" y="680843"/>
                    <a:pt x="3228823" y="708275"/>
                    <a:pt x="3167863" y="762326"/>
                  </a:cubicBezTo>
                  <a:cubicBezTo>
                    <a:pt x="3106903" y="816378"/>
                    <a:pt x="3075204" y="845435"/>
                    <a:pt x="3072766" y="849499"/>
                  </a:cubicBezTo>
                  <a:cubicBezTo>
                    <a:pt x="3070327" y="854376"/>
                    <a:pt x="3091866" y="849093"/>
                    <a:pt x="3137383" y="833650"/>
                  </a:cubicBezTo>
                  <a:cubicBezTo>
                    <a:pt x="3144698" y="831211"/>
                    <a:pt x="3154046" y="828366"/>
                    <a:pt x="3165425" y="825115"/>
                  </a:cubicBezTo>
                  <a:cubicBezTo>
                    <a:pt x="3206878" y="811298"/>
                    <a:pt x="3231262" y="802357"/>
                    <a:pt x="3238577" y="798293"/>
                  </a:cubicBezTo>
                  <a:cubicBezTo>
                    <a:pt x="3245892" y="794229"/>
                    <a:pt x="3250362" y="786507"/>
                    <a:pt x="3251988" y="775128"/>
                  </a:cubicBezTo>
                  <a:cubicBezTo>
                    <a:pt x="3252801" y="772690"/>
                    <a:pt x="3253614" y="770251"/>
                    <a:pt x="3254426" y="767813"/>
                  </a:cubicBezTo>
                  <a:cubicBezTo>
                    <a:pt x="3258490" y="749118"/>
                    <a:pt x="3261336" y="730018"/>
                    <a:pt x="3262961" y="710510"/>
                  </a:cubicBezTo>
                  <a:cubicBezTo>
                    <a:pt x="3263774" y="704821"/>
                    <a:pt x="3264180" y="699741"/>
                    <a:pt x="3264180" y="695270"/>
                  </a:cubicBezTo>
                  <a:cubicBezTo>
                    <a:pt x="3264180" y="690800"/>
                    <a:pt x="3263977" y="687142"/>
                    <a:pt x="3263570" y="684298"/>
                  </a:cubicBezTo>
                  <a:cubicBezTo>
                    <a:pt x="3263164" y="681453"/>
                    <a:pt x="3262961" y="680030"/>
                    <a:pt x="3262961" y="680030"/>
                  </a:cubicBezTo>
                  <a:close/>
                  <a:moveTo>
                    <a:pt x="2888666" y="609317"/>
                  </a:moveTo>
                  <a:cubicBezTo>
                    <a:pt x="2887041" y="608504"/>
                    <a:pt x="2887447" y="617851"/>
                    <a:pt x="2889886" y="637358"/>
                  </a:cubicBezTo>
                  <a:cubicBezTo>
                    <a:pt x="2892324" y="658491"/>
                    <a:pt x="2890698" y="672309"/>
                    <a:pt x="2885009" y="678811"/>
                  </a:cubicBezTo>
                  <a:cubicBezTo>
                    <a:pt x="2880945" y="682875"/>
                    <a:pt x="2878913" y="685923"/>
                    <a:pt x="2878913" y="687955"/>
                  </a:cubicBezTo>
                  <a:cubicBezTo>
                    <a:pt x="2878913" y="689987"/>
                    <a:pt x="2881758" y="693848"/>
                    <a:pt x="2887447" y="699538"/>
                  </a:cubicBezTo>
                  <a:cubicBezTo>
                    <a:pt x="2894762" y="707666"/>
                    <a:pt x="2900046" y="711730"/>
                    <a:pt x="2903297" y="711730"/>
                  </a:cubicBezTo>
                  <a:cubicBezTo>
                    <a:pt x="2905735" y="711730"/>
                    <a:pt x="2907158" y="708885"/>
                    <a:pt x="2907564" y="703195"/>
                  </a:cubicBezTo>
                  <a:cubicBezTo>
                    <a:pt x="2907970" y="697506"/>
                    <a:pt x="2907564" y="689784"/>
                    <a:pt x="2906345" y="680030"/>
                  </a:cubicBezTo>
                  <a:cubicBezTo>
                    <a:pt x="2905126" y="670277"/>
                    <a:pt x="2902890" y="658898"/>
                    <a:pt x="2899639" y="645893"/>
                  </a:cubicBezTo>
                  <a:cubicBezTo>
                    <a:pt x="2893950" y="622322"/>
                    <a:pt x="2890292" y="610130"/>
                    <a:pt x="2888666" y="609317"/>
                  </a:cubicBezTo>
                  <a:close/>
                  <a:moveTo>
                    <a:pt x="581483" y="580056"/>
                  </a:moveTo>
                  <a:cubicBezTo>
                    <a:pt x="574981" y="580056"/>
                    <a:pt x="548971" y="601595"/>
                    <a:pt x="503454" y="644674"/>
                  </a:cubicBezTo>
                  <a:lnTo>
                    <a:pt x="476632" y="670277"/>
                  </a:lnTo>
                  <a:lnTo>
                    <a:pt x="491262" y="673934"/>
                  </a:lnTo>
                  <a:cubicBezTo>
                    <a:pt x="515646" y="677998"/>
                    <a:pt x="530683" y="672309"/>
                    <a:pt x="536373" y="656866"/>
                  </a:cubicBezTo>
                  <a:cubicBezTo>
                    <a:pt x="539624" y="647112"/>
                    <a:pt x="548565" y="638171"/>
                    <a:pt x="563195" y="630043"/>
                  </a:cubicBezTo>
                  <a:cubicBezTo>
                    <a:pt x="573761" y="625166"/>
                    <a:pt x="580264" y="620899"/>
                    <a:pt x="582702" y="617242"/>
                  </a:cubicBezTo>
                  <a:cubicBezTo>
                    <a:pt x="585141" y="613584"/>
                    <a:pt x="586360" y="607691"/>
                    <a:pt x="586360" y="599563"/>
                  </a:cubicBezTo>
                  <a:cubicBezTo>
                    <a:pt x="586360" y="586558"/>
                    <a:pt x="584734" y="580056"/>
                    <a:pt x="581483" y="580056"/>
                  </a:cubicBezTo>
                  <a:close/>
                  <a:moveTo>
                    <a:pt x="2787473" y="547138"/>
                  </a:moveTo>
                  <a:cubicBezTo>
                    <a:pt x="2786660" y="546325"/>
                    <a:pt x="2781986" y="550998"/>
                    <a:pt x="2773452" y="561158"/>
                  </a:cubicBezTo>
                  <a:cubicBezTo>
                    <a:pt x="2764918" y="571318"/>
                    <a:pt x="2756586" y="581682"/>
                    <a:pt x="2748458" y="592248"/>
                  </a:cubicBezTo>
                  <a:cubicBezTo>
                    <a:pt x="2740330" y="602814"/>
                    <a:pt x="2736266" y="608504"/>
                    <a:pt x="2736266" y="609317"/>
                  </a:cubicBezTo>
                  <a:cubicBezTo>
                    <a:pt x="2736266" y="610130"/>
                    <a:pt x="2737282" y="610333"/>
                    <a:pt x="2739314" y="609926"/>
                  </a:cubicBezTo>
                  <a:cubicBezTo>
                    <a:pt x="2741346" y="609520"/>
                    <a:pt x="2744191" y="608707"/>
                    <a:pt x="2747849" y="607488"/>
                  </a:cubicBezTo>
                  <a:cubicBezTo>
                    <a:pt x="2751506" y="606269"/>
                    <a:pt x="2755368" y="604846"/>
                    <a:pt x="2759431" y="603221"/>
                  </a:cubicBezTo>
                  <a:cubicBezTo>
                    <a:pt x="2769998" y="599157"/>
                    <a:pt x="2776500" y="595702"/>
                    <a:pt x="2778938" y="592858"/>
                  </a:cubicBezTo>
                  <a:cubicBezTo>
                    <a:pt x="2781377" y="590013"/>
                    <a:pt x="2783409" y="583307"/>
                    <a:pt x="2785034" y="572741"/>
                  </a:cubicBezTo>
                  <a:cubicBezTo>
                    <a:pt x="2787473" y="557298"/>
                    <a:pt x="2788286" y="548763"/>
                    <a:pt x="2787473" y="547138"/>
                  </a:cubicBezTo>
                  <a:close/>
                  <a:moveTo>
                    <a:pt x="2859406" y="530069"/>
                  </a:moveTo>
                  <a:cubicBezTo>
                    <a:pt x="2856154" y="530069"/>
                    <a:pt x="2852090" y="535962"/>
                    <a:pt x="2847214" y="547747"/>
                  </a:cubicBezTo>
                  <a:cubicBezTo>
                    <a:pt x="2842337" y="559533"/>
                    <a:pt x="2839898" y="569083"/>
                    <a:pt x="2839898" y="576398"/>
                  </a:cubicBezTo>
                  <a:cubicBezTo>
                    <a:pt x="2839898" y="583714"/>
                    <a:pt x="2842946" y="590216"/>
                    <a:pt x="2849042" y="595906"/>
                  </a:cubicBezTo>
                  <a:cubicBezTo>
                    <a:pt x="2855138" y="601595"/>
                    <a:pt x="2861031" y="602814"/>
                    <a:pt x="2866721" y="599563"/>
                  </a:cubicBezTo>
                  <a:cubicBezTo>
                    <a:pt x="2870785" y="597125"/>
                    <a:pt x="2873223" y="590419"/>
                    <a:pt x="2874036" y="579446"/>
                  </a:cubicBezTo>
                  <a:cubicBezTo>
                    <a:pt x="2874849" y="568474"/>
                    <a:pt x="2873223" y="558110"/>
                    <a:pt x="2869160" y="548357"/>
                  </a:cubicBezTo>
                  <a:cubicBezTo>
                    <a:pt x="2864282" y="536165"/>
                    <a:pt x="2861031" y="530069"/>
                    <a:pt x="2859406" y="530069"/>
                  </a:cubicBezTo>
                  <a:close/>
                  <a:moveTo>
                    <a:pt x="4317188" y="518486"/>
                  </a:moveTo>
                  <a:cubicBezTo>
                    <a:pt x="4310279" y="518893"/>
                    <a:pt x="4301135" y="522347"/>
                    <a:pt x="4289756" y="528850"/>
                  </a:cubicBezTo>
                  <a:cubicBezTo>
                    <a:pt x="4277564" y="535352"/>
                    <a:pt x="4262934" y="541448"/>
                    <a:pt x="4245864" y="547138"/>
                  </a:cubicBezTo>
                  <a:cubicBezTo>
                    <a:pt x="4223919" y="553640"/>
                    <a:pt x="4211727" y="558923"/>
                    <a:pt x="4209288" y="562987"/>
                  </a:cubicBezTo>
                  <a:cubicBezTo>
                    <a:pt x="4206850" y="567051"/>
                    <a:pt x="4210508" y="577618"/>
                    <a:pt x="4220262" y="594686"/>
                  </a:cubicBezTo>
                  <a:cubicBezTo>
                    <a:pt x="4231640" y="616632"/>
                    <a:pt x="4235704" y="633904"/>
                    <a:pt x="4232454" y="646502"/>
                  </a:cubicBezTo>
                  <a:cubicBezTo>
                    <a:pt x="4229202" y="659101"/>
                    <a:pt x="4216198" y="675966"/>
                    <a:pt x="4193439" y="697099"/>
                  </a:cubicBezTo>
                  <a:cubicBezTo>
                    <a:pt x="4177996" y="711730"/>
                    <a:pt x="4168446" y="721483"/>
                    <a:pt x="4164788" y="726360"/>
                  </a:cubicBezTo>
                  <a:cubicBezTo>
                    <a:pt x="4161130" y="731237"/>
                    <a:pt x="4160927" y="735301"/>
                    <a:pt x="4164178" y="738552"/>
                  </a:cubicBezTo>
                  <a:cubicBezTo>
                    <a:pt x="4169055" y="744242"/>
                    <a:pt x="4181450" y="747086"/>
                    <a:pt x="4201364" y="747086"/>
                  </a:cubicBezTo>
                  <a:cubicBezTo>
                    <a:pt x="4221278" y="747086"/>
                    <a:pt x="4234079" y="750744"/>
                    <a:pt x="4239768" y="758059"/>
                  </a:cubicBezTo>
                  <a:cubicBezTo>
                    <a:pt x="4245458" y="766187"/>
                    <a:pt x="4245662" y="775331"/>
                    <a:pt x="4240378" y="785491"/>
                  </a:cubicBezTo>
                  <a:cubicBezTo>
                    <a:pt x="4235095" y="795651"/>
                    <a:pt x="4221887" y="812517"/>
                    <a:pt x="4200754" y="836088"/>
                  </a:cubicBezTo>
                  <a:cubicBezTo>
                    <a:pt x="4176370" y="863723"/>
                    <a:pt x="4165398" y="877134"/>
                    <a:pt x="4167836" y="876322"/>
                  </a:cubicBezTo>
                  <a:cubicBezTo>
                    <a:pt x="4171900" y="876322"/>
                    <a:pt x="4182466" y="873477"/>
                    <a:pt x="4199535" y="867787"/>
                  </a:cubicBezTo>
                  <a:cubicBezTo>
                    <a:pt x="4216604" y="862098"/>
                    <a:pt x="4228796" y="857627"/>
                    <a:pt x="4236111" y="854376"/>
                  </a:cubicBezTo>
                  <a:cubicBezTo>
                    <a:pt x="4259682" y="842184"/>
                    <a:pt x="4277564" y="817597"/>
                    <a:pt x="4289756" y="780614"/>
                  </a:cubicBezTo>
                  <a:cubicBezTo>
                    <a:pt x="4301948" y="743632"/>
                    <a:pt x="4310482" y="687752"/>
                    <a:pt x="4315359" y="612974"/>
                  </a:cubicBezTo>
                  <a:cubicBezTo>
                    <a:pt x="4318610" y="560955"/>
                    <a:pt x="4321455" y="532101"/>
                    <a:pt x="4323894" y="526411"/>
                  </a:cubicBezTo>
                  <a:cubicBezTo>
                    <a:pt x="4326332" y="520722"/>
                    <a:pt x="4324096" y="518080"/>
                    <a:pt x="4317188" y="518486"/>
                  </a:cubicBezTo>
                  <a:close/>
                  <a:moveTo>
                    <a:pt x="3191028" y="472766"/>
                  </a:moveTo>
                  <a:lnTo>
                    <a:pt x="3161768" y="473986"/>
                  </a:lnTo>
                  <a:lnTo>
                    <a:pt x="3149576" y="502027"/>
                  </a:lnTo>
                  <a:cubicBezTo>
                    <a:pt x="3136570" y="530475"/>
                    <a:pt x="3133726" y="544699"/>
                    <a:pt x="3141041" y="544699"/>
                  </a:cubicBezTo>
                  <a:cubicBezTo>
                    <a:pt x="3144292" y="544699"/>
                    <a:pt x="3160345" y="538400"/>
                    <a:pt x="3189199" y="525802"/>
                  </a:cubicBezTo>
                  <a:cubicBezTo>
                    <a:pt x="3218054" y="513203"/>
                    <a:pt x="3235326" y="505278"/>
                    <a:pt x="3241015" y="502027"/>
                  </a:cubicBezTo>
                  <a:cubicBezTo>
                    <a:pt x="3245892" y="497963"/>
                    <a:pt x="3248127" y="495118"/>
                    <a:pt x="3247721" y="493493"/>
                  </a:cubicBezTo>
                  <a:cubicBezTo>
                    <a:pt x="3247314" y="491867"/>
                    <a:pt x="3243454" y="488616"/>
                    <a:pt x="3236138" y="483739"/>
                  </a:cubicBezTo>
                  <a:cubicBezTo>
                    <a:pt x="3226385" y="476424"/>
                    <a:pt x="3211348" y="472766"/>
                    <a:pt x="3191028" y="472766"/>
                  </a:cubicBezTo>
                  <a:close/>
                  <a:moveTo>
                    <a:pt x="21566" y="402434"/>
                  </a:moveTo>
                  <a:cubicBezTo>
                    <a:pt x="41073" y="401367"/>
                    <a:pt x="68809" y="406930"/>
                    <a:pt x="104776" y="419122"/>
                  </a:cubicBezTo>
                  <a:cubicBezTo>
                    <a:pt x="147854" y="433752"/>
                    <a:pt x="172238" y="449602"/>
                    <a:pt x="177928" y="466670"/>
                  </a:cubicBezTo>
                  <a:cubicBezTo>
                    <a:pt x="180366" y="473173"/>
                    <a:pt x="176506" y="482520"/>
                    <a:pt x="166345" y="494712"/>
                  </a:cubicBezTo>
                  <a:cubicBezTo>
                    <a:pt x="156185" y="506904"/>
                    <a:pt x="145416" y="515845"/>
                    <a:pt x="134037" y="521534"/>
                  </a:cubicBezTo>
                  <a:cubicBezTo>
                    <a:pt x="126721" y="525598"/>
                    <a:pt x="121235" y="530069"/>
                    <a:pt x="117578" y="534946"/>
                  </a:cubicBezTo>
                  <a:cubicBezTo>
                    <a:pt x="113920" y="539822"/>
                    <a:pt x="109653" y="549576"/>
                    <a:pt x="104776" y="564206"/>
                  </a:cubicBezTo>
                  <a:cubicBezTo>
                    <a:pt x="82018" y="628418"/>
                    <a:pt x="70638" y="700350"/>
                    <a:pt x="70638" y="780005"/>
                  </a:cubicBezTo>
                  <a:cubicBezTo>
                    <a:pt x="70638" y="822270"/>
                    <a:pt x="72264" y="846654"/>
                    <a:pt x="75515" y="853157"/>
                  </a:cubicBezTo>
                  <a:cubicBezTo>
                    <a:pt x="77141" y="856408"/>
                    <a:pt x="79173" y="857424"/>
                    <a:pt x="81611" y="856205"/>
                  </a:cubicBezTo>
                  <a:cubicBezTo>
                    <a:pt x="84050" y="854986"/>
                    <a:pt x="88520" y="849906"/>
                    <a:pt x="95022" y="840965"/>
                  </a:cubicBezTo>
                  <a:cubicBezTo>
                    <a:pt x="105589" y="827960"/>
                    <a:pt x="121032" y="800731"/>
                    <a:pt x="141352" y="759278"/>
                  </a:cubicBezTo>
                  <a:cubicBezTo>
                    <a:pt x="161672" y="717826"/>
                    <a:pt x="174067" y="695677"/>
                    <a:pt x="178537" y="692832"/>
                  </a:cubicBezTo>
                  <a:cubicBezTo>
                    <a:pt x="183008" y="689987"/>
                    <a:pt x="185243" y="685720"/>
                    <a:pt x="185243" y="680030"/>
                  </a:cubicBezTo>
                  <a:cubicBezTo>
                    <a:pt x="185243" y="675966"/>
                    <a:pt x="190730" y="663774"/>
                    <a:pt x="201702" y="643454"/>
                  </a:cubicBezTo>
                  <a:cubicBezTo>
                    <a:pt x="212675" y="623134"/>
                    <a:pt x="219787" y="612568"/>
                    <a:pt x="223038" y="611755"/>
                  </a:cubicBezTo>
                  <a:cubicBezTo>
                    <a:pt x="225477" y="610130"/>
                    <a:pt x="226696" y="606878"/>
                    <a:pt x="226696" y="602002"/>
                  </a:cubicBezTo>
                  <a:cubicBezTo>
                    <a:pt x="226696" y="595499"/>
                    <a:pt x="233198" y="581478"/>
                    <a:pt x="246203" y="559939"/>
                  </a:cubicBezTo>
                  <a:cubicBezTo>
                    <a:pt x="259208" y="538400"/>
                    <a:pt x="267336" y="527630"/>
                    <a:pt x="270587" y="527630"/>
                  </a:cubicBezTo>
                  <a:cubicBezTo>
                    <a:pt x="275464" y="527630"/>
                    <a:pt x="278512" y="526208"/>
                    <a:pt x="279731" y="523363"/>
                  </a:cubicBezTo>
                  <a:cubicBezTo>
                    <a:pt x="280950" y="520518"/>
                    <a:pt x="287656" y="515032"/>
                    <a:pt x="299848" y="506904"/>
                  </a:cubicBezTo>
                  <a:lnTo>
                    <a:pt x="316917" y="494712"/>
                  </a:lnTo>
                  <a:lnTo>
                    <a:pt x="313259" y="506904"/>
                  </a:lnTo>
                  <a:cubicBezTo>
                    <a:pt x="310821" y="515845"/>
                    <a:pt x="301473" y="538197"/>
                    <a:pt x="285217" y="573960"/>
                  </a:cubicBezTo>
                  <a:cubicBezTo>
                    <a:pt x="246203" y="664181"/>
                    <a:pt x="225883" y="719858"/>
                    <a:pt x="224258" y="740990"/>
                  </a:cubicBezTo>
                  <a:cubicBezTo>
                    <a:pt x="222632" y="757246"/>
                    <a:pt x="219177" y="777363"/>
                    <a:pt x="213894" y="801341"/>
                  </a:cubicBezTo>
                  <a:cubicBezTo>
                    <a:pt x="208611" y="825318"/>
                    <a:pt x="203937" y="840152"/>
                    <a:pt x="199873" y="845842"/>
                  </a:cubicBezTo>
                  <a:cubicBezTo>
                    <a:pt x="191745" y="858034"/>
                    <a:pt x="181992" y="897861"/>
                    <a:pt x="170613" y="965323"/>
                  </a:cubicBezTo>
                  <a:cubicBezTo>
                    <a:pt x="167361" y="984830"/>
                    <a:pt x="166955" y="1000274"/>
                    <a:pt x="169394" y="1011653"/>
                  </a:cubicBezTo>
                  <a:cubicBezTo>
                    <a:pt x="172645" y="1025470"/>
                    <a:pt x="172238" y="1036037"/>
                    <a:pt x="168174" y="1043352"/>
                  </a:cubicBezTo>
                  <a:cubicBezTo>
                    <a:pt x="164110" y="1050667"/>
                    <a:pt x="155169" y="1057576"/>
                    <a:pt x="141352" y="1064078"/>
                  </a:cubicBezTo>
                  <a:cubicBezTo>
                    <a:pt x="125096" y="1070581"/>
                    <a:pt x="110466" y="1071800"/>
                    <a:pt x="97461" y="1067736"/>
                  </a:cubicBezTo>
                  <a:cubicBezTo>
                    <a:pt x="79579" y="1062046"/>
                    <a:pt x="66168" y="1052496"/>
                    <a:pt x="57227" y="1039085"/>
                  </a:cubicBezTo>
                  <a:cubicBezTo>
                    <a:pt x="48286" y="1025674"/>
                    <a:pt x="38939" y="1001086"/>
                    <a:pt x="29185" y="965323"/>
                  </a:cubicBezTo>
                  <a:cubicBezTo>
                    <a:pt x="25934" y="950693"/>
                    <a:pt x="27154" y="933421"/>
                    <a:pt x="32843" y="913507"/>
                  </a:cubicBezTo>
                  <a:cubicBezTo>
                    <a:pt x="38533" y="893594"/>
                    <a:pt x="42597" y="856814"/>
                    <a:pt x="45035" y="803170"/>
                  </a:cubicBezTo>
                  <a:cubicBezTo>
                    <a:pt x="47473" y="764155"/>
                    <a:pt x="52350" y="722093"/>
                    <a:pt x="59666" y="676982"/>
                  </a:cubicBezTo>
                  <a:cubicBezTo>
                    <a:pt x="66981" y="631872"/>
                    <a:pt x="75109" y="596312"/>
                    <a:pt x="84050" y="570302"/>
                  </a:cubicBezTo>
                  <a:cubicBezTo>
                    <a:pt x="91365" y="549170"/>
                    <a:pt x="92990" y="534133"/>
                    <a:pt x="88926" y="525192"/>
                  </a:cubicBezTo>
                  <a:cubicBezTo>
                    <a:pt x="84862" y="516251"/>
                    <a:pt x="70232" y="499589"/>
                    <a:pt x="45035" y="475205"/>
                  </a:cubicBezTo>
                  <a:cubicBezTo>
                    <a:pt x="5208" y="435378"/>
                    <a:pt x="-8203" y="412213"/>
                    <a:pt x="4802" y="405710"/>
                  </a:cubicBezTo>
                  <a:cubicBezTo>
                    <a:pt x="9475" y="403882"/>
                    <a:pt x="15063" y="402789"/>
                    <a:pt x="21566" y="402434"/>
                  </a:cubicBezTo>
                  <a:close/>
                  <a:moveTo>
                    <a:pt x="3265399" y="291106"/>
                  </a:moveTo>
                  <a:cubicBezTo>
                    <a:pt x="3264586" y="291106"/>
                    <a:pt x="3258084" y="295170"/>
                    <a:pt x="3245892" y="303298"/>
                  </a:cubicBezTo>
                  <a:cubicBezTo>
                    <a:pt x="3218257" y="321179"/>
                    <a:pt x="3201188" y="340280"/>
                    <a:pt x="3194686" y="360600"/>
                  </a:cubicBezTo>
                  <a:cubicBezTo>
                    <a:pt x="3192247" y="369541"/>
                    <a:pt x="3191434" y="375637"/>
                    <a:pt x="3192247" y="378888"/>
                  </a:cubicBezTo>
                  <a:cubicBezTo>
                    <a:pt x="3193060" y="382139"/>
                    <a:pt x="3196311" y="386610"/>
                    <a:pt x="3202001" y="392299"/>
                  </a:cubicBezTo>
                  <a:cubicBezTo>
                    <a:pt x="3210129" y="400427"/>
                    <a:pt x="3215818" y="404491"/>
                    <a:pt x="3219070" y="404491"/>
                  </a:cubicBezTo>
                  <a:cubicBezTo>
                    <a:pt x="3227198" y="404491"/>
                    <a:pt x="3235732" y="395347"/>
                    <a:pt x="3244673" y="377059"/>
                  </a:cubicBezTo>
                  <a:cubicBezTo>
                    <a:pt x="3253614" y="358771"/>
                    <a:pt x="3260116" y="337029"/>
                    <a:pt x="3264180" y="311832"/>
                  </a:cubicBezTo>
                  <a:cubicBezTo>
                    <a:pt x="3264993" y="307768"/>
                    <a:pt x="3265602" y="304110"/>
                    <a:pt x="3266009" y="300859"/>
                  </a:cubicBezTo>
                  <a:cubicBezTo>
                    <a:pt x="3266415" y="297608"/>
                    <a:pt x="3266618" y="295170"/>
                    <a:pt x="3266618" y="293544"/>
                  </a:cubicBezTo>
                  <a:cubicBezTo>
                    <a:pt x="3266618" y="291918"/>
                    <a:pt x="3266212" y="291106"/>
                    <a:pt x="3265399" y="291106"/>
                  </a:cubicBezTo>
                  <a:close/>
                  <a:moveTo>
                    <a:pt x="1596696" y="271598"/>
                  </a:moveTo>
                  <a:cubicBezTo>
                    <a:pt x="1636117" y="272411"/>
                    <a:pt x="1662736" y="275662"/>
                    <a:pt x="1676553" y="281352"/>
                  </a:cubicBezTo>
                  <a:cubicBezTo>
                    <a:pt x="1692809" y="288667"/>
                    <a:pt x="1707440" y="293341"/>
                    <a:pt x="1720445" y="295373"/>
                  </a:cubicBezTo>
                  <a:cubicBezTo>
                    <a:pt x="1733449" y="297405"/>
                    <a:pt x="1741577" y="296389"/>
                    <a:pt x="1744829" y="292325"/>
                  </a:cubicBezTo>
                  <a:cubicBezTo>
                    <a:pt x="1747267" y="289886"/>
                    <a:pt x="1751331" y="288058"/>
                    <a:pt x="1757021" y="286838"/>
                  </a:cubicBezTo>
                  <a:cubicBezTo>
                    <a:pt x="1762710" y="285619"/>
                    <a:pt x="1767993" y="285213"/>
                    <a:pt x="1772870" y="285619"/>
                  </a:cubicBezTo>
                  <a:cubicBezTo>
                    <a:pt x="1777747" y="286026"/>
                    <a:pt x="1780185" y="287448"/>
                    <a:pt x="1780185" y="289886"/>
                  </a:cubicBezTo>
                  <a:cubicBezTo>
                    <a:pt x="1780185" y="292325"/>
                    <a:pt x="1791158" y="302282"/>
                    <a:pt x="1813104" y="319757"/>
                  </a:cubicBezTo>
                  <a:cubicBezTo>
                    <a:pt x="1835049" y="337232"/>
                    <a:pt x="1847648" y="347595"/>
                    <a:pt x="1850899" y="350846"/>
                  </a:cubicBezTo>
                  <a:cubicBezTo>
                    <a:pt x="1854150" y="354098"/>
                    <a:pt x="1871625" y="364867"/>
                    <a:pt x="1903324" y="383155"/>
                  </a:cubicBezTo>
                  <a:cubicBezTo>
                    <a:pt x="1935024" y="401443"/>
                    <a:pt x="1952092" y="410587"/>
                    <a:pt x="1954531" y="410587"/>
                  </a:cubicBezTo>
                  <a:cubicBezTo>
                    <a:pt x="1956969" y="410587"/>
                    <a:pt x="1965504" y="415464"/>
                    <a:pt x="1980134" y="425218"/>
                  </a:cubicBezTo>
                  <a:cubicBezTo>
                    <a:pt x="1994764" y="434971"/>
                    <a:pt x="2009801" y="444725"/>
                    <a:pt x="2025244" y="454478"/>
                  </a:cubicBezTo>
                  <a:cubicBezTo>
                    <a:pt x="2156918" y="536571"/>
                    <a:pt x="2234947" y="601595"/>
                    <a:pt x="2259330" y="649550"/>
                  </a:cubicBezTo>
                  <a:cubicBezTo>
                    <a:pt x="2276399" y="683688"/>
                    <a:pt x="2284934" y="713762"/>
                    <a:pt x="2284934" y="739771"/>
                  </a:cubicBezTo>
                  <a:cubicBezTo>
                    <a:pt x="2284934" y="759278"/>
                    <a:pt x="2258518" y="767000"/>
                    <a:pt x="2205686" y="762936"/>
                  </a:cubicBezTo>
                  <a:cubicBezTo>
                    <a:pt x="2177238" y="760498"/>
                    <a:pt x="2156715" y="760904"/>
                    <a:pt x="2144116" y="764155"/>
                  </a:cubicBezTo>
                  <a:cubicBezTo>
                    <a:pt x="2131518" y="767406"/>
                    <a:pt x="2120748" y="765984"/>
                    <a:pt x="2111808" y="759888"/>
                  </a:cubicBezTo>
                  <a:cubicBezTo>
                    <a:pt x="2102867" y="753792"/>
                    <a:pt x="2086611" y="751150"/>
                    <a:pt x="2063040" y="751963"/>
                  </a:cubicBezTo>
                  <a:cubicBezTo>
                    <a:pt x="2039469" y="752776"/>
                    <a:pt x="2025448" y="753792"/>
                    <a:pt x="2020977" y="755011"/>
                  </a:cubicBezTo>
                  <a:cubicBezTo>
                    <a:pt x="2016507" y="756230"/>
                    <a:pt x="2013459" y="754808"/>
                    <a:pt x="2011833" y="750744"/>
                  </a:cubicBezTo>
                  <a:cubicBezTo>
                    <a:pt x="2011020" y="749118"/>
                    <a:pt x="2012443" y="747493"/>
                    <a:pt x="2016101" y="745867"/>
                  </a:cubicBezTo>
                  <a:cubicBezTo>
                    <a:pt x="2019758" y="744242"/>
                    <a:pt x="2025041" y="742210"/>
                    <a:pt x="2031950" y="739771"/>
                  </a:cubicBezTo>
                  <a:cubicBezTo>
                    <a:pt x="2038859" y="737333"/>
                    <a:pt x="2046784" y="735301"/>
                    <a:pt x="2055725" y="733675"/>
                  </a:cubicBezTo>
                  <a:cubicBezTo>
                    <a:pt x="2077670" y="727986"/>
                    <a:pt x="2098803" y="720061"/>
                    <a:pt x="2119123" y="709901"/>
                  </a:cubicBezTo>
                  <a:cubicBezTo>
                    <a:pt x="2139443" y="699741"/>
                    <a:pt x="2149603" y="692222"/>
                    <a:pt x="2149603" y="687346"/>
                  </a:cubicBezTo>
                  <a:cubicBezTo>
                    <a:pt x="2149603" y="682469"/>
                    <a:pt x="2132534" y="667026"/>
                    <a:pt x="2098397" y="641016"/>
                  </a:cubicBezTo>
                  <a:cubicBezTo>
                    <a:pt x="2088643" y="632888"/>
                    <a:pt x="2080312" y="628824"/>
                    <a:pt x="2073403" y="628824"/>
                  </a:cubicBezTo>
                  <a:cubicBezTo>
                    <a:pt x="2066494" y="628824"/>
                    <a:pt x="2060804" y="626182"/>
                    <a:pt x="2056334" y="620899"/>
                  </a:cubicBezTo>
                  <a:cubicBezTo>
                    <a:pt x="2051864" y="615616"/>
                    <a:pt x="2035811" y="605456"/>
                    <a:pt x="2008176" y="590419"/>
                  </a:cubicBezTo>
                  <a:cubicBezTo>
                    <a:pt x="1980540" y="575382"/>
                    <a:pt x="1954937" y="562987"/>
                    <a:pt x="1931366" y="553234"/>
                  </a:cubicBezTo>
                  <a:cubicBezTo>
                    <a:pt x="1909421" y="543480"/>
                    <a:pt x="1883004" y="533726"/>
                    <a:pt x="1852118" y="523973"/>
                  </a:cubicBezTo>
                  <a:cubicBezTo>
                    <a:pt x="1821232" y="514219"/>
                    <a:pt x="1802131" y="509342"/>
                    <a:pt x="1794816" y="509342"/>
                  </a:cubicBezTo>
                  <a:cubicBezTo>
                    <a:pt x="1788313" y="509342"/>
                    <a:pt x="1780185" y="514626"/>
                    <a:pt x="1770432" y="525192"/>
                  </a:cubicBezTo>
                  <a:cubicBezTo>
                    <a:pt x="1758240" y="538197"/>
                    <a:pt x="1744829" y="552014"/>
                    <a:pt x="1730198" y="566645"/>
                  </a:cubicBezTo>
                  <a:cubicBezTo>
                    <a:pt x="1721257" y="575586"/>
                    <a:pt x="1706627" y="593061"/>
                    <a:pt x="1686307" y="619070"/>
                  </a:cubicBezTo>
                  <a:cubicBezTo>
                    <a:pt x="1665987" y="645080"/>
                    <a:pt x="1651153" y="663165"/>
                    <a:pt x="1641806" y="673325"/>
                  </a:cubicBezTo>
                  <a:cubicBezTo>
                    <a:pt x="1632459" y="683485"/>
                    <a:pt x="1624331" y="695474"/>
                    <a:pt x="1617422" y="709291"/>
                  </a:cubicBezTo>
                  <a:cubicBezTo>
                    <a:pt x="1610513" y="723109"/>
                    <a:pt x="1595680" y="742210"/>
                    <a:pt x="1572921" y="766594"/>
                  </a:cubicBezTo>
                  <a:cubicBezTo>
                    <a:pt x="1550163" y="790978"/>
                    <a:pt x="1531875" y="814549"/>
                    <a:pt x="1518057" y="837307"/>
                  </a:cubicBezTo>
                  <a:cubicBezTo>
                    <a:pt x="1502614" y="862504"/>
                    <a:pt x="1484529" y="885059"/>
                    <a:pt x="1463803" y="904973"/>
                  </a:cubicBezTo>
                  <a:cubicBezTo>
                    <a:pt x="1443077" y="924886"/>
                    <a:pt x="1423773" y="937688"/>
                    <a:pt x="1405891" y="943378"/>
                  </a:cubicBezTo>
                  <a:cubicBezTo>
                    <a:pt x="1387197" y="949880"/>
                    <a:pt x="1369721" y="957195"/>
                    <a:pt x="1353465" y="965323"/>
                  </a:cubicBezTo>
                  <a:cubicBezTo>
                    <a:pt x="1337209" y="973451"/>
                    <a:pt x="1320953" y="977515"/>
                    <a:pt x="1304697" y="977515"/>
                  </a:cubicBezTo>
                  <a:cubicBezTo>
                    <a:pt x="1286003" y="977515"/>
                    <a:pt x="1272998" y="974467"/>
                    <a:pt x="1265683" y="968371"/>
                  </a:cubicBezTo>
                  <a:cubicBezTo>
                    <a:pt x="1258368" y="962275"/>
                    <a:pt x="1253491" y="950490"/>
                    <a:pt x="1251053" y="933014"/>
                  </a:cubicBezTo>
                  <a:cubicBezTo>
                    <a:pt x="1248614" y="915539"/>
                    <a:pt x="1247801" y="885262"/>
                    <a:pt x="1248614" y="842184"/>
                  </a:cubicBezTo>
                  <a:lnTo>
                    <a:pt x="1248614" y="750744"/>
                  </a:lnTo>
                  <a:lnTo>
                    <a:pt x="1277875" y="671496"/>
                  </a:lnTo>
                  <a:cubicBezTo>
                    <a:pt x="1296569" y="617851"/>
                    <a:pt x="1307948" y="590216"/>
                    <a:pt x="1312012" y="588590"/>
                  </a:cubicBezTo>
                  <a:cubicBezTo>
                    <a:pt x="1314451" y="587778"/>
                    <a:pt x="1315670" y="589403"/>
                    <a:pt x="1315670" y="593467"/>
                  </a:cubicBezTo>
                  <a:cubicBezTo>
                    <a:pt x="1315670" y="599157"/>
                    <a:pt x="1313638" y="612162"/>
                    <a:pt x="1309574" y="632482"/>
                  </a:cubicBezTo>
                  <a:cubicBezTo>
                    <a:pt x="1308761" y="636546"/>
                    <a:pt x="1308761" y="639390"/>
                    <a:pt x="1309574" y="641016"/>
                  </a:cubicBezTo>
                  <a:cubicBezTo>
                    <a:pt x="1310387" y="642642"/>
                    <a:pt x="1312012" y="642642"/>
                    <a:pt x="1314451" y="641016"/>
                  </a:cubicBezTo>
                  <a:cubicBezTo>
                    <a:pt x="1317702" y="640203"/>
                    <a:pt x="1319328" y="641829"/>
                    <a:pt x="1319328" y="645893"/>
                  </a:cubicBezTo>
                  <a:cubicBezTo>
                    <a:pt x="1319328" y="648331"/>
                    <a:pt x="1318515" y="654427"/>
                    <a:pt x="1316889" y="664181"/>
                  </a:cubicBezTo>
                  <a:cubicBezTo>
                    <a:pt x="1313638" y="682062"/>
                    <a:pt x="1308761" y="718842"/>
                    <a:pt x="1302259" y="774518"/>
                  </a:cubicBezTo>
                  <a:cubicBezTo>
                    <a:pt x="1295756" y="830195"/>
                    <a:pt x="1292505" y="864130"/>
                    <a:pt x="1292505" y="876322"/>
                  </a:cubicBezTo>
                  <a:cubicBezTo>
                    <a:pt x="1292505" y="887701"/>
                    <a:pt x="1294131" y="899690"/>
                    <a:pt x="1297382" y="912288"/>
                  </a:cubicBezTo>
                  <a:cubicBezTo>
                    <a:pt x="1300633" y="924886"/>
                    <a:pt x="1303884" y="931186"/>
                    <a:pt x="1307136" y="931186"/>
                  </a:cubicBezTo>
                  <a:cubicBezTo>
                    <a:pt x="1310387" y="931186"/>
                    <a:pt x="1319125" y="925090"/>
                    <a:pt x="1333349" y="912898"/>
                  </a:cubicBezTo>
                  <a:cubicBezTo>
                    <a:pt x="1347572" y="900706"/>
                    <a:pt x="1356717" y="894610"/>
                    <a:pt x="1360781" y="894610"/>
                  </a:cubicBezTo>
                  <a:cubicBezTo>
                    <a:pt x="1364845" y="894610"/>
                    <a:pt x="1375817" y="885669"/>
                    <a:pt x="1393699" y="867787"/>
                  </a:cubicBezTo>
                  <a:cubicBezTo>
                    <a:pt x="1411581" y="849906"/>
                    <a:pt x="1427024" y="832837"/>
                    <a:pt x="1440028" y="816581"/>
                  </a:cubicBezTo>
                  <a:cubicBezTo>
                    <a:pt x="1452220" y="801138"/>
                    <a:pt x="1464819" y="781427"/>
                    <a:pt x="1477824" y="757450"/>
                  </a:cubicBezTo>
                  <a:cubicBezTo>
                    <a:pt x="1490828" y="733472"/>
                    <a:pt x="1507694" y="707666"/>
                    <a:pt x="1528421" y="680030"/>
                  </a:cubicBezTo>
                  <a:cubicBezTo>
                    <a:pt x="1549147" y="652395"/>
                    <a:pt x="1564793" y="629230"/>
                    <a:pt x="1575360" y="610536"/>
                  </a:cubicBezTo>
                  <a:cubicBezTo>
                    <a:pt x="1585926" y="591842"/>
                    <a:pt x="1597305" y="575992"/>
                    <a:pt x="1609497" y="562987"/>
                  </a:cubicBezTo>
                  <a:cubicBezTo>
                    <a:pt x="1619251" y="552421"/>
                    <a:pt x="1634694" y="530272"/>
                    <a:pt x="1655827" y="496541"/>
                  </a:cubicBezTo>
                  <a:cubicBezTo>
                    <a:pt x="1676960" y="462810"/>
                    <a:pt x="1687526" y="443099"/>
                    <a:pt x="1687526" y="437410"/>
                  </a:cubicBezTo>
                  <a:cubicBezTo>
                    <a:pt x="1687526" y="432533"/>
                    <a:pt x="1681633" y="424608"/>
                    <a:pt x="1669848" y="413635"/>
                  </a:cubicBezTo>
                  <a:cubicBezTo>
                    <a:pt x="1658062" y="402662"/>
                    <a:pt x="1646073" y="393925"/>
                    <a:pt x="1633881" y="387422"/>
                  </a:cubicBezTo>
                  <a:cubicBezTo>
                    <a:pt x="1619251" y="379294"/>
                    <a:pt x="1606652" y="371979"/>
                    <a:pt x="1596086" y="365477"/>
                  </a:cubicBezTo>
                  <a:cubicBezTo>
                    <a:pt x="1585520" y="359787"/>
                    <a:pt x="1568857" y="356130"/>
                    <a:pt x="1546099" y="354504"/>
                  </a:cubicBezTo>
                  <a:cubicBezTo>
                    <a:pt x="1530656" y="353691"/>
                    <a:pt x="1519073" y="354098"/>
                    <a:pt x="1511352" y="355723"/>
                  </a:cubicBezTo>
                  <a:cubicBezTo>
                    <a:pt x="1503630" y="357349"/>
                    <a:pt x="1489609" y="363445"/>
                    <a:pt x="1469289" y="374011"/>
                  </a:cubicBezTo>
                  <a:cubicBezTo>
                    <a:pt x="1440841" y="387829"/>
                    <a:pt x="1424382" y="394738"/>
                    <a:pt x="1419912" y="394738"/>
                  </a:cubicBezTo>
                  <a:cubicBezTo>
                    <a:pt x="1415441" y="394738"/>
                    <a:pt x="1409955" y="398395"/>
                    <a:pt x="1403453" y="405710"/>
                  </a:cubicBezTo>
                  <a:cubicBezTo>
                    <a:pt x="1394512" y="415464"/>
                    <a:pt x="1389229" y="415058"/>
                    <a:pt x="1387603" y="404491"/>
                  </a:cubicBezTo>
                  <a:cubicBezTo>
                    <a:pt x="1386790" y="400427"/>
                    <a:pt x="1387197" y="395144"/>
                    <a:pt x="1388822" y="388642"/>
                  </a:cubicBezTo>
                  <a:cubicBezTo>
                    <a:pt x="1392073" y="372386"/>
                    <a:pt x="1406094" y="353691"/>
                    <a:pt x="1430885" y="332558"/>
                  </a:cubicBezTo>
                  <a:cubicBezTo>
                    <a:pt x="1455675" y="311426"/>
                    <a:pt x="1484732" y="293544"/>
                    <a:pt x="1518057" y="278914"/>
                  </a:cubicBezTo>
                  <a:cubicBezTo>
                    <a:pt x="1531062" y="273224"/>
                    <a:pt x="1557275" y="270786"/>
                    <a:pt x="1596696" y="271598"/>
                  </a:cubicBezTo>
                  <a:close/>
                  <a:moveTo>
                    <a:pt x="4234892" y="265502"/>
                  </a:moveTo>
                  <a:cubicBezTo>
                    <a:pt x="4230828" y="264690"/>
                    <a:pt x="4197910" y="273224"/>
                    <a:pt x="4136136" y="291106"/>
                  </a:cubicBezTo>
                  <a:cubicBezTo>
                    <a:pt x="4098748" y="302485"/>
                    <a:pt x="4073348" y="311019"/>
                    <a:pt x="4059936" y="316709"/>
                  </a:cubicBezTo>
                  <a:cubicBezTo>
                    <a:pt x="4046526" y="322398"/>
                    <a:pt x="4037585" y="328901"/>
                    <a:pt x="4033114" y="336216"/>
                  </a:cubicBezTo>
                  <a:cubicBezTo>
                    <a:pt x="4028644" y="343531"/>
                    <a:pt x="4023564" y="360803"/>
                    <a:pt x="4017874" y="388032"/>
                  </a:cubicBezTo>
                  <a:cubicBezTo>
                    <a:pt x="4012184" y="415261"/>
                    <a:pt x="4008527" y="439442"/>
                    <a:pt x="4006902" y="460574"/>
                  </a:cubicBezTo>
                  <a:cubicBezTo>
                    <a:pt x="4005276" y="481707"/>
                    <a:pt x="4006088" y="493899"/>
                    <a:pt x="4009340" y="497150"/>
                  </a:cubicBezTo>
                  <a:cubicBezTo>
                    <a:pt x="4012591" y="497150"/>
                    <a:pt x="4037382" y="481707"/>
                    <a:pt x="4083711" y="450821"/>
                  </a:cubicBezTo>
                  <a:cubicBezTo>
                    <a:pt x="4142232" y="410994"/>
                    <a:pt x="4184904" y="387829"/>
                    <a:pt x="4211727" y="381326"/>
                  </a:cubicBezTo>
                  <a:cubicBezTo>
                    <a:pt x="4230422" y="376450"/>
                    <a:pt x="4239768" y="351253"/>
                    <a:pt x="4239768" y="305736"/>
                  </a:cubicBezTo>
                  <a:cubicBezTo>
                    <a:pt x="4239768" y="279726"/>
                    <a:pt x="4238144" y="266315"/>
                    <a:pt x="4234892" y="265502"/>
                  </a:cubicBezTo>
                  <a:close/>
                  <a:moveTo>
                    <a:pt x="3265399" y="215210"/>
                  </a:moveTo>
                  <a:cubicBezTo>
                    <a:pt x="3262148" y="215007"/>
                    <a:pt x="3258084" y="215515"/>
                    <a:pt x="3253207" y="216734"/>
                  </a:cubicBezTo>
                  <a:cubicBezTo>
                    <a:pt x="3244266" y="218360"/>
                    <a:pt x="3239593" y="221002"/>
                    <a:pt x="3239186" y="224659"/>
                  </a:cubicBezTo>
                  <a:cubicBezTo>
                    <a:pt x="3238780" y="228317"/>
                    <a:pt x="3242641" y="234616"/>
                    <a:pt x="3250769" y="243557"/>
                  </a:cubicBezTo>
                  <a:cubicBezTo>
                    <a:pt x="3262148" y="254123"/>
                    <a:pt x="3268651" y="258594"/>
                    <a:pt x="3270276" y="256968"/>
                  </a:cubicBezTo>
                  <a:cubicBezTo>
                    <a:pt x="3271902" y="255342"/>
                    <a:pt x="3273528" y="248840"/>
                    <a:pt x="3275153" y="237461"/>
                  </a:cubicBezTo>
                  <a:cubicBezTo>
                    <a:pt x="3276778" y="227707"/>
                    <a:pt x="3275966" y="221205"/>
                    <a:pt x="3272714" y="217954"/>
                  </a:cubicBezTo>
                  <a:cubicBezTo>
                    <a:pt x="3271088" y="216328"/>
                    <a:pt x="3268650" y="215414"/>
                    <a:pt x="3265399" y="215210"/>
                  </a:cubicBezTo>
                  <a:close/>
                  <a:moveTo>
                    <a:pt x="3717341" y="205762"/>
                  </a:moveTo>
                  <a:cubicBezTo>
                    <a:pt x="3724250" y="205762"/>
                    <a:pt x="3739084" y="207387"/>
                    <a:pt x="3761842" y="210638"/>
                  </a:cubicBezTo>
                  <a:cubicBezTo>
                    <a:pt x="3819551" y="218766"/>
                    <a:pt x="3860394" y="231365"/>
                    <a:pt x="3884372" y="248434"/>
                  </a:cubicBezTo>
                  <a:cubicBezTo>
                    <a:pt x="3908350" y="265502"/>
                    <a:pt x="3913429" y="285416"/>
                    <a:pt x="3899612" y="308174"/>
                  </a:cubicBezTo>
                  <a:cubicBezTo>
                    <a:pt x="3894735" y="315490"/>
                    <a:pt x="3889858" y="320163"/>
                    <a:pt x="3884982" y="322195"/>
                  </a:cubicBezTo>
                  <a:cubicBezTo>
                    <a:pt x="3880105" y="324227"/>
                    <a:pt x="3868319" y="326056"/>
                    <a:pt x="3849624" y="327682"/>
                  </a:cubicBezTo>
                  <a:cubicBezTo>
                    <a:pt x="3833369" y="329307"/>
                    <a:pt x="3822193" y="331136"/>
                    <a:pt x="3816097" y="333168"/>
                  </a:cubicBezTo>
                  <a:cubicBezTo>
                    <a:pt x="3810001" y="335200"/>
                    <a:pt x="3805327" y="339061"/>
                    <a:pt x="3802076" y="344750"/>
                  </a:cubicBezTo>
                  <a:cubicBezTo>
                    <a:pt x="3797199" y="351253"/>
                    <a:pt x="3782569" y="363648"/>
                    <a:pt x="3758185" y="381936"/>
                  </a:cubicBezTo>
                  <a:cubicBezTo>
                    <a:pt x="3733801" y="400224"/>
                    <a:pt x="3720390" y="408149"/>
                    <a:pt x="3717951" y="405710"/>
                  </a:cubicBezTo>
                  <a:cubicBezTo>
                    <a:pt x="3717138" y="404898"/>
                    <a:pt x="3725672" y="393518"/>
                    <a:pt x="3743554" y="371573"/>
                  </a:cubicBezTo>
                  <a:cubicBezTo>
                    <a:pt x="3773628" y="334184"/>
                    <a:pt x="3786226" y="309394"/>
                    <a:pt x="3781349" y="297202"/>
                  </a:cubicBezTo>
                  <a:cubicBezTo>
                    <a:pt x="3779724" y="291512"/>
                    <a:pt x="3772815" y="285010"/>
                    <a:pt x="3760623" y="277694"/>
                  </a:cubicBezTo>
                  <a:cubicBezTo>
                    <a:pt x="3741929" y="267128"/>
                    <a:pt x="3726892" y="254936"/>
                    <a:pt x="3715513" y="241118"/>
                  </a:cubicBezTo>
                  <a:cubicBezTo>
                    <a:pt x="3704134" y="227301"/>
                    <a:pt x="3700476" y="217141"/>
                    <a:pt x="3704540" y="210638"/>
                  </a:cubicBezTo>
                  <a:cubicBezTo>
                    <a:pt x="3706165" y="207387"/>
                    <a:pt x="3710432" y="205762"/>
                    <a:pt x="3717341" y="205762"/>
                  </a:cubicBezTo>
                  <a:close/>
                  <a:moveTo>
                    <a:pt x="599085" y="185873"/>
                  </a:moveTo>
                  <a:cubicBezTo>
                    <a:pt x="594056" y="183892"/>
                    <a:pt x="586969" y="191741"/>
                    <a:pt x="577825" y="209419"/>
                  </a:cubicBezTo>
                  <a:cubicBezTo>
                    <a:pt x="568885" y="228114"/>
                    <a:pt x="560350" y="248840"/>
                    <a:pt x="552222" y="271598"/>
                  </a:cubicBezTo>
                  <a:cubicBezTo>
                    <a:pt x="544094" y="294357"/>
                    <a:pt x="538811" y="312645"/>
                    <a:pt x="536373" y="326462"/>
                  </a:cubicBezTo>
                  <a:cubicBezTo>
                    <a:pt x="533934" y="340280"/>
                    <a:pt x="534747" y="348408"/>
                    <a:pt x="538811" y="350846"/>
                  </a:cubicBezTo>
                  <a:cubicBezTo>
                    <a:pt x="544501" y="350846"/>
                    <a:pt x="556693" y="339467"/>
                    <a:pt x="575387" y="316709"/>
                  </a:cubicBezTo>
                  <a:cubicBezTo>
                    <a:pt x="594081" y="293950"/>
                    <a:pt x="604648" y="277288"/>
                    <a:pt x="607086" y="266722"/>
                  </a:cubicBezTo>
                  <a:cubicBezTo>
                    <a:pt x="609525" y="256968"/>
                    <a:pt x="610338" y="244370"/>
                    <a:pt x="609525" y="228926"/>
                  </a:cubicBezTo>
                  <a:cubicBezTo>
                    <a:pt x="608712" y="213483"/>
                    <a:pt x="606680" y="200885"/>
                    <a:pt x="603429" y="191131"/>
                  </a:cubicBezTo>
                  <a:cubicBezTo>
                    <a:pt x="602210" y="188286"/>
                    <a:pt x="600762" y="186534"/>
                    <a:pt x="599085" y="185873"/>
                  </a:cubicBezTo>
                  <a:close/>
                  <a:moveTo>
                    <a:pt x="788442" y="142058"/>
                  </a:moveTo>
                  <a:cubicBezTo>
                    <a:pt x="777266" y="141449"/>
                    <a:pt x="763550" y="141550"/>
                    <a:pt x="747294" y="142363"/>
                  </a:cubicBezTo>
                  <a:cubicBezTo>
                    <a:pt x="714782" y="143989"/>
                    <a:pt x="691211" y="147646"/>
                    <a:pt x="676581" y="153336"/>
                  </a:cubicBezTo>
                  <a:cubicBezTo>
                    <a:pt x="669265" y="155774"/>
                    <a:pt x="665811" y="159635"/>
                    <a:pt x="666217" y="164918"/>
                  </a:cubicBezTo>
                  <a:cubicBezTo>
                    <a:pt x="666624" y="170202"/>
                    <a:pt x="671298" y="183410"/>
                    <a:pt x="680238" y="204542"/>
                  </a:cubicBezTo>
                  <a:cubicBezTo>
                    <a:pt x="683490" y="211858"/>
                    <a:pt x="686538" y="216938"/>
                    <a:pt x="689382" y="219782"/>
                  </a:cubicBezTo>
                  <a:cubicBezTo>
                    <a:pt x="692227" y="222627"/>
                    <a:pt x="694462" y="223643"/>
                    <a:pt x="696088" y="222830"/>
                  </a:cubicBezTo>
                  <a:cubicBezTo>
                    <a:pt x="700152" y="220392"/>
                    <a:pt x="722097" y="207387"/>
                    <a:pt x="761925" y="183816"/>
                  </a:cubicBezTo>
                  <a:cubicBezTo>
                    <a:pt x="798501" y="161058"/>
                    <a:pt x="815976" y="148459"/>
                    <a:pt x="814350" y="146021"/>
                  </a:cubicBezTo>
                  <a:cubicBezTo>
                    <a:pt x="808254" y="143989"/>
                    <a:pt x="799618" y="142668"/>
                    <a:pt x="788442" y="142058"/>
                  </a:cubicBezTo>
                  <a:close/>
                  <a:moveTo>
                    <a:pt x="104776" y="128342"/>
                  </a:moveTo>
                  <a:cubicBezTo>
                    <a:pt x="112904" y="128749"/>
                    <a:pt x="126315" y="131390"/>
                    <a:pt x="145009" y="136267"/>
                  </a:cubicBezTo>
                  <a:cubicBezTo>
                    <a:pt x="166142" y="142770"/>
                    <a:pt x="181585" y="148866"/>
                    <a:pt x="191339" y="154555"/>
                  </a:cubicBezTo>
                  <a:cubicBezTo>
                    <a:pt x="201093" y="160245"/>
                    <a:pt x="208814" y="168373"/>
                    <a:pt x="214504" y="178939"/>
                  </a:cubicBezTo>
                  <a:cubicBezTo>
                    <a:pt x="220193" y="189506"/>
                    <a:pt x="220600" y="199259"/>
                    <a:pt x="215723" y="208200"/>
                  </a:cubicBezTo>
                  <a:cubicBezTo>
                    <a:pt x="207595" y="223643"/>
                    <a:pt x="199467" y="232990"/>
                    <a:pt x="191339" y="236242"/>
                  </a:cubicBezTo>
                  <a:cubicBezTo>
                    <a:pt x="183211" y="239493"/>
                    <a:pt x="167768" y="240306"/>
                    <a:pt x="145009" y="238680"/>
                  </a:cubicBezTo>
                  <a:cubicBezTo>
                    <a:pt x="116562" y="236242"/>
                    <a:pt x="102338" y="232178"/>
                    <a:pt x="102338" y="226488"/>
                  </a:cubicBezTo>
                  <a:cubicBezTo>
                    <a:pt x="102338" y="220798"/>
                    <a:pt x="90958" y="210232"/>
                    <a:pt x="68200" y="194789"/>
                  </a:cubicBezTo>
                  <a:cubicBezTo>
                    <a:pt x="45442" y="179346"/>
                    <a:pt x="30405" y="167154"/>
                    <a:pt x="23090" y="158213"/>
                  </a:cubicBezTo>
                  <a:cubicBezTo>
                    <a:pt x="18213" y="152523"/>
                    <a:pt x="15978" y="148866"/>
                    <a:pt x="16384" y="147240"/>
                  </a:cubicBezTo>
                  <a:cubicBezTo>
                    <a:pt x="16790" y="145614"/>
                    <a:pt x="19838" y="143582"/>
                    <a:pt x="25528" y="141144"/>
                  </a:cubicBezTo>
                  <a:cubicBezTo>
                    <a:pt x="32843" y="138706"/>
                    <a:pt x="45442" y="135861"/>
                    <a:pt x="63323" y="132610"/>
                  </a:cubicBezTo>
                  <a:cubicBezTo>
                    <a:pt x="82830" y="129358"/>
                    <a:pt x="96648" y="127936"/>
                    <a:pt x="104776" y="128342"/>
                  </a:cubicBezTo>
                  <a:close/>
                  <a:moveTo>
                    <a:pt x="775793" y="86204"/>
                  </a:moveTo>
                  <a:cubicBezTo>
                    <a:pt x="788493" y="86255"/>
                    <a:pt x="801345" y="86686"/>
                    <a:pt x="814350" y="87499"/>
                  </a:cubicBezTo>
                  <a:cubicBezTo>
                    <a:pt x="866369" y="90750"/>
                    <a:pt x="904571" y="98878"/>
                    <a:pt x="928955" y="111883"/>
                  </a:cubicBezTo>
                  <a:cubicBezTo>
                    <a:pt x="940334" y="117573"/>
                    <a:pt x="952729" y="128342"/>
                    <a:pt x="966141" y="144192"/>
                  </a:cubicBezTo>
                  <a:cubicBezTo>
                    <a:pt x="979552" y="160042"/>
                    <a:pt x="986257" y="171624"/>
                    <a:pt x="986257" y="178939"/>
                  </a:cubicBezTo>
                  <a:cubicBezTo>
                    <a:pt x="986257" y="191131"/>
                    <a:pt x="972033" y="204746"/>
                    <a:pt x="943585" y="219782"/>
                  </a:cubicBezTo>
                  <a:cubicBezTo>
                    <a:pt x="915137" y="234819"/>
                    <a:pt x="884251" y="244776"/>
                    <a:pt x="850926" y="249653"/>
                  </a:cubicBezTo>
                  <a:cubicBezTo>
                    <a:pt x="834670" y="252091"/>
                    <a:pt x="819227" y="259203"/>
                    <a:pt x="804597" y="270989"/>
                  </a:cubicBezTo>
                  <a:cubicBezTo>
                    <a:pt x="789966" y="282774"/>
                    <a:pt x="775336" y="288667"/>
                    <a:pt x="760705" y="288667"/>
                  </a:cubicBezTo>
                  <a:cubicBezTo>
                    <a:pt x="747701" y="288667"/>
                    <a:pt x="734899" y="291715"/>
                    <a:pt x="722301" y="297811"/>
                  </a:cubicBezTo>
                  <a:cubicBezTo>
                    <a:pt x="709702" y="303907"/>
                    <a:pt x="702997" y="310613"/>
                    <a:pt x="702184" y="317928"/>
                  </a:cubicBezTo>
                  <a:cubicBezTo>
                    <a:pt x="699746" y="330120"/>
                    <a:pt x="701574" y="338451"/>
                    <a:pt x="707670" y="342922"/>
                  </a:cubicBezTo>
                  <a:cubicBezTo>
                    <a:pt x="713766" y="347392"/>
                    <a:pt x="724536" y="349627"/>
                    <a:pt x="739979" y="349627"/>
                  </a:cubicBezTo>
                  <a:cubicBezTo>
                    <a:pt x="757048" y="349627"/>
                    <a:pt x="776149" y="354301"/>
                    <a:pt x="797281" y="363648"/>
                  </a:cubicBezTo>
                  <a:cubicBezTo>
                    <a:pt x="818414" y="372995"/>
                    <a:pt x="835077" y="383765"/>
                    <a:pt x="847269" y="395957"/>
                  </a:cubicBezTo>
                  <a:cubicBezTo>
                    <a:pt x="853771" y="403272"/>
                    <a:pt x="857429" y="408352"/>
                    <a:pt x="858241" y="411197"/>
                  </a:cubicBezTo>
                  <a:cubicBezTo>
                    <a:pt x="859054" y="414042"/>
                    <a:pt x="857429" y="419528"/>
                    <a:pt x="853365" y="427656"/>
                  </a:cubicBezTo>
                  <a:cubicBezTo>
                    <a:pt x="847675" y="439035"/>
                    <a:pt x="834670" y="451634"/>
                    <a:pt x="814350" y="465451"/>
                  </a:cubicBezTo>
                  <a:cubicBezTo>
                    <a:pt x="800533" y="475205"/>
                    <a:pt x="790779" y="480894"/>
                    <a:pt x="785089" y="482520"/>
                  </a:cubicBezTo>
                  <a:cubicBezTo>
                    <a:pt x="779400" y="484146"/>
                    <a:pt x="771272" y="484146"/>
                    <a:pt x="760705" y="482520"/>
                  </a:cubicBezTo>
                  <a:cubicBezTo>
                    <a:pt x="747701" y="480894"/>
                    <a:pt x="736118" y="482317"/>
                    <a:pt x="725958" y="486787"/>
                  </a:cubicBezTo>
                  <a:cubicBezTo>
                    <a:pt x="715798" y="491258"/>
                    <a:pt x="710718" y="496744"/>
                    <a:pt x="710718" y="503246"/>
                  </a:cubicBezTo>
                  <a:cubicBezTo>
                    <a:pt x="710718" y="507311"/>
                    <a:pt x="717221" y="512390"/>
                    <a:pt x="730225" y="518486"/>
                  </a:cubicBezTo>
                  <a:cubicBezTo>
                    <a:pt x="743230" y="524582"/>
                    <a:pt x="753390" y="527630"/>
                    <a:pt x="760705" y="527630"/>
                  </a:cubicBezTo>
                  <a:cubicBezTo>
                    <a:pt x="766395" y="527630"/>
                    <a:pt x="777571" y="532101"/>
                    <a:pt x="794233" y="541042"/>
                  </a:cubicBezTo>
                  <a:cubicBezTo>
                    <a:pt x="810896" y="549982"/>
                    <a:pt x="822478" y="558110"/>
                    <a:pt x="828981" y="565426"/>
                  </a:cubicBezTo>
                  <a:cubicBezTo>
                    <a:pt x="836296" y="572741"/>
                    <a:pt x="841986" y="581275"/>
                    <a:pt x="846050" y="591029"/>
                  </a:cubicBezTo>
                  <a:cubicBezTo>
                    <a:pt x="847675" y="596718"/>
                    <a:pt x="847878" y="600782"/>
                    <a:pt x="846659" y="603221"/>
                  </a:cubicBezTo>
                  <a:cubicBezTo>
                    <a:pt x="845440" y="605659"/>
                    <a:pt x="840360" y="608910"/>
                    <a:pt x="831419" y="612974"/>
                  </a:cubicBezTo>
                  <a:cubicBezTo>
                    <a:pt x="818414" y="619477"/>
                    <a:pt x="794030" y="626792"/>
                    <a:pt x="758267" y="634920"/>
                  </a:cubicBezTo>
                  <a:cubicBezTo>
                    <a:pt x="725755" y="642235"/>
                    <a:pt x="704622" y="648738"/>
                    <a:pt x="694869" y="654427"/>
                  </a:cubicBezTo>
                  <a:cubicBezTo>
                    <a:pt x="685115" y="660117"/>
                    <a:pt x="679425" y="669464"/>
                    <a:pt x="677800" y="682469"/>
                  </a:cubicBezTo>
                  <a:cubicBezTo>
                    <a:pt x="675361" y="694661"/>
                    <a:pt x="674955" y="752166"/>
                    <a:pt x="676581" y="854986"/>
                  </a:cubicBezTo>
                  <a:cubicBezTo>
                    <a:pt x="678206" y="957805"/>
                    <a:pt x="680238" y="1013685"/>
                    <a:pt x="682677" y="1022626"/>
                  </a:cubicBezTo>
                  <a:cubicBezTo>
                    <a:pt x="685115" y="1032379"/>
                    <a:pt x="682677" y="1044978"/>
                    <a:pt x="675361" y="1060421"/>
                  </a:cubicBezTo>
                  <a:cubicBezTo>
                    <a:pt x="668046" y="1075864"/>
                    <a:pt x="661137" y="1083586"/>
                    <a:pt x="654635" y="1083586"/>
                  </a:cubicBezTo>
                  <a:cubicBezTo>
                    <a:pt x="647320" y="1083586"/>
                    <a:pt x="641630" y="1079522"/>
                    <a:pt x="637566" y="1071394"/>
                  </a:cubicBezTo>
                  <a:cubicBezTo>
                    <a:pt x="633502" y="1063266"/>
                    <a:pt x="627000" y="1057982"/>
                    <a:pt x="618059" y="1055544"/>
                  </a:cubicBezTo>
                  <a:cubicBezTo>
                    <a:pt x="602616" y="1052293"/>
                    <a:pt x="585141" y="1037256"/>
                    <a:pt x="565633" y="1010434"/>
                  </a:cubicBezTo>
                  <a:cubicBezTo>
                    <a:pt x="551816" y="990926"/>
                    <a:pt x="535763" y="978328"/>
                    <a:pt x="517475" y="972638"/>
                  </a:cubicBezTo>
                  <a:cubicBezTo>
                    <a:pt x="499187" y="966949"/>
                    <a:pt x="484353" y="969387"/>
                    <a:pt x="472974" y="979954"/>
                  </a:cubicBezTo>
                  <a:cubicBezTo>
                    <a:pt x="464846" y="987269"/>
                    <a:pt x="460782" y="992146"/>
                    <a:pt x="460782" y="994584"/>
                  </a:cubicBezTo>
                  <a:cubicBezTo>
                    <a:pt x="460782" y="997022"/>
                    <a:pt x="453061" y="1003118"/>
                    <a:pt x="437618" y="1012872"/>
                  </a:cubicBezTo>
                  <a:cubicBezTo>
                    <a:pt x="424613" y="1021000"/>
                    <a:pt x="413030" y="1024861"/>
                    <a:pt x="402870" y="1024454"/>
                  </a:cubicBezTo>
                  <a:cubicBezTo>
                    <a:pt x="392710" y="1024048"/>
                    <a:pt x="380722" y="1018562"/>
                    <a:pt x="366904" y="1007995"/>
                  </a:cubicBezTo>
                  <a:cubicBezTo>
                    <a:pt x="355525" y="999867"/>
                    <a:pt x="346990" y="995803"/>
                    <a:pt x="341301" y="995803"/>
                  </a:cubicBezTo>
                  <a:cubicBezTo>
                    <a:pt x="335611" y="995803"/>
                    <a:pt x="330328" y="992958"/>
                    <a:pt x="325451" y="987269"/>
                  </a:cubicBezTo>
                  <a:cubicBezTo>
                    <a:pt x="322200" y="984018"/>
                    <a:pt x="321184" y="980157"/>
                    <a:pt x="322403" y="975686"/>
                  </a:cubicBezTo>
                  <a:cubicBezTo>
                    <a:pt x="323622" y="971216"/>
                    <a:pt x="327483" y="962885"/>
                    <a:pt x="333986" y="950693"/>
                  </a:cubicBezTo>
                  <a:cubicBezTo>
                    <a:pt x="341301" y="936062"/>
                    <a:pt x="351258" y="921838"/>
                    <a:pt x="363856" y="908021"/>
                  </a:cubicBezTo>
                  <a:cubicBezTo>
                    <a:pt x="376454" y="894203"/>
                    <a:pt x="388850" y="884450"/>
                    <a:pt x="401041" y="878760"/>
                  </a:cubicBezTo>
                  <a:cubicBezTo>
                    <a:pt x="417297" y="870632"/>
                    <a:pt x="443714" y="872258"/>
                    <a:pt x="480289" y="883637"/>
                  </a:cubicBezTo>
                  <a:cubicBezTo>
                    <a:pt x="495733" y="888514"/>
                    <a:pt x="505283" y="892578"/>
                    <a:pt x="508941" y="895829"/>
                  </a:cubicBezTo>
                  <a:cubicBezTo>
                    <a:pt x="512598" y="899080"/>
                    <a:pt x="515646" y="904770"/>
                    <a:pt x="518085" y="912898"/>
                  </a:cubicBezTo>
                  <a:cubicBezTo>
                    <a:pt x="523774" y="932405"/>
                    <a:pt x="532309" y="946019"/>
                    <a:pt x="543688" y="953741"/>
                  </a:cubicBezTo>
                  <a:cubicBezTo>
                    <a:pt x="555067" y="961462"/>
                    <a:pt x="566446" y="961259"/>
                    <a:pt x="577825" y="953131"/>
                  </a:cubicBezTo>
                  <a:cubicBezTo>
                    <a:pt x="581077" y="949880"/>
                    <a:pt x="583312" y="940939"/>
                    <a:pt x="584531" y="926309"/>
                  </a:cubicBezTo>
                  <a:cubicBezTo>
                    <a:pt x="585750" y="911678"/>
                    <a:pt x="586766" y="877541"/>
                    <a:pt x="587579" y="823896"/>
                  </a:cubicBezTo>
                  <a:cubicBezTo>
                    <a:pt x="588392" y="741803"/>
                    <a:pt x="587579" y="699334"/>
                    <a:pt x="585141" y="696490"/>
                  </a:cubicBezTo>
                  <a:cubicBezTo>
                    <a:pt x="582702" y="693645"/>
                    <a:pt x="569697" y="699334"/>
                    <a:pt x="546126" y="713558"/>
                  </a:cubicBezTo>
                  <a:cubicBezTo>
                    <a:pt x="522555" y="727782"/>
                    <a:pt x="495123" y="742819"/>
                    <a:pt x="463830" y="758669"/>
                  </a:cubicBezTo>
                  <a:cubicBezTo>
                    <a:pt x="432538" y="774518"/>
                    <a:pt x="413640" y="788539"/>
                    <a:pt x="407137" y="800731"/>
                  </a:cubicBezTo>
                  <a:cubicBezTo>
                    <a:pt x="398197" y="816174"/>
                    <a:pt x="390881" y="824709"/>
                    <a:pt x="385192" y="826334"/>
                  </a:cubicBezTo>
                  <a:cubicBezTo>
                    <a:pt x="379502" y="827960"/>
                    <a:pt x="370561" y="823896"/>
                    <a:pt x="358369" y="814142"/>
                  </a:cubicBezTo>
                  <a:cubicBezTo>
                    <a:pt x="343739" y="802763"/>
                    <a:pt x="334595" y="793213"/>
                    <a:pt x="330937" y="785491"/>
                  </a:cubicBezTo>
                  <a:cubicBezTo>
                    <a:pt x="327280" y="777770"/>
                    <a:pt x="326264" y="767406"/>
                    <a:pt x="327889" y="754402"/>
                  </a:cubicBezTo>
                  <a:cubicBezTo>
                    <a:pt x="332766" y="725141"/>
                    <a:pt x="350241" y="700757"/>
                    <a:pt x="380315" y="681250"/>
                  </a:cubicBezTo>
                  <a:cubicBezTo>
                    <a:pt x="399010" y="669058"/>
                    <a:pt x="424613" y="648534"/>
                    <a:pt x="457125" y="619680"/>
                  </a:cubicBezTo>
                  <a:cubicBezTo>
                    <a:pt x="489637" y="590826"/>
                    <a:pt x="513817" y="569896"/>
                    <a:pt x="529667" y="556891"/>
                  </a:cubicBezTo>
                  <a:cubicBezTo>
                    <a:pt x="545517" y="543886"/>
                    <a:pt x="557505" y="531491"/>
                    <a:pt x="565633" y="519706"/>
                  </a:cubicBezTo>
                  <a:cubicBezTo>
                    <a:pt x="573761" y="507920"/>
                    <a:pt x="587173" y="497557"/>
                    <a:pt x="605867" y="488616"/>
                  </a:cubicBezTo>
                  <a:cubicBezTo>
                    <a:pt x="619685" y="482114"/>
                    <a:pt x="627609" y="477440"/>
                    <a:pt x="629641" y="474595"/>
                  </a:cubicBezTo>
                  <a:cubicBezTo>
                    <a:pt x="631673" y="471750"/>
                    <a:pt x="631877" y="465451"/>
                    <a:pt x="630251" y="455698"/>
                  </a:cubicBezTo>
                  <a:cubicBezTo>
                    <a:pt x="627813" y="442693"/>
                    <a:pt x="623342" y="431720"/>
                    <a:pt x="616840" y="422779"/>
                  </a:cubicBezTo>
                  <a:cubicBezTo>
                    <a:pt x="610338" y="413838"/>
                    <a:pt x="605867" y="403272"/>
                    <a:pt x="603429" y="391080"/>
                  </a:cubicBezTo>
                  <a:cubicBezTo>
                    <a:pt x="596926" y="366696"/>
                    <a:pt x="581077" y="365070"/>
                    <a:pt x="555880" y="386203"/>
                  </a:cubicBezTo>
                  <a:lnTo>
                    <a:pt x="537592" y="400834"/>
                  </a:lnTo>
                  <a:lnTo>
                    <a:pt x="548565" y="431314"/>
                  </a:lnTo>
                  <a:cubicBezTo>
                    <a:pt x="555067" y="448382"/>
                    <a:pt x="557505" y="462200"/>
                    <a:pt x="555880" y="472766"/>
                  </a:cubicBezTo>
                  <a:cubicBezTo>
                    <a:pt x="554254" y="483333"/>
                    <a:pt x="546533" y="502027"/>
                    <a:pt x="532715" y="528850"/>
                  </a:cubicBezTo>
                  <a:cubicBezTo>
                    <a:pt x="526213" y="541854"/>
                    <a:pt x="521539" y="549779"/>
                    <a:pt x="518694" y="552624"/>
                  </a:cubicBezTo>
                  <a:cubicBezTo>
                    <a:pt x="515849" y="555469"/>
                    <a:pt x="512395" y="555672"/>
                    <a:pt x="508331" y="553234"/>
                  </a:cubicBezTo>
                  <a:cubicBezTo>
                    <a:pt x="501829" y="549982"/>
                    <a:pt x="497561" y="546528"/>
                    <a:pt x="495529" y="542870"/>
                  </a:cubicBezTo>
                  <a:cubicBezTo>
                    <a:pt x="493497" y="539213"/>
                    <a:pt x="487401" y="537384"/>
                    <a:pt x="477241" y="537384"/>
                  </a:cubicBezTo>
                  <a:cubicBezTo>
                    <a:pt x="467082" y="537384"/>
                    <a:pt x="456718" y="529866"/>
                    <a:pt x="446152" y="514829"/>
                  </a:cubicBezTo>
                  <a:cubicBezTo>
                    <a:pt x="435586" y="499792"/>
                    <a:pt x="430302" y="489429"/>
                    <a:pt x="430302" y="483739"/>
                  </a:cubicBezTo>
                  <a:cubicBezTo>
                    <a:pt x="430302" y="478050"/>
                    <a:pt x="427051" y="475205"/>
                    <a:pt x="420549" y="475205"/>
                  </a:cubicBezTo>
                  <a:cubicBezTo>
                    <a:pt x="414046" y="475205"/>
                    <a:pt x="406731" y="470938"/>
                    <a:pt x="398603" y="462403"/>
                  </a:cubicBezTo>
                  <a:cubicBezTo>
                    <a:pt x="390475" y="453869"/>
                    <a:pt x="381941" y="449602"/>
                    <a:pt x="373000" y="449602"/>
                  </a:cubicBezTo>
                  <a:cubicBezTo>
                    <a:pt x="364059" y="449602"/>
                    <a:pt x="352273" y="442693"/>
                    <a:pt x="337643" y="428875"/>
                  </a:cubicBezTo>
                  <a:lnTo>
                    <a:pt x="315697" y="408149"/>
                  </a:lnTo>
                  <a:lnTo>
                    <a:pt x="313259" y="341093"/>
                  </a:lnTo>
                  <a:cubicBezTo>
                    <a:pt x="312446" y="297202"/>
                    <a:pt x="310008" y="257374"/>
                    <a:pt x="305944" y="221611"/>
                  </a:cubicBezTo>
                  <a:cubicBezTo>
                    <a:pt x="301067" y="179346"/>
                    <a:pt x="301067" y="157806"/>
                    <a:pt x="305944" y="156994"/>
                  </a:cubicBezTo>
                  <a:cubicBezTo>
                    <a:pt x="309195" y="156994"/>
                    <a:pt x="318136" y="164715"/>
                    <a:pt x="332766" y="180158"/>
                  </a:cubicBezTo>
                  <a:cubicBezTo>
                    <a:pt x="351461" y="198853"/>
                    <a:pt x="371781" y="229739"/>
                    <a:pt x="393726" y="272818"/>
                  </a:cubicBezTo>
                  <a:cubicBezTo>
                    <a:pt x="417297" y="319960"/>
                    <a:pt x="430709" y="343938"/>
                    <a:pt x="433960" y="344750"/>
                  </a:cubicBezTo>
                  <a:cubicBezTo>
                    <a:pt x="434773" y="344750"/>
                    <a:pt x="435179" y="343125"/>
                    <a:pt x="435179" y="339874"/>
                  </a:cubicBezTo>
                  <a:cubicBezTo>
                    <a:pt x="435179" y="334997"/>
                    <a:pt x="437618" y="329307"/>
                    <a:pt x="442494" y="322805"/>
                  </a:cubicBezTo>
                  <a:cubicBezTo>
                    <a:pt x="445746" y="317928"/>
                    <a:pt x="448590" y="315693"/>
                    <a:pt x="451029" y="316099"/>
                  </a:cubicBezTo>
                  <a:cubicBezTo>
                    <a:pt x="453467" y="316506"/>
                    <a:pt x="459970" y="319147"/>
                    <a:pt x="470536" y="324024"/>
                  </a:cubicBezTo>
                  <a:cubicBezTo>
                    <a:pt x="482728" y="330526"/>
                    <a:pt x="490856" y="332152"/>
                    <a:pt x="494920" y="328901"/>
                  </a:cubicBezTo>
                  <a:cubicBezTo>
                    <a:pt x="498984" y="325650"/>
                    <a:pt x="507112" y="311426"/>
                    <a:pt x="519304" y="286229"/>
                  </a:cubicBezTo>
                  <a:cubicBezTo>
                    <a:pt x="531496" y="261845"/>
                    <a:pt x="542265" y="241118"/>
                    <a:pt x="551613" y="224050"/>
                  </a:cubicBezTo>
                  <a:cubicBezTo>
                    <a:pt x="560960" y="206981"/>
                    <a:pt x="564617" y="197024"/>
                    <a:pt x="562585" y="194179"/>
                  </a:cubicBezTo>
                  <a:cubicBezTo>
                    <a:pt x="560553" y="191334"/>
                    <a:pt x="540843" y="193976"/>
                    <a:pt x="503454" y="202104"/>
                  </a:cubicBezTo>
                  <a:cubicBezTo>
                    <a:pt x="432741" y="216734"/>
                    <a:pt x="389256" y="217954"/>
                    <a:pt x="373000" y="205762"/>
                  </a:cubicBezTo>
                  <a:cubicBezTo>
                    <a:pt x="368123" y="202510"/>
                    <a:pt x="368123" y="198040"/>
                    <a:pt x="373000" y="192350"/>
                  </a:cubicBezTo>
                  <a:cubicBezTo>
                    <a:pt x="381128" y="181784"/>
                    <a:pt x="408763" y="169186"/>
                    <a:pt x="455906" y="154555"/>
                  </a:cubicBezTo>
                  <a:cubicBezTo>
                    <a:pt x="555067" y="122043"/>
                    <a:pt x="624968" y="102536"/>
                    <a:pt x="665608" y="96034"/>
                  </a:cubicBezTo>
                  <a:cubicBezTo>
                    <a:pt x="700965" y="89328"/>
                    <a:pt x="737693" y="86051"/>
                    <a:pt x="775793" y="86204"/>
                  </a:cubicBezTo>
                  <a:close/>
                  <a:moveTo>
                    <a:pt x="4317188" y="3374"/>
                  </a:moveTo>
                  <a:cubicBezTo>
                    <a:pt x="4327348" y="5000"/>
                    <a:pt x="4337711" y="13534"/>
                    <a:pt x="4348278" y="28978"/>
                  </a:cubicBezTo>
                  <a:cubicBezTo>
                    <a:pt x="4353968" y="37106"/>
                    <a:pt x="4356812" y="54581"/>
                    <a:pt x="4356812" y="81403"/>
                  </a:cubicBezTo>
                  <a:cubicBezTo>
                    <a:pt x="4356812" y="98472"/>
                    <a:pt x="4357624" y="110054"/>
                    <a:pt x="4359250" y="116150"/>
                  </a:cubicBezTo>
                  <a:cubicBezTo>
                    <a:pt x="4360876" y="122246"/>
                    <a:pt x="4364127" y="127733"/>
                    <a:pt x="4369004" y="132610"/>
                  </a:cubicBezTo>
                  <a:cubicBezTo>
                    <a:pt x="4377132" y="139925"/>
                    <a:pt x="4391762" y="146427"/>
                    <a:pt x="4412895" y="152117"/>
                  </a:cubicBezTo>
                  <a:cubicBezTo>
                    <a:pt x="4439718" y="159432"/>
                    <a:pt x="4456583" y="168982"/>
                    <a:pt x="4463492" y="180768"/>
                  </a:cubicBezTo>
                  <a:cubicBezTo>
                    <a:pt x="4470401" y="192554"/>
                    <a:pt x="4466540" y="204949"/>
                    <a:pt x="4451910" y="217954"/>
                  </a:cubicBezTo>
                  <a:cubicBezTo>
                    <a:pt x="4435654" y="231771"/>
                    <a:pt x="4410863" y="240712"/>
                    <a:pt x="4377538" y="244776"/>
                  </a:cubicBezTo>
                  <a:cubicBezTo>
                    <a:pt x="4362908" y="246402"/>
                    <a:pt x="4354170" y="250466"/>
                    <a:pt x="4351326" y="256968"/>
                  </a:cubicBezTo>
                  <a:cubicBezTo>
                    <a:pt x="4348480" y="263470"/>
                    <a:pt x="4345026" y="287042"/>
                    <a:pt x="4340962" y="327682"/>
                  </a:cubicBezTo>
                  <a:cubicBezTo>
                    <a:pt x="4337711" y="362632"/>
                    <a:pt x="4337711" y="381530"/>
                    <a:pt x="4340962" y="384374"/>
                  </a:cubicBezTo>
                  <a:cubicBezTo>
                    <a:pt x="4344214" y="387219"/>
                    <a:pt x="4355186" y="386610"/>
                    <a:pt x="4373880" y="382546"/>
                  </a:cubicBezTo>
                  <a:cubicBezTo>
                    <a:pt x="4395826" y="377669"/>
                    <a:pt x="4420414" y="374824"/>
                    <a:pt x="4447642" y="374011"/>
                  </a:cubicBezTo>
                  <a:cubicBezTo>
                    <a:pt x="4474871" y="373198"/>
                    <a:pt x="4495801" y="374418"/>
                    <a:pt x="4510431" y="377669"/>
                  </a:cubicBezTo>
                  <a:cubicBezTo>
                    <a:pt x="4527500" y="380920"/>
                    <a:pt x="4541724" y="388032"/>
                    <a:pt x="4553103" y="399005"/>
                  </a:cubicBezTo>
                  <a:cubicBezTo>
                    <a:pt x="4564482" y="409978"/>
                    <a:pt x="4571391" y="422779"/>
                    <a:pt x="4573830" y="437410"/>
                  </a:cubicBezTo>
                  <a:cubicBezTo>
                    <a:pt x="4576268" y="455291"/>
                    <a:pt x="4573626" y="466670"/>
                    <a:pt x="4565904" y="471547"/>
                  </a:cubicBezTo>
                  <a:cubicBezTo>
                    <a:pt x="4558183" y="476424"/>
                    <a:pt x="4538879" y="479269"/>
                    <a:pt x="4507993" y="480082"/>
                  </a:cubicBezTo>
                  <a:cubicBezTo>
                    <a:pt x="4471416" y="480082"/>
                    <a:pt x="4443375" y="482926"/>
                    <a:pt x="4423868" y="488616"/>
                  </a:cubicBezTo>
                  <a:cubicBezTo>
                    <a:pt x="4410050" y="493493"/>
                    <a:pt x="4401312" y="497354"/>
                    <a:pt x="4397655" y="500198"/>
                  </a:cubicBezTo>
                  <a:cubicBezTo>
                    <a:pt x="4393998" y="503043"/>
                    <a:pt x="4390136" y="511374"/>
                    <a:pt x="4386072" y="525192"/>
                  </a:cubicBezTo>
                  <a:cubicBezTo>
                    <a:pt x="4379570" y="542261"/>
                    <a:pt x="4375506" y="564206"/>
                    <a:pt x="4373880" y="591029"/>
                  </a:cubicBezTo>
                  <a:cubicBezTo>
                    <a:pt x="4372255" y="617851"/>
                    <a:pt x="4373474" y="637358"/>
                    <a:pt x="4377538" y="649550"/>
                  </a:cubicBezTo>
                  <a:cubicBezTo>
                    <a:pt x="4388918" y="682875"/>
                    <a:pt x="4416959" y="709698"/>
                    <a:pt x="4461663" y="730018"/>
                  </a:cubicBezTo>
                  <a:cubicBezTo>
                    <a:pt x="4487672" y="742210"/>
                    <a:pt x="4504335" y="751963"/>
                    <a:pt x="4511650" y="759278"/>
                  </a:cubicBezTo>
                  <a:lnTo>
                    <a:pt x="4523842" y="770251"/>
                  </a:lnTo>
                  <a:lnTo>
                    <a:pt x="4506774" y="787320"/>
                  </a:lnTo>
                  <a:cubicBezTo>
                    <a:pt x="4487266" y="806827"/>
                    <a:pt x="4453942" y="824302"/>
                    <a:pt x="4406799" y="839746"/>
                  </a:cubicBezTo>
                  <a:cubicBezTo>
                    <a:pt x="4359656" y="855189"/>
                    <a:pt x="4333240" y="868600"/>
                    <a:pt x="4327551" y="879979"/>
                  </a:cubicBezTo>
                  <a:cubicBezTo>
                    <a:pt x="4323487" y="888920"/>
                    <a:pt x="4319626" y="904160"/>
                    <a:pt x="4315968" y="925699"/>
                  </a:cubicBezTo>
                  <a:cubicBezTo>
                    <a:pt x="4312311" y="947238"/>
                    <a:pt x="4311702" y="959227"/>
                    <a:pt x="4314140" y="961666"/>
                  </a:cubicBezTo>
                  <a:cubicBezTo>
                    <a:pt x="4317391" y="964104"/>
                    <a:pt x="4331209" y="968574"/>
                    <a:pt x="4355593" y="975077"/>
                  </a:cubicBezTo>
                  <a:cubicBezTo>
                    <a:pt x="4375100" y="980766"/>
                    <a:pt x="4401110" y="990114"/>
                    <a:pt x="4433622" y="1003118"/>
                  </a:cubicBezTo>
                  <a:cubicBezTo>
                    <a:pt x="4466134" y="1016123"/>
                    <a:pt x="4490111" y="1027096"/>
                    <a:pt x="4505554" y="1036037"/>
                  </a:cubicBezTo>
                  <a:cubicBezTo>
                    <a:pt x="4520998" y="1044978"/>
                    <a:pt x="4537254" y="1060421"/>
                    <a:pt x="4554322" y="1082366"/>
                  </a:cubicBezTo>
                  <a:cubicBezTo>
                    <a:pt x="4571391" y="1104312"/>
                    <a:pt x="4579926" y="1120162"/>
                    <a:pt x="4579926" y="1129915"/>
                  </a:cubicBezTo>
                  <a:cubicBezTo>
                    <a:pt x="4579112" y="1137230"/>
                    <a:pt x="4577080" y="1141701"/>
                    <a:pt x="4573830" y="1143326"/>
                  </a:cubicBezTo>
                  <a:cubicBezTo>
                    <a:pt x="4570578" y="1144952"/>
                    <a:pt x="4560012" y="1146171"/>
                    <a:pt x="4542130" y="1146984"/>
                  </a:cubicBezTo>
                  <a:cubicBezTo>
                    <a:pt x="4523436" y="1146984"/>
                    <a:pt x="4511447" y="1146171"/>
                    <a:pt x="4506164" y="1144546"/>
                  </a:cubicBezTo>
                  <a:cubicBezTo>
                    <a:pt x="4500880" y="1142920"/>
                    <a:pt x="4491737" y="1137230"/>
                    <a:pt x="4478732" y="1127477"/>
                  </a:cubicBezTo>
                  <a:cubicBezTo>
                    <a:pt x="4461663" y="1114472"/>
                    <a:pt x="4442562" y="1101061"/>
                    <a:pt x="4421430" y="1087243"/>
                  </a:cubicBezTo>
                  <a:cubicBezTo>
                    <a:pt x="4409238" y="1079928"/>
                    <a:pt x="4401110" y="1074442"/>
                    <a:pt x="4397046" y="1070784"/>
                  </a:cubicBezTo>
                  <a:cubicBezTo>
                    <a:pt x="4392982" y="1067126"/>
                    <a:pt x="4391762" y="1064078"/>
                    <a:pt x="4393388" y="1061640"/>
                  </a:cubicBezTo>
                  <a:cubicBezTo>
                    <a:pt x="4396639" y="1057576"/>
                    <a:pt x="4395826" y="1053106"/>
                    <a:pt x="4390950" y="1048229"/>
                  </a:cubicBezTo>
                  <a:cubicBezTo>
                    <a:pt x="4384447" y="1043352"/>
                    <a:pt x="4368191" y="1034411"/>
                    <a:pt x="4342182" y="1021406"/>
                  </a:cubicBezTo>
                  <a:cubicBezTo>
                    <a:pt x="4316172" y="1008402"/>
                    <a:pt x="4301948" y="1002712"/>
                    <a:pt x="4299510" y="1004338"/>
                  </a:cubicBezTo>
                  <a:cubicBezTo>
                    <a:pt x="4297071" y="1005963"/>
                    <a:pt x="4292194" y="1016936"/>
                    <a:pt x="4284879" y="1037256"/>
                  </a:cubicBezTo>
                  <a:cubicBezTo>
                    <a:pt x="4278377" y="1054325"/>
                    <a:pt x="4267201" y="1072613"/>
                    <a:pt x="4251351" y="1092120"/>
                  </a:cubicBezTo>
                  <a:cubicBezTo>
                    <a:pt x="4235502" y="1111627"/>
                    <a:pt x="4221887" y="1123819"/>
                    <a:pt x="4210508" y="1128696"/>
                  </a:cubicBezTo>
                  <a:cubicBezTo>
                    <a:pt x="4199941" y="1133573"/>
                    <a:pt x="4186937" y="1133166"/>
                    <a:pt x="4171494" y="1127477"/>
                  </a:cubicBezTo>
                  <a:cubicBezTo>
                    <a:pt x="4161740" y="1123413"/>
                    <a:pt x="4155034" y="1119552"/>
                    <a:pt x="4151377" y="1115894"/>
                  </a:cubicBezTo>
                  <a:cubicBezTo>
                    <a:pt x="4147719" y="1112237"/>
                    <a:pt x="4143858" y="1105531"/>
                    <a:pt x="4139794" y="1095778"/>
                  </a:cubicBezTo>
                  <a:cubicBezTo>
                    <a:pt x="4134918" y="1080334"/>
                    <a:pt x="4133292" y="1066923"/>
                    <a:pt x="4134918" y="1055544"/>
                  </a:cubicBezTo>
                  <a:cubicBezTo>
                    <a:pt x="4137356" y="1044978"/>
                    <a:pt x="4145280" y="1032176"/>
                    <a:pt x="4158692" y="1017139"/>
                  </a:cubicBezTo>
                  <a:cubicBezTo>
                    <a:pt x="4172103" y="1002102"/>
                    <a:pt x="4188968" y="988082"/>
                    <a:pt x="4209288" y="975077"/>
                  </a:cubicBezTo>
                  <a:cubicBezTo>
                    <a:pt x="4229609" y="961259"/>
                    <a:pt x="4240988" y="951506"/>
                    <a:pt x="4243426" y="945816"/>
                  </a:cubicBezTo>
                  <a:cubicBezTo>
                    <a:pt x="4246678" y="939314"/>
                    <a:pt x="4248100" y="933218"/>
                    <a:pt x="4247694" y="927528"/>
                  </a:cubicBezTo>
                  <a:cubicBezTo>
                    <a:pt x="4247287" y="921838"/>
                    <a:pt x="4245458" y="918994"/>
                    <a:pt x="4242207" y="918994"/>
                  </a:cubicBezTo>
                  <a:cubicBezTo>
                    <a:pt x="4238956" y="918994"/>
                    <a:pt x="4224528" y="924480"/>
                    <a:pt x="4198926" y="935453"/>
                  </a:cubicBezTo>
                  <a:cubicBezTo>
                    <a:pt x="4173322" y="946426"/>
                    <a:pt x="4149548" y="957602"/>
                    <a:pt x="4127602" y="968981"/>
                  </a:cubicBezTo>
                  <a:cubicBezTo>
                    <a:pt x="4108095" y="977922"/>
                    <a:pt x="4092448" y="983205"/>
                    <a:pt x="4080663" y="984830"/>
                  </a:cubicBezTo>
                  <a:cubicBezTo>
                    <a:pt x="4068878" y="986456"/>
                    <a:pt x="4056076" y="984424"/>
                    <a:pt x="4042258" y="978734"/>
                  </a:cubicBezTo>
                  <a:cubicBezTo>
                    <a:pt x="4034130" y="975483"/>
                    <a:pt x="4029050" y="972435"/>
                    <a:pt x="4027018" y="969590"/>
                  </a:cubicBezTo>
                  <a:cubicBezTo>
                    <a:pt x="4024986" y="966746"/>
                    <a:pt x="4023970" y="960853"/>
                    <a:pt x="4023970" y="951912"/>
                  </a:cubicBezTo>
                  <a:cubicBezTo>
                    <a:pt x="4023970" y="934843"/>
                    <a:pt x="4030270" y="918790"/>
                    <a:pt x="4042868" y="903754"/>
                  </a:cubicBezTo>
                  <a:cubicBezTo>
                    <a:pt x="4055466" y="888717"/>
                    <a:pt x="4080866" y="866974"/>
                    <a:pt x="4119068" y="838526"/>
                  </a:cubicBezTo>
                  <a:cubicBezTo>
                    <a:pt x="4145890" y="818206"/>
                    <a:pt x="4158488" y="806624"/>
                    <a:pt x="4156863" y="803779"/>
                  </a:cubicBezTo>
                  <a:cubicBezTo>
                    <a:pt x="4155238" y="800934"/>
                    <a:pt x="4148735" y="798699"/>
                    <a:pt x="4137356" y="797074"/>
                  </a:cubicBezTo>
                  <a:cubicBezTo>
                    <a:pt x="4121912" y="793822"/>
                    <a:pt x="4111346" y="789149"/>
                    <a:pt x="4105656" y="783053"/>
                  </a:cubicBezTo>
                  <a:cubicBezTo>
                    <a:pt x="4099967" y="776957"/>
                    <a:pt x="4097122" y="767406"/>
                    <a:pt x="4097122" y="754402"/>
                  </a:cubicBezTo>
                  <a:cubicBezTo>
                    <a:pt x="4097122" y="738958"/>
                    <a:pt x="4100374" y="727579"/>
                    <a:pt x="4106876" y="720264"/>
                  </a:cubicBezTo>
                  <a:cubicBezTo>
                    <a:pt x="4113378" y="713762"/>
                    <a:pt x="4119474" y="704618"/>
                    <a:pt x="4125164" y="692832"/>
                  </a:cubicBezTo>
                  <a:cubicBezTo>
                    <a:pt x="4130854" y="681046"/>
                    <a:pt x="4133698" y="672309"/>
                    <a:pt x="4133698" y="666619"/>
                  </a:cubicBezTo>
                  <a:cubicBezTo>
                    <a:pt x="4133698" y="661742"/>
                    <a:pt x="4125977" y="653614"/>
                    <a:pt x="4110534" y="642235"/>
                  </a:cubicBezTo>
                  <a:cubicBezTo>
                    <a:pt x="4095090" y="631669"/>
                    <a:pt x="4085540" y="622931"/>
                    <a:pt x="4081882" y="616022"/>
                  </a:cubicBezTo>
                  <a:cubicBezTo>
                    <a:pt x="4078224" y="609114"/>
                    <a:pt x="4078834" y="600782"/>
                    <a:pt x="4083711" y="591029"/>
                  </a:cubicBezTo>
                  <a:cubicBezTo>
                    <a:pt x="4092652" y="574773"/>
                    <a:pt x="4106672" y="561158"/>
                    <a:pt x="4125774" y="550186"/>
                  </a:cubicBezTo>
                  <a:cubicBezTo>
                    <a:pt x="4144874" y="539213"/>
                    <a:pt x="4164584" y="533726"/>
                    <a:pt x="4184904" y="533726"/>
                  </a:cubicBezTo>
                  <a:cubicBezTo>
                    <a:pt x="4193846" y="533726"/>
                    <a:pt x="4220262" y="523566"/>
                    <a:pt x="4264152" y="503246"/>
                  </a:cubicBezTo>
                  <a:cubicBezTo>
                    <a:pt x="4308044" y="482926"/>
                    <a:pt x="4343401" y="464638"/>
                    <a:pt x="4370223" y="448382"/>
                  </a:cubicBezTo>
                  <a:lnTo>
                    <a:pt x="4401922" y="428875"/>
                  </a:lnTo>
                  <a:lnTo>
                    <a:pt x="4371442" y="431314"/>
                  </a:lnTo>
                  <a:cubicBezTo>
                    <a:pt x="4351935" y="432939"/>
                    <a:pt x="4332834" y="439035"/>
                    <a:pt x="4314140" y="449602"/>
                  </a:cubicBezTo>
                  <a:cubicBezTo>
                    <a:pt x="4295446" y="460168"/>
                    <a:pt x="4276751" y="465451"/>
                    <a:pt x="4258056" y="465451"/>
                  </a:cubicBezTo>
                  <a:cubicBezTo>
                    <a:pt x="4223106" y="465451"/>
                    <a:pt x="4178402" y="479269"/>
                    <a:pt x="4123944" y="506904"/>
                  </a:cubicBezTo>
                  <a:cubicBezTo>
                    <a:pt x="4106876" y="515845"/>
                    <a:pt x="4085134" y="532101"/>
                    <a:pt x="4058718" y="555672"/>
                  </a:cubicBezTo>
                  <a:cubicBezTo>
                    <a:pt x="4032302" y="579243"/>
                    <a:pt x="4019094" y="594280"/>
                    <a:pt x="4019094" y="600782"/>
                  </a:cubicBezTo>
                  <a:cubicBezTo>
                    <a:pt x="4018280" y="608098"/>
                    <a:pt x="4014420" y="616632"/>
                    <a:pt x="4007511" y="626386"/>
                  </a:cubicBezTo>
                  <a:cubicBezTo>
                    <a:pt x="4000602" y="636139"/>
                    <a:pt x="3993896" y="643048"/>
                    <a:pt x="3987394" y="647112"/>
                  </a:cubicBezTo>
                  <a:lnTo>
                    <a:pt x="3978860" y="653208"/>
                  </a:lnTo>
                  <a:cubicBezTo>
                    <a:pt x="3982111" y="653208"/>
                    <a:pt x="3980486" y="662149"/>
                    <a:pt x="3973983" y="680030"/>
                  </a:cubicBezTo>
                  <a:cubicBezTo>
                    <a:pt x="3967481" y="697912"/>
                    <a:pt x="3957118" y="722093"/>
                    <a:pt x="3942894" y="752573"/>
                  </a:cubicBezTo>
                  <a:cubicBezTo>
                    <a:pt x="3928670" y="783053"/>
                    <a:pt x="3912210" y="816174"/>
                    <a:pt x="3893516" y="851938"/>
                  </a:cubicBezTo>
                  <a:cubicBezTo>
                    <a:pt x="3858565" y="917774"/>
                    <a:pt x="3844342" y="965730"/>
                    <a:pt x="3850844" y="995803"/>
                  </a:cubicBezTo>
                  <a:cubicBezTo>
                    <a:pt x="3851657" y="1003118"/>
                    <a:pt x="3851454" y="1007995"/>
                    <a:pt x="3850234" y="1010434"/>
                  </a:cubicBezTo>
                  <a:cubicBezTo>
                    <a:pt x="3849015" y="1012872"/>
                    <a:pt x="3845561" y="1015310"/>
                    <a:pt x="3839871" y="1017749"/>
                  </a:cubicBezTo>
                  <a:cubicBezTo>
                    <a:pt x="3830930" y="1021000"/>
                    <a:pt x="3826460" y="1024048"/>
                    <a:pt x="3826460" y="1026893"/>
                  </a:cubicBezTo>
                  <a:cubicBezTo>
                    <a:pt x="3826460" y="1029738"/>
                    <a:pt x="3817926" y="1034818"/>
                    <a:pt x="3800856" y="1042133"/>
                  </a:cubicBezTo>
                  <a:cubicBezTo>
                    <a:pt x="3789478" y="1047010"/>
                    <a:pt x="3781756" y="1049651"/>
                    <a:pt x="3777692" y="1050058"/>
                  </a:cubicBezTo>
                  <a:cubicBezTo>
                    <a:pt x="3773628" y="1050464"/>
                    <a:pt x="3768751" y="1048635"/>
                    <a:pt x="3763062" y="1044571"/>
                  </a:cubicBezTo>
                  <a:cubicBezTo>
                    <a:pt x="3754121" y="1038882"/>
                    <a:pt x="3745993" y="1029128"/>
                    <a:pt x="3738678" y="1015310"/>
                  </a:cubicBezTo>
                  <a:lnTo>
                    <a:pt x="3726486" y="995803"/>
                  </a:lnTo>
                  <a:lnTo>
                    <a:pt x="3737458" y="909240"/>
                  </a:lnTo>
                  <a:cubicBezTo>
                    <a:pt x="3750463" y="807640"/>
                    <a:pt x="3758591" y="714574"/>
                    <a:pt x="3761842" y="630043"/>
                  </a:cubicBezTo>
                  <a:cubicBezTo>
                    <a:pt x="3764280" y="574773"/>
                    <a:pt x="3766313" y="545512"/>
                    <a:pt x="3767938" y="542261"/>
                  </a:cubicBezTo>
                  <a:cubicBezTo>
                    <a:pt x="3770377" y="537384"/>
                    <a:pt x="3765500" y="537384"/>
                    <a:pt x="3753308" y="542261"/>
                  </a:cubicBezTo>
                  <a:cubicBezTo>
                    <a:pt x="3720796" y="553640"/>
                    <a:pt x="3694380" y="568270"/>
                    <a:pt x="3674060" y="586152"/>
                  </a:cubicBezTo>
                  <a:cubicBezTo>
                    <a:pt x="3660242" y="598344"/>
                    <a:pt x="3647238" y="607691"/>
                    <a:pt x="3635046" y="614194"/>
                  </a:cubicBezTo>
                  <a:cubicBezTo>
                    <a:pt x="3626105" y="619883"/>
                    <a:pt x="3619806" y="622931"/>
                    <a:pt x="3616148" y="623338"/>
                  </a:cubicBezTo>
                  <a:cubicBezTo>
                    <a:pt x="3612490" y="623744"/>
                    <a:pt x="3605785" y="621915"/>
                    <a:pt x="3596031" y="617851"/>
                  </a:cubicBezTo>
                  <a:cubicBezTo>
                    <a:pt x="3581401" y="612162"/>
                    <a:pt x="3571038" y="606675"/>
                    <a:pt x="3564941" y="601392"/>
                  </a:cubicBezTo>
                  <a:cubicBezTo>
                    <a:pt x="3558846" y="596109"/>
                    <a:pt x="3555798" y="589403"/>
                    <a:pt x="3555798" y="581275"/>
                  </a:cubicBezTo>
                  <a:cubicBezTo>
                    <a:pt x="3556610" y="560142"/>
                    <a:pt x="3569209" y="548357"/>
                    <a:pt x="3593593" y="545918"/>
                  </a:cubicBezTo>
                  <a:cubicBezTo>
                    <a:pt x="3609036" y="545106"/>
                    <a:pt x="3631998" y="537587"/>
                    <a:pt x="3662478" y="523363"/>
                  </a:cubicBezTo>
                  <a:cubicBezTo>
                    <a:pt x="3692957" y="509139"/>
                    <a:pt x="3722015" y="492274"/>
                    <a:pt x="3749650" y="472766"/>
                  </a:cubicBezTo>
                  <a:cubicBezTo>
                    <a:pt x="3764280" y="463013"/>
                    <a:pt x="3772409" y="456917"/>
                    <a:pt x="3774034" y="454478"/>
                  </a:cubicBezTo>
                  <a:cubicBezTo>
                    <a:pt x="3775660" y="449602"/>
                    <a:pt x="3785413" y="443302"/>
                    <a:pt x="3803295" y="435581"/>
                  </a:cubicBezTo>
                  <a:cubicBezTo>
                    <a:pt x="3821177" y="427859"/>
                    <a:pt x="3834181" y="423998"/>
                    <a:pt x="3842310" y="423998"/>
                  </a:cubicBezTo>
                  <a:cubicBezTo>
                    <a:pt x="3850438" y="423998"/>
                    <a:pt x="3861613" y="427046"/>
                    <a:pt x="3875838" y="433142"/>
                  </a:cubicBezTo>
                  <a:cubicBezTo>
                    <a:pt x="3890062" y="439238"/>
                    <a:pt x="3898799" y="444725"/>
                    <a:pt x="3902050" y="449602"/>
                  </a:cubicBezTo>
                  <a:cubicBezTo>
                    <a:pt x="3904489" y="454478"/>
                    <a:pt x="3894329" y="478862"/>
                    <a:pt x="3871570" y="522754"/>
                  </a:cubicBezTo>
                  <a:cubicBezTo>
                    <a:pt x="3865880" y="533320"/>
                    <a:pt x="3861004" y="554859"/>
                    <a:pt x="3856940" y="587371"/>
                  </a:cubicBezTo>
                  <a:cubicBezTo>
                    <a:pt x="3853688" y="619883"/>
                    <a:pt x="3848406" y="663774"/>
                    <a:pt x="3841090" y="719045"/>
                  </a:cubicBezTo>
                  <a:cubicBezTo>
                    <a:pt x="3834588" y="775128"/>
                    <a:pt x="3831743" y="808046"/>
                    <a:pt x="3832556" y="817800"/>
                  </a:cubicBezTo>
                  <a:lnTo>
                    <a:pt x="3832556" y="832430"/>
                  </a:lnTo>
                  <a:lnTo>
                    <a:pt x="3841090" y="816581"/>
                  </a:lnTo>
                  <a:cubicBezTo>
                    <a:pt x="3863036" y="776754"/>
                    <a:pt x="3891484" y="734894"/>
                    <a:pt x="3926434" y="691003"/>
                  </a:cubicBezTo>
                  <a:cubicBezTo>
                    <a:pt x="3941878" y="667432"/>
                    <a:pt x="3947974" y="654834"/>
                    <a:pt x="3944722" y="653208"/>
                  </a:cubicBezTo>
                  <a:cubicBezTo>
                    <a:pt x="3926028" y="653208"/>
                    <a:pt x="3912210" y="633701"/>
                    <a:pt x="3903270" y="594686"/>
                  </a:cubicBezTo>
                  <a:cubicBezTo>
                    <a:pt x="3900831" y="585746"/>
                    <a:pt x="3908552" y="569490"/>
                    <a:pt x="3926434" y="545918"/>
                  </a:cubicBezTo>
                  <a:cubicBezTo>
                    <a:pt x="3944316" y="522347"/>
                    <a:pt x="3957320" y="501215"/>
                    <a:pt x="3965448" y="482520"/>
                  </a:cubicBezTo>
                  <a:cubicBezTo>
                    <a:pt x="3972764" y="465451"/>
                    <a:pt x="3981502" y="438222"/>
                    <a:pt x="3991662" y="400834"/>
                  </a:cubicBezTo>
                  <a:cubicBezTo>
                    <a:pt x="4001821" y="363445"/>
                    <a:pt x="4008121" y="334997"/>
                    <a:pt x="4010559" y="315490"/>
                  </a:cubicBezTo>
                  <a:cubicBezTo>
                    <a:pt x="4015436" y="277288"/>
                    <a:pt x="4027628" y="251685"/>
                    <a:pt x="4047135" y="238680"/>
                  </a:cubicBezTo>
                  <a:cubicBezTo>
                    <a:pt x="4058514" y="230552"/>
                    <a:pt x="4088994" y="219579"/>
                    <a:pt x="4138575" y="205762"/>
                  </a:cubicBezTo>
                  <a:cubicBezTo>
                    <a:pt x="4162146" y="199259"/>
                    <a:pt x="4177996" y="194992"/>
                    <a:pt x="4186124" y="192960"/>
                  </a:cubicBezTo>
                  <a:cubicBezTo>
                    <a:pt x="4194252" y="190928"/>
                    <a:pt x="4204208" y="187067"/>
                    <a:pt x="4215994" y="181378"/>
                  </a:cubicBezTo>
                  <a:cubicBezTo>
                    <a:pt x="4227780" y="175688"/>
                    <a:pt x="4234486" y="172030"/>
                    <a:pt x="4236111" y="170405"/>
                  </a:cubicBezTo>
                  <a:cubicBezTo>
                    <a:pt x="4237736" y="168779"/>
                    <a:pt x="4240175" y="163699"/>
                    <a:pt x="4243426" y="155165"/>
                  </a:cubicBezTo>
                  <a:cubicBezTo>
                    <a:pt x="4246678" y="146630"/>
                    <a:pt x="4248303" y="139925"/>
                    <a:pt x="4248303" y="135048"/>
                  </a:cubicBezTo>
                  <a:cubicBezTo>
                    <a:pt x="4248303" y="130171"/>
                    <a:pt x="4248303" y="120418"/>
                    <a:pt x="4248303" y="105787"/>
                  </a:cubicBezTo>
                  <a:cubicBezTo>
                    <a:pt x="4248303" y="82216"/>
                    <a:pt x="4250335" y="64944"/>
                    <a:pt x="4254399" y="53971"/>
                  </a:cubicBezTo>
                  <a:cubicBezTo>
                    <a:pt x="4258463" y="42998"/>
                    <a:pt x="4267404" y="31416"/>
                    <a:pt x="4281222" y="19224"/>
                  </a:cubicBezTo>
                  <a:cubicBezTo>
                    <a:pt x="4295039" y="7032"/>
                    <a:pt x="4307028" y="1749"/>
                    <a:pt x="4317188" y="3374"/>
                  </a:cubicBezTo>
                  <a:close/>
                  <a:moveTo>
                    <a:pt x="2720112" y="174"/>
                  </a:moveTo>
                  <a:cubicBezTo>
                    <a:pt x="2726005" y="885"/>
                    <a:pt x="2733828" y="3781"/>
                    <a:pt x="2743582" y="8861"/>
                  </a:cubicBezTo>
                  <a:cubicBezTo>
                    <a:pt x="2763089" y="19021"/>
                    <a:pt x="2778126" y="31822"/>
                    <a:pt x="2788692" y="47266"/>
                  </a:cubicBezTo>
                  <a:cubicBezTo>
                    <a:pt x="2796007" y="57832"/>
                    <a:pt x="2797836" y="67179"/>
                    <a:pt x="2794178" y="75307"/>
                  </a:cubicBezTo>
                  <a:cubicBezTo>
                    <a:pt x="2790521" y="83435"/>
                    <a:pt x="2782799" y="89938"/>
                    <a:pt x="2771014" y="94814"/>
                  </a:cubicBezTo>
                  <a:cubicBezTo>
                    <a:pt x="2759228" y="99691"/>
                    <a:pt x="2752116" y="106600"/>
                    <a:pt x="2749678" y="115541"/>
                  </a:cubicBezTo>
                  <a:cubicBezTo>
                    <a:pt x="2744801" y="133422"/>
                    <a:pt x="2721230" y="179752"/>
                    <a:pt x="2678964" y="254530"/>
                  </a:cubicBezTo>
                  <a:cubicBezTo>
                    <a:pt x="2657831" y="289480"/>
                    <a:pt x="2639137" y="324024"/>
                    <a:pt x="2622881" y="358162"/>
                  </a:cubicBezTo>
                  <a:cubicBezTo>
                    <a:pt x="2606625" y="392299"/>
                    <a:pt x="2599716" y="410994"/>
                    <a:pt x="2602154" y="414245"/>
                  </a:cubicBezTo>
                  <a:cubicBezTo>
                    <a:pt x="2603780" y="415870"/>
                    <a:pt x="2622068" y="402866"/>
                    <a:pt x="2657018" y="375230"/>
                  </a:cubicBezTo>
                  <a:cubicBezTo>
                    <a:pt x="2730983" y="316709"/>
                    <a:pt x="2780158" y="281758"/>
                    <a:pt x="2804542" y="270379"/>
                  </a:cubicBezTo>
                  <a:cubicBezTo>
                    <a:pt x="2814295" y="266315"/>
                    <a:pt x="2824862" y="266722"/>
                    <a:pt x="2836241" y="271598"/>
                  </a:cubicBezTo>
                  <a:cubicBezTo>
                    <a:pt x="2848433" y="276475"/>
                    <a:pt x="2858999" y="283790"/>
                    <a:pt x="2867940" y="293544"/>
                  </a:cubicBezTo>
                  <a:cubicBezTo>
                    <a:pt x="2876881" y="303298"/>
                    <a:pt x="2879726" y="309800"/>
                    <a:pt x="2876474" y="313051"/>
                  </a:cubicBezTo>
                  <a:cubicBezTo>
                    <a:pt x="2873223" y="316302"/>
                    <a:pt x="2871598" y="320570"/>
                    <a:pt x="2871598" y="325853"/>
                  </a:cubicBezTo>
                  <a:cubicBezTo>
                    <a:pt x="2871598" y="331136"/>
                    <a:pt x="2864689" y="341093"/>
                    <a:pt x="2850871" y="355723"/>
                  </a:cubicBezTo>
                  <a:cubicBezTo>
                    <a:pt x="2840305" y="367102"/>
                    <a:pt x="2829535" y="382546"/>
                    <a:pt x="2818562" y="402053"/>
                  </a:cubicBezTo>
                  <a:cubicBezTo>
                    <a:pt x="2807590" y="421560"/>
                    <a:pt x="2803322" y="432533"/>
                    <a:pt x="2805761" y="434971"/>
                  </a:cubicBezTo>
                  <a:cubicBezTo>
                    <a:pt x="2808199" y="436597"/>
                    <a:pt x="2809418" y="435581"/>
                    <a:pt x="2809418" y="431923"/>
                  </a:cubicBezTo>
                  <a:cubicBezTo>
                    <a:pt x="2809418" y="428266"/>
                    <a:pt x="2814295" y="423998"/>
                    <a:pt x="2824049" y="419122"/>
                  </a:cubicBezTo>
                  <a:cubicBezTo>
                    <a:pt x="2833802" y="414245"/>
                    <a:pt x="2841930" y="411806"/>
                    <a:pt x="2848433" y="411806"/>
                  </a:cubicBezTo>
                  <a:cubicBezTo>
                    <a:pt x="2856561" y="412619"/>
                    <a:pt x="2864689" y="418512"/>
                    <a:pt x="2872817" y="429485"/>
                  </a:cubicBezTo>
                  <a:cubicBezTo>
                    <a:pt x="2880945" y="440458"/>
                    <a:pt x="2889479" y="449602"/>
                    <a:pt x="2898420" y="456917"/>
                  </a:cubicBezTo>
                  <a:cubicBezTo>
                    <a:pt x="2909799" y="465858"/>
                    <a:pt x="2919146" y="478456"/>
                    <a:pt x="2926462" y="494712"/>
                  </a:cubicBezTo>
                  <a:cubicBezTo>
                    <a:pt x="2933777" y="510968"/>
                    <a:pt x="2943124" y="539822"/>
                    <a:pt x="2954503" y="581275"/>
                  </a:cubicBezTo>
                  <a:cubicBezTo>
                    <a:pt x="2969134" y="634920"/>
                    <a:pt x="2979294" y="690190"/>
                    <a:pt x="2984983" y="747086"/>
                  </a:cubicBezTo>
                  <a:lnTo>
                    <a:pt x="2993518" y="832430"/>
                  </a:lnTo>
                  <a:lnTo>
                    <a:pt x="3017902" y="806827"/>
                  </a:lnTo>
                  <a:cubicBezTo>
                    <a:pt x="3033345" y="790571"/>
                    <a:pt x="3053868" y="771674"/>
                    <a:pt x="3079471" y="750134"/>
                  </a:cubicBezTo>
                  <a:cubicBezTo>
                    <a:pt x="3105074" y="728595"/>
                    <a:pt x="3132303" y="703805"/>
                    <a:pt x="3161158" y="675763"/>
                  </a:cubicBezTo>
                  <a:cubicBezTo>
                    <a:pt x="3190012" y="647722"/>
                    <a:pt x="3205658" y="633701"/>
                    <a:pt x="3208097" y="633701"/>
                  </a:cubicBezTo>
                  <a:cubicBezTo>
                    <a:pt x="3210535" y="633701"/>
                    <a:pt x="3219273" y="625776"/>
                    <a:pt x="3234310" y="609926"/>
                  </a:cubicBezTo>
                  <a:cubicBezTo>
                    <a:pt x="3249346" y="594077"/>
                    <a:pt x="3256255" y="585339"/>
                    <a:pt x="3255036" y="583714"/>
                  </a:cubicBezTo>
                  <a:cubicBezTo>
                    <a:pt x="3253817" y="582088"/>
                    <a:pt x="3241015" y="585542"/>
                    <a:pt x="3216631" y="594077"/>
                  </a:cubicBezTo>
                  <a:cubicBezTo>
                    <a:pt x="3192247" y="602611"/>
                    <a:pt x="3173146" y="610130"/>
                    <a:pt x="3159329" y="616632"/>
                  </a:cubicBezTo>
                  <a:cubicBezTo>
                    <a:pt x="3147950" y="622322"/>
                    <a:pt x="3134742" y="630856"/>
                    <a:pt x="3119705" y="642235"/>
                  </a:cubicBezTo>
                  <a:cubicBezTo>
                    <a:pt x="3104668" y="653614"/>
                    <a:pt x="3093492" y="663774"/>
                    <a:pt x="3086177" y="672715"/>
                  </a:cubicBezTo>
                  <a:cubicBezTo>
                    <a:pt x="3067482" y="694661"/>
                    <a:pt x="3054071" y="707056"/>
                    <a:pt x="3045943" y="709901"/>
                  </a:cubicBezTo>
                  <a:cubicBezTo>
                    <a:pt x="3037815" y="712746"/>
                    <a:pt x="3030500" y="707666"/>
                    <a:pt x="3023998" y="694661"/>
                  </a:cubicBezTo>
                  <a:cubicBezTo>
                    <a:pt x="3016682" y="679218"/>
                    <a:pt x="3015260" y="658085"/>
                    <a:pt x="3019730" y="631262"/>
                  </a:cubicBezTo>
                  <a:cubicBezTo>
                    <a:pt x="3024201" y="604440"/>
                    <a:pt x="3033345" y="582901"/>
                    <a:pt x="3047162" y="566645"/>
                  </a:cubicBezTo>
                  <a:cubicBezTo>
                    <a:pt x="3051226" y="560955"/>
                    <a:pt x="3056510" y="548560"/>
                    <a:pt x="3063012" y="529459"/>
                  </a:cubicBezTo>
                  <a:cubicBezTo>
                    <a:pt x="3069514" y="510358"/>
                    <a:pt x="3080081" y="485771"/>
                    <a:pt x="3094711" y="455698"/>
                  </a:cubicBezTo>
                  <a:cubicBezTo>
                    <a:pt x="3108529" y="425624"/>
                    <a:pt x="3119908" y="393722"/>
                    <a:pt x="3128849" y="359990"/>
                  </a:cubicBezTo>
                  <a:cubicBezTo>
                    <a:pt x="3137790" y="326259"/>
                    <a:pt x="3141041" y="302485"/>
                    <a:pt x="3138602" y="288667"/>
                  </a:cubicBezTo>
                  <a:lnTo>
                    <a:pt x="3136164" y="267941"/>
                  </a:lnTo>
                  <a:lnTo>
                    <a:pt x="3111780" y="272818"/>
                  </a:lnTo>
                  <a:cubicBezTo>
                    <a:pt x="3095524" y="275256"/>
                    <a:pt x="3078049" y="276882"/>
                    <a:pt x="3059354" y="277694"/>
                  </a:cubicBezTo>
                  <a:cubicBezTo>
                    <a:pt x="3020340" y="279320"/>
                    <a:pt x="2989047" y="293138"/>
                    <a:pt x="2965476" y="319147"/>
                  </a:cubicBezTo>
                  <a:cubicBezTo>
                    <a:pt x="2951658" y="334590"/>
                    <a:pt x="2944750" y="344141"/>
                    <a:pt x="2944750" y="347798"/>
                  </a:cubicBezTo>
                  <a:cubicBezTo>
                    <a:pt x="2944750" y="351456"/>
                    <a:pt x="2942718" y="353285"/>
                    <a:pt x="2938654" y="353285"/>
                  </a:cubicBezTo>
                  <a:cubicBezTo>
                    <a:pt x="2926462" y="353285"/>
                    <a:pt x="2931338" y="339061"/>
                    <a:pt x="2953284" y="310613"/>
                  </a:cubicBezTo>
                  <a:cubicBezTo>
                    <a:pt x="2965476" y="295982"/>
                    <a:pt x="2979700" y="281758"/>
                    <a:pt x="2995956" y="267941"/>
                  </a:cubicBezTo>
                  <a:cubicBezTo>
                    <a:pt x="3018714" y="249246"/>
                    <a:pt x="3038628" y="231771"/>
                    <a:pt x="3055697" y="215515"/>
                  </a:cubicBezTo>
                  <a:cubicBezTo>
                    <a:pt x="3068702" y="203323"/>
                    <a:pt x="3089631" y="189302"/>
                    <a:pt x="3118486" y="173453"/>
                  </a:cubicBezTo>
                  <a:cubicBezTo>
                    <a:pt x="3147340" y="157603"/>
                    <a:pt x="3171521" y="146427"/>
                    <a:pt x="3191028" y="139925"/>
                  </a:cubicBezTo>
                  <a:cubicBezTo>
                    <a:pt x="3204846" y="135861"/>
                    <a:pt x="3217038" y="130578"/>
                    <a:pt x="3227604" y="124075"/>
                  </a:cubicBezTo>
                  <a:cubicBezTo>
                    <a:pt x="3238170" y="117573"/>
                    <a:pt x="3253004" y="113306"/>
                    <a:pt x="3272105" y="111274"/>
                  </a:cubicBezTo>
                  <a:cubicBezTo>
                    <a:pt x="3291206" y="109242"/>
                    <a:pt x="3308478" y="111883"/>
                    <a:pt x="3323921" y="119198"/>
                  </a:cubicBezTo>
                  <a:cubicBezTo>
                    <a:pt x="3346679" y="131390"/>
                    <a:pt x="3360090" y="146224"/>
                    <a:pt x="3364154" y="163699"/>
                  </a:cubicBezTo>
                  <a:cubicBezTo>
                    <a:pt x="3368218" y="181174"/>
                    <a:pt x="3365374" y="209013"/>
                    <a:pt x="3355620" y="247214"/>
                  </a:cubicBezTo>
                  <a:cubicBezTo>
                    <a:pt x="3348305" y="273224"/>
                    <a:pt x="3345460" y="287448"/>
                    <a:pt x="3347086" y="289886"/>
                  </a:cubicBezTo>
                  <a:cubicBezTo>
                    <a:pt x="3349524" y="293950"/>
                    <a:pt x="3347086" y="309800"/>
                    <a:pt x="3339770" y="337435"/>
                  </a:cubicBezTo>
                  <a:cubicBezTo>
                    <a:pt x="3332455" y="365070"/>
                    <a:pt x="3325140" y="387016"/>
                    <a:pt x="3317825" y="403272"/>
                  </a:cubicBezTo>
                  <a:cubicBezTo>
                    <a:pt x="3298318" y="444725"/>
                    <a:pt x="3293441" y="468702"/>
                    <a:pt x="3303194" y="475205"/>
                  </a:cubicBezTo>
                  <a:cubicBezTo>
                    <a:pt x="3306446" y="476830"/>
                    <a:pt x="3317825" y="476018"/>
                    <a:pt x="3337332" y="472766"/>
                  </a:cubicBezTo>
                  <a:cubicBezTo>
                    <a:pt x="3350337" y="469515"/>
                    <a:pt x="3359684" y="468296"/>
                    <a:pt x="3365374" y="469109"/>
                  </a:cubicBezTo>
                  <a:cubicBezTo>
                    <a:pt x="3371063" y="469922"/>
                    <a:pt x="3379598" y="473173"/>
                    <a:pt x="3390977" y="478862"/>
                  </a:cubicBezTo>
                  <a:cubicBezTo>
                    <a:pt x="3400730" y="483739"/>
                    <a:pt x="3407030" y="487803"/>
                    <a:pt x="3409874" y="491054"/>
                  </a:cubicBezTo>
                  <a:cubicBezTo>
                    <a:pt x="3412719" y="494306"/>
                    <a:pt x="3414142" y="498370"/>
                    <a:pt x="3414142" y="503246"/>
                  </a:cubicBezTo>
                  <a:cubicBezTo>
                    <a:pt x="3413329" y="518690"/>
                    <a:pt x="3409874" y="532101"/>
                    <a:pt x="3403778" y="543480"/>
                  </a:cubicBezTo>
                  <a:cubicBezTo>
                    <a:pt x="3397682" y="554859"/>
                    <a:pt x="3386100" y="569896"/>
                    <a:pt x="3369031" y="588590"/>
                  </a:cubicBezTo>
                  <a:lnTo>
                    <a:pt x="3333674" y="628824"/>
                  </a:lnTo>
                  <a:lnTo>
                    <a:pt x="3331236" y="671496"/>
                  </a:lnTo>
                  <a:cubicBezTo>
                    <a:pt x="3329611" y="691003"/>
                    <a:pt x="3329204" y="703602"/>
                    <a:pt x="3330017" y="709291"/>
                  </a:cubicBezTo>
                  <a:cubicBezTo>
                    <a:pt x="3330830" y="714981"/>
                    <a:pt x="3333674" y="719858"/>
                    <a:pt x="3338551" y="723922"/>
                  </a:cubicBezTo>
                  <a:cubicBezTo>
                    <a:pt x="3345866" y="730424"/>
                    <a:pt x="3357246" y="734488"/>
                    <a:pt x="3372689" y="736114"/>
                  </a:cubicBezTo>
                  <a:cubicBezTo>
                    <a:pt x="3389758" y="738552"/>
                    <a:pt x="3401544" y="743226"/>
                    <a:pt x="3408046" y="750134"/>
                  </a:cubicBezTo>
                  <a:cubicBezTo>
                    <a:pt x="3414548" y="757043"/>
                    <a:pt x="3416986" y="767406"/>
                    <a:pt x="3415361" y="781224"/>
                  </a:cubicBezTo>
                  <a:cubicBezTo>
                    <a:pt x="3412110" y="803170"/>
                    <a:pt x="3408655" y="816378"/>
                    <a:pt x="3404998" y="820848"/>
                  </a:cubicBezTo>
                  <a:cubicBezTo>
                    <a:pt x="3401340" y="825318"/>
                    <a:pt x="3389352" y="830805"/>
                    <a:pt x="3369031" y="837307"/>
                  </a:cubicBezTo>
                  <a:lnTo>
                    <a:pt x="3331236" y="849499"/>
                  </a:lnTo>
                  <a:lnTo>
                    <a:pt x="3331236" y="976296"/>
                  </a:lnTo>
                  <a:cubicBezTo>
                    <a:pt x="3330423" y="1060827"/>
                    <a:pt x="3327172" y="1116504"/>
                    <a:pt x="3321482" y="1143326"/>
                  </a:cubicBezTo>
                  <a:cubicBezTo>
                    <a:pt x="3315793" y="1170149"/>
                    <a:pt x="3313354" y="1188437"/>
                    <a:pt x="3314168" y="1198190"/>
                  </a:cubicBezTo>
                  <a:cubicBezTo>
                    <a:pt x="3315793" y="1221762"/>
                    <a:pt x="3307258" y="1235579"/>
                    <a:pt x="3288564" y="1239643"/>
                  </a:cubicBezTo>
                  <a:cubicBezTo>
                    <a:pt x="3275559" y="1242894"/>
                    <a:pt x="3265602" y="1242082"/>
                    <a:pt x="3258694" y="1237205"/>
                  </a:cubicBezTo>
                  <a:cubicBezTo>
                    <a:pt x="3251785" y="1232328"/>
                    <a:pt x="3246298" y="1222574"/>
                    <a:pt x="3242234" y="1207944"/>
                  </a:cubicBezTo>
                  <a:cubicBezTo>
                    <a:pt x="3239796" y="1196565"/>
                    <a:pt x="3237561" y="1182747"/>
                    <a:pt x="3235529" y="1166491"/>
                  </a:cubicBezTo>
                  <a:cubicBezTo>
                    <a:pt x="3233497" y="1150235"/>
                    <a:pt x="3232481" y="1136621"/>
                    <a:pt x="3232481" y="1125648"/>
                  </a:cubicBezTo>
                  <a:cubicBezTo>
                    <a:pt x="3232481" y="1114675"/>
                    <a:pt x="3233294" y="1108376"/>
                    <a:pt x="3234919" y="1106750"/>
                  </a:cubicBezTo>
                  <a:cubicBezTo>
                    <a:pt x="3238170" y="1106750"/>
                    <a:pt x="3240812" y="1110002"/>
                    <a:pt x="3242844" y="1116504"/>
                  </a:cubicBezTo>
                  <a:cubicBezTo>
                    <a:pt x="3244876" y="1123006"/>
                    <a:pt x="3248330" y="1128696"/>
                    <a:pt x="3253207" y="1133573"/>
                  </a:cubicBezTo>
                  <a:cubicBezTo>
                    <a:pt x="3254833" y="1134386"/>
                    <a:pt x="3256255" y="1133776"/>
                    <a:pt x="3257474" y="1131744"/>
                  </a:cubicBezTo>
                  <a:cubicBezTo>
                    <a:pt x="3258694" y="1129712"/>
                    <a:pt x="3259303" y="1124022"/>
                    <a:pt x="3259303" y="1114675"/>
                  </a:cubicBezTo>
                  <a:cubicBezTo>
                    <a:pt x="3259303" y="1105328"/>
                    <a:pt x="3259303" y="1092730"/>
                    <a:pt x="3259303" y="1076880"/>
                  </a:cubicBezTo>
                  <a:cubicBezTo>
                    <a:pt x="3259303" y="1061030"/>
                    <a:pt x="3259303" y="1038069"/>
                    <a:pt x="3259303" y="1007995"/>
                  </a:cubicBezTo>
                  <a:cubicBezTo>
                    <a:pt x="3257678" y="921026"/>
                    <a:pt x="3256052" y="876728"/>
                    <a:pt x="3254426" y="875102"/>
                  </a:cubicBezTo>
                  <a:cubicBezTo>
                    <a:pt x="3252801" y="872664"/>
                    <a:pt x="3236545" y="876118"/>
                    <a:pt x="3205658" y="885466"/>
                  </a:cubicBezTo>
                  <a:cubicBezTo>
                    <a:pt x="3174772" y="894813"/>
                    <a:pt x="3145512" y="904770"/>
                    <a:pt x="3117876" y="915336"/>
                  </a:cubicBezTo>
                  <a:cubicBezTo>
                    <a:pt x="3080487" y="930779"/>
                    <a:pt x="3045943" y="943378"/>
                    <a:pt x="3014244" y="953131"/>
                  </a:cubicBezTo>
                  <a:cubicBezTo>
                    <a:pt x="2992298" y="960446"/>
                    <a:pt x="2978074" y="966136"/>
                    <a:pt x="2971572" y="970200"/>
                  </a:cubicBezTo>
                  <a:cubicBezTo>
                    <a:pt x="2965070" y="974264"/>
                    <a:pt x="2956942" y="982798"/>
                    <a:pt x="2947188" y="995803"/>
                  </a:cubicBezTo>
                  <a:cubicBezTo>
                    <a:pt x="2918740" y="1034818"/>
                    <a:pt x="2880538" y="1060421"/>
                    <a:pt x="2832583" y="1072613"/>
                  </a:cubicBezTo>
                  <a:cubicBezTo>
                    <a:pt x="2809012" y="1078302"/>
                    <a:pt x="2791944" y="1085211"/>
                    <a:pt x="2781377" y="1093339"/>
                  </a:cubicBezTo>
                  <a:cubicBezTo>
                    <a:pt x="2774062" y="1099029"/>
                    <a:pt x="2769388" y="1101874"/>
                    <a:pt x="2767356" y="1101874"/>
                  </a:cubicBezTo>
                  <a:cubicBezTo>
                    <a:pt x="2765324" y="1101874"/>
                    <a:pt x="2762682" y="1099435"/>
                    <a:pt x="2759431" y="1094558"/>
                  </a:cubicBezTo>
                  <a:cubicBezTo>
                    <a:pt x="2754554" y="1087243"/>
                    <a:pt x="2752116" y="1081350"/>
                    <a:pt x="2752116" y="1076880"/>
                  </a:cubicBezTo>
                  <a:cubicBezTo>
                    <a:pt x="2752116" y="1072410"/>
                    <a:pt x="2739518" y="1064485"/>
                    <a:pt x="2714321" y="1053106"/>
                  </a:cubicBezTo>
                  <a:cubicBezTo>
                    <a:pt x="2694814" y="1044165"/>
                    <a:pt x="2674290" y="1030550"/>
                    <a:pt x="2652751" y="1012262"/>
                  </a:cubicBezTo>
                  <a:cubicBezTo>
                    <a:pt x="2631212" y="993974"/>
                    <a:pt x="2613534" y="975483"/>
                    <a:pt x="2599716" y="956789"/>
                  </a:cubicBezTo>
                  <a:cubicBezTo>
                    <a:pt x="2593214" y="947035"/>
                    <a:pt x="2588540" y="941752"/>
                    <a:pt x="2585695" y="940939"/>
                  </a:cubicBezTo>
                  <a:cubicBezTo>
                    <a:pt x="2582851" y="940126"/>
                    <a:pt x="2576551" y="941346"/>
                    <a:pt x="2566798" y="944597"/>
                  </a:cubicBezTo>
                  <a:cubicBezTo>
                    <a:pt x="2558670" y="947848"/>
                    <a:pt x="2552980" y="949270"/>
                    <a:pt x="2549729" y="948864"/>
                  </a:cubicBezTo>
                  <a:cubicBezTo>
                    <a:pt x="2546478" y="948458"/>
                    <a:pt x="2542820" y="945410"/>
                    <a:pt x="2538756" y="939720"/>
                  </a:cubicBezTo>
                  <a:cubicBezTo>
                    <a:pt x="2532254" y="931592"/>
                    <a:pt x="2528799" y="923464"/>
                    <a:pt x="2528393" y="915336"/>
                  </a:cubicBezTo>
                  <a:cubicBezTo>
                    <a:pt x="2527986" y="907208"/>
                    <a:pt x="2526158" y="899893"/>
                    <a:pt x="2522906" y="893390"/>
                  </a:cubicBezTo>
                  <a:cubicBezTo>
                    <a:pt x="2513153" y="875509"/>
                    <a:pt x="2524938" y="831618"/>
                    <a:pt x="2558263" y="761717"/>
                  </a:cubicBezTo>
                  <a:cubicBezTo>
                    <a:pt x="2579396" y="718638"/>
                    <a:pt x="2597684" y="684907"/>
                    <a:pt x="2613127" y="660523"/>
                  </a:cubicBezTo>
                  <a:cubicBezTo>
                    <a:pt x="2647265" y="608504"/>
                    <a:pt x="2680996" y="543886"/>
                    <a:pt x="2714321" y="466670"/>
                  </a:cubicBezTo>
                  <a:cubicBezTo>
                    <a:pt x="2728951" y="434158"/>
                    <a:pt x="2739111" y="413026"/>
                    <a:pt x="2744801" y="403272"/>
                  </a:cubicBezTo>
                  <a:cubicBezTo>
                    <a:pt x="2750490" y="393518"/>
                    <a:pt x="2752320" y="387829"/>
                    <a:pt x="2750287" y="386203"/>
                  </a:cubicBezTo>
                  <a:cubicBezTo>
                    <a:pt x="2748255" y="384578"/>
                    <a:pt x="2733828" y="394738"/>
                    <a:pt x="2707006" y="416683"/>
                  </a:cubicBezTo>
                  <a:cubicBezTo>
                    <a:pt x="2680183" y="438629"/>
                    <a:pt x="2650922" y="461794"/>
                    <a:pt x="2619223" y="486178"/>
                  </a:cubicBezTo>
                  <a:cubicBezTo>
                    <a:pt x="2587524" y="510562"/>
                    <a:pt x="2563953" y="534133"/>
                    <a:pt x="2548510" y="556891"/>
                  </a:cubicBezTo>
                  <a:cubicBezTo>
                    <a:pt x="2535505" y="577211"/>
                    <a:pt x="2521281" y="594483"/>
                    <a:pt x="2505838" y="608707"/>
                  </a:cubicBezTo>
                  <a:cubicBezTo>
                    <a:pt x="2490394" y="622931"/>
                    <a:pt x="2479219" y="629230"/>
                    <a:pt x="2472310" y="627605"/>
                  </a:cubicBezTo>
                  <a:cubicBezTo>
                    <a:pt x="2465401" y="625979"/>
                    <a:pt x="2459102" y="618664"/>
                    <a:pt x="2453412" y="605659"/>
                  </a:cubicBezTo>
                  <a:cubicBezTo>
                    <a:pt x="2447722" y="592654"/>
                    <a:pt x="2444878" y="579243"/>
                    <a:pt x="2444878" y="565426"/>
                  </a:cubicBezTo>
                  <a:cubicBezTo>
                    <a:pt x="2444878" y="555672"/>
                    <a:pt x="2446097" y="547747"/>
                    <a:pt x="2448535" y="541651"/>
                  </a:cubicBezTo>
                  <a:cubicBezTo>
                    <a:pt x="2450974" y="535555"/>
                    <a:pt x="2457070" y="526818"/>
                    <a:pt x="2466823" y="515438"/>
                  </a:cubicBezTo>
                  <a:cubicBezTo>
                    <a:pt x="2482266" y="497557"/>
                    <a:pt x="2497506" y="471547"/>
                    <a:pt x="2512543" y="437410"/>
                  </a:cubicBezTo>
                  <a:cubicBezTo>
                    <a:pt x="2527580" y="403272"/>
                    <a:pt x="2537334" y="381936"/>
                    <a:pt x="2541804" y="373402"/>
                  </a:cubicBezTo>
                  <a:cubicBezTo>
                    <a:pt x="2546274" y="364867"/>
                    <a:pt x="2554606" y="347595"/>
                    <a:pt x="2566798" y="321586"/>
                  </a:cubicBezTo>
                  <a:cubicBezTo>
                    <a:pt x="2578990" y="295576"/>
                    <a:pt x="2600122" y="256562"/>
                    <a:pt x="2630196" y="204542"/>
                  </a:cubicBezTo>
                  <a:cubicBezTo>
                    <a:pt x="2661082" y="150085"/>
                    <a:pt x="2681402" y="111883"/>
                    <a:pt x="2691156" y="89938"/>
                  </a:cubicBezTo>
                  <a:cubicBezTo>
                    <a:pt x="2700910" y="67992"/>
                    <a:pt x="2705786" y="49298"/>
                    <a:pt x="2705786" y="33854"/>
                  </a:cubicBezTo>
                  <a:cubicBezTo>
                    <a:pt x="2704974" y="17598"/>
                    <a:pt x="2705786" y="7845"/>
                    <a:pt x="2708225" y="4594"/>
                  </a:cubicBezTo>
                  <a:cubicBezTo>
                    <a:pt x="2710257" y="936"/>
                    <a:pt x="2714219" y="-537"/>
                    <a:pt x="2720112" y="174"/>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9600" spc="-100" dirty="0">
                <a:solidFill>
                  <a:schemeClr val="accent1"/>
                </a:solidFill>
                <a:latin typeface="李旭科书法" panose="02000603000000000000" pitchFamily="2" charset="-122"/>
                <a:ea typeface="李旭科书法" panose="02000603000000000000" pitchFamily="2" charset="-122"/>
              </a:endParaRPr>
            </a:p>
          </p:txBody>
        </p:sp>
      </p:grpSp>
      <p:pic>
        <p:nvPicPr>
          <p:cNvPr id="15" name="感动中国 - 交响乐">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5257800" y="7199313"/>
            <a:ext cx="609600" cy="609600"/>
          </a:xfrm>
          <a:prstGeom prst="rect">
            <a:avLst/>
          </a:prstGeom>
        </p:spPr>
      </p:pic>
    </p:spTree>
    <p:extLst>
      <p:ext uri="{BB962C8B-B14F-4D97-AF65-F5344CB8AC3E}">
        <p14:creationId xmlns:p14="http://schemas.microsoft.com/office/powerpoint/2010/main" val="346024920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5"/>
                                        </p:tgtEl>
                                      </p:cBhvr>
                                    </p:cmd>
                                  </p:childTnLst>
                                </p:cTn>
                              </p:par>
                            </p:childTnLst>
                          </p:cTn>
                        </p:par>
                        <p:par>
                          <p:cTn id="7" fill="hold">
                            <p:stCondLst>
                              <p:cond delay="0"/>
                            </p:stCondLst>
                            <p:childTnLst>
                              <p:par>
                                <p:cTn id="8" presetID="30" presetClass="entr" presetSubtype="0" fill="hold" nodeType="afterEffect">
                                  <p:stCondLst>
                                    <p:cond delay="2500"/>
                                  </p:stCondLst>
                                  <p:childTnLst>
                                    <p:set>
                                      <p:cBhvr>
                                        <p:cTn id="9" dur="1" fill="hold">
                                          <p:stCondLst>
                                            <p:cond delay="0"/>
                                          </p:stCondLst>
                                        </p:cTn>
                                        <p:tgtEl>
                                          <p:spTgt spid="175"/>
                                        </p:tgtEl>
                                        <p:attrNameLst>
                                          <p:attrName>style.visibility</p:attrName>
                                        </p:attrNameLst>
                                      </p:cBhvr>
                                      <p:to>
                                        <p:strVal val="visible"/>
                                      </p:to>
                                    </p:set>
                                    <p:animEffect transition="in" filter="fade">
                                      <p:cBhvr>
                                        <p:cTn id="10" dur="800" decel="100000"/>
                                        <p:tgtEl>
                                          <p:spTgt spid="175"/>
                                        </p:tgtEl>
                                      </p:cBhvr>
                                    </p:animEffect>
                                    <p:anim calcmode="lin" valueType="num">
                                      <p:cBhvr>
                                        <p:cTn id="11" dur="800" decel="100000" fill="hold"/>
                                        <p:tgtEl>
                                          <p:spTgt spid="175"/>
                                        </p:tgtEl>
                                        <p:attrNameLst>
                                          <p:attrName>style.rotation</p:attrName>
                                        </p:attrNameLst>
                                      </p:cBhvr>
                                      <p:tavLst>
                                        <p:tav tm="0">
                                          <p:val>
                                            <p:fltVal val="-90"/>
                                          </p:val>
                                        </p:tav>
                                        <p:tav tm="100000">
                                          <p:val>
                                            <p:fltVal val="0"/>
                                          </p:val>
                                        </p:tav>
                                      </p:tavLst>
                                    </p:anim>
                                    <p:anim calcmode="lin" valueType="num">
                                      <p:cBhvr>
                                        <p:cTn id="12" dur="800" decel="100000" fill="hold"/>
                                        <p:tgtEl>
                                          <p:spTgt spid="175"/>
                                        </p:tgtEl>
                                        <p:attrNameLst>
                                          <p:attrName>ppt_x</p:attrName>
                                        </p:attrNameLst>
                                      </p:cBhvr>
                                      <p:tavLst>
                                        <p:tav tm="0">
                                          <p:val>
                                            <p:strVal val="#ppt_x+0.4"/>
                                          </p:val>
                                        </p:tav>
                                        <p:tav tm="100000">
                                          <p:val>
                                            <p:strVal val="#ppt_x-0.05"/>
                                          </p:val>
                                        </p:tav>
                                      </p:tavLst>
                                    </p:anim>
                                    <p:anim calcmode="lin" valueType="num">
                                      <p:cBhvr>
                                        <p:cTn id="13" dur="800" decel="100000" fill="hold"/>
                                        <p:tgtEl>
                                          <p:spTgt spid="175"/>
                                        </p:tgtEl>
                                        <p:attrNameLst>
                                          <p:attrName>ppt_y</p:attrName>
                                        </p:attrNameLst>
                                      </p:cBhvr>
                                      <p:tavLst>
                                        <p:tav tm="0">
                                          <p:val>
                                            <p:strVal val="#ppt_y-0.4"/>
                                          </p:val>
                                        </p:tav>
                                        <p:tav tm="100000">
                                          <p:val>
                                            <p:strVal val="#ppt_y+0.1"/>
                                          </p:val>
                                        </p:tav>
                                      </p:tavLst>
                                    </p:anim>
                                    <p:anim calcmode="lin" valueType="num">
                                      <p:cBhvr>
                                        <p:cTn id="14" dur="200" accel="100000" fill="hold">
                                          <p:stCondLst>
                                            <p:cond delay="800"/>
                                          </p:stCondLst>
                                        </p:cTn>
                                        <p:tgtEl>
                                          <p:spTgt spid="175"/>
                                        </p:tgtEl>
                                        <p:attrNameLst>
                                          <p:attrName>ppt_x</p:attrName>
                                        </p:attrNameLst>
                                      </p:cBhvr>
                                      <p:tavLst>
                                        <p:tav tm="0">
                                          <p:val>
                                            <p:strVal val="#ppt_x-0.05"/>
                                          </p:val>
                                        </p:tav>
                                        <p:tav tm="100000">
                                          <p:val>
                                            <p:strVal val="#ppt_x"/>
                                          </p:val>
                                        </p:tav>
                                      </p:tavLst>
                                    </p:anim>
                                    <p:anim calcmode="lin" valueType="num">
                                      <p:cBhvr>
                                        <p:cTn id="15" dur="200" accel="100000" fill="hold">
                                          <p:stCondLst>
                                            <p:cond delay="800"/>
                                          </p:stCondLst>
                                        </p:cTn>
                                        <p:tgtEl>
                                          <p:spTgt spid="175"/>
                                        </p:tgtEl>
                                        <p:attrNameLst>
                                          <p:attrName>ppt_y</p:attrName>
                                        </p:attrNameLst>
                                      </p:cBhvr>
                                      <p:tavLst>
                                        <p:tav tm="0">
                                          <p:val>
                                            <p:strVal val="#ppt_y+0.1"/>
                                          </p:val>
                                        </p:tav>
                                        <p:tav tm="100000">
                                          <p:val>
                                            <p:strVal val="#ppt_y"/>
                                          </p:val>
                                        </p:tav>
                                      </p:tavLst>
                                    </p:anim>
                                  </p:childTnLst>
                                </p:cTn>
                              </p:par>
                            </p:childTnLst>
                          </p:cTn>
                        </p:par>
                        <p:par>
                          <p:cTn id="16" fill="hold">
                            <p:stCondLst>
                              <p:cond delay="3500"/>
                            </p:stCondLst>
                            <p:childTnLst>
                              <p:par>
                                <p:cTn id="17" presetID="53" presetClass="entr" presetSubtype="528" fill="hold" grpId="0" nodeType="afterEffect">
                                  <p:stCondLst>
                                    <p:cond delay="0"/>
                                  </p:stCondLst>
                                  <p:iterate type="lt">
                                    <p:tmPct val="12000"/>
                                  </p:iterate>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anim calcmode="lin" valueType="num">
                                      <p:cBhvr>
                                        <p:cTn id="22" dur="500" fill="hold"/>
                                        <p:tgtEl>
                                          <p:spTgt spid="5"/>
                                        </p:tgtEl>
                                        <p:attrNameLst>
                                          <p:attrName>ppt_x</p:attrName>
                                        </p:attrNameLst>
                                      </p:cBhvr>
                                      <p:tavLst>
                                        <p:tav tm="0">
                                          <p:val>
                                            <p:fltVal val="0.5"/>
                                          </p:val>
                                        </p:tav>
                                        <p:tav tm="100000">
                                          <p:val>
                                            <p:strVal val="#ppt_x"/>
                                          </p:val>
                                        </p:tav>
                                      </p:tavLst>
                                    </p:anim>
                                    <p:anim calcmode="lin" valueType="num">
                                      <p:cBhvr>
                                        <p:cTn id="23" dur="500" fill="hold"/>
                                        <p:tgtEl>
                                          <p:spTgt spid="5"/>
                                        </p:tgtEl>
                                        <p:attrNameLst>
                                          <p:attrName>ppt_y</p:attrName>
                                        </p:attrNameLst>
                                      </p:cBhvr>
                                      <p:tavLst>
                                        <p:tav tm="0">
                                          <p:val>
                                            <p:fltVal val="0.5"/>
                                          </p:val>
                                        </p:tav>
                                        <p:tav tm="100000">
                                          <p:val>
                                            <p:strVal val="#ppt_y"/>
                                          </p:val>
                                        </p:tav>
                                      </p:tavLst>
                                    </p:anim>
                                  </p:childTnLst>
                                </p:cTn>
                              </p:par>
                            </p:childTnLst>
                          </p:cTn>
                        </p:par>
                        <p:par>
                          <p:cTn id="24" fill="hold">
                            <p:stCondLst>
                              <p:cond delay="4360"/>
                            </p:stCondLst>
                            <p:childTnLst>
                              <p:par>
                                <p:cTn id="25" presetID="12" presetClass="entr" presetSubtype="2" fill="hold" nodeType="afterEffect">
                                  <p:stCondLst>
                                    <p:cond delay="0"/>
                                  </p:stCondLst>
                                  <p:childTnLst>
                                    <p:set>
                                      <p:cBhvr>
                                        <p:cTn id="26" dur="1" fill="hold">
                                          <p:stCondLst>
                                            <p:cond delay="0"/>
                                          </p:stCondLst>
                                        </p:cTn>
                                        <p:tgtEl>
                                          <p:spTgt spid="62"/>
                                        </p:tgtEl>
                                        <p:attrNameLst>
                                          <p:attrName>style.visibility</p:attrName>
                                        </p:attrNameLst>
                                      </p:cBhvr>
                                      <p:to>
                                        <p:strVal val="visible"/>
                                      </p:to>
                                    </p:set>
                                    <p:anim calcmode="lin" valueType="num">
                                      <p:cBhvr additive="base">
                                        <p:cTn id="27" dur="500"/>
                                        <p:tgtEl>
                                          <p:spTgt spid="62"/>
                                        </p:tgtEl>
                                        <p:attrNameLst>
                                          <p:attrName>ppt_x</p:attrName>
                                        </p:attrNameLst>
                                      </p:cBhvr>
                                      <p:tavLst>
                                        <p:tav tm="0">
                                          <p:val>
                                            <p:strVal val="#ppt_x+#ppt_w*1.125000"/>
                                          </p:val>
                                        </p:tav>
                                        <p:tav tm="100000">
                                          <p:val>
                                            <p:strVal val="#ppt_x"/>
                                          </p:val>
                                        </p:tav>
                                      </p:tavLst>
                                    </p:anim>
                                    <p:animEffect transition="in" filter="wipe(left)">
                                      <p:cBhvr>
                                        <p:cTn id="28" dur="500"/>
                                        <p:tgtEl>
                                          <p:spTgt spid="62"/>
                                        </p:tgtEl>
                                      </p:cBhvr>
                                    </p:animEffect>
                                  </p:childTnLst>
                                </p:cTn>
                              </p:par>
                              <p:par>
                                <p:cTn id="29" presetID="12" presetClass="entr" presetSubtype="8"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p:tgtEl>
                                          <p:spTgt spid="6"/>
                                        </p:tgtEl>
                                        <p:attrNameLst>
                                          <p:attrName>ppt_x</p:attrName>
                                        </p:attrNameLst>
                                      </p:cBhvr>
                                      <p:tavLst>
                                        <p:tav tm="0">
                                          <p:val>
                                            <p:strVal val="#ppt_x-#ppt_w*1.125000"/>
                                          </p:val>
                                        </p:tav>
                                        <p:tav tm="100000">
                                          <p:val>
                                            <p:strVal val="#ppt_x"/>
                                          </p:val>
                                        </p:tav>
                                      </p:tavLst>
                                    </p:anim>
                                    <p:animEffect transition="in" filter="wipe(right)">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3" repeatCount="indefinite" fill="hold" display="0">
                  <p:stCondLst>
                    <p:cond delay="indefinite"/>
                  </p:stCondLst>
                  <p:endCondLst>
                    <p:cond evt="onStopAudio" delay="0">
                      <p:tgtEl>
                        <p:sldTgt/>
                      </p:tgtEl>
                    </p:cond>
                  </p:endCondLst>
                </p:cTn>
                <p:tgtEl>
                  <p:spTgt spid="15"/>
                </p:tgtEl>
              </p:cMediaNode>
            </p:audio>
          </p:childTnLst>
        </p:cTn>
      </p:par>
    </p:tnLst>
    <p:bldLst>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593025" y="1615344"/>
            <a:ext cx="3005951" cy="430887"/>
          </a:xfrm>
          <a:prstGeom prst="rect">
            <a:avLst/>
          </a:prstGeom>
        </p:spPr>
        <p:txBody>
          <a:bodyPr wrap="none" anchor="ctr">
            <a:spAutoFit/>
          </a:bodyPr>
          <a:lstStyle/>
          <a:p>
            <a:pPr algn="ctr"/>
            <a:r>
              <a:rPr lang="zh-CN" altLang="en-US" sz="2200" dirty="0" smtClean="0">
                <a:solidFill>
                  <a:srgbClr val="000000"/>
                </a:solidFill>
                <a:latin typeface="Microsoft YaHei" panose="020B0503020204020204" pitchFamily="34" charset="-122"/>
                <a:ea typeface="Microsoft YaHei" panose="020B0503020204020204" pitchFamily="34" charset="-122"/>
              </a:rPr>
              <a:t>中国共产党</a:t>
            </a:r>
            <a:r>
              <a:rPr lang="zh-CN" altLang="en-US" sz="2200" dirty="0">
                <a:solidFill>
                  <a:srgbClr val="000000"/>
                </a:solidFill>
                <a:latin typeface="Microsoft YaHei" panose="020B0503020204020204" pitchFamily="34" charset="-122"/>
                <a:ea typeface="Microsoft YaHei" panose="020B0503020204020204" pitchFamily="34" charset="-122"/>
              </a:rPr>
              <a:t>的历史使命</a:t>
            </a:r>
            <a:endParaRPr lang="zh-CN" altLang="en-US" sz="2200" dirty="0"/>
          </a:p>
        </p:txBody>
      </p:sp>
      <p:sp>
        <p:nvSpPr>
          <p:cNvPr id="6" name="矩形 5"/>
          <p:cNvSpPr/>
          <p:nvPr/>
        </p:nvSpPr>
        <p:spPr>
          <a:xfrm>
            <a:off x="4618673" y="3131676"/>
            <a:ext cx="2954655" cy="369332"/>
          </a:xfrm>
          <a:prstGeom prst="rect">
            <a:avLst/>
          </a:prstGeom>
        </p:spPr>
        <p:txBody>
          <a:bodyPr wrap="none" anchor="ctr">
            <a:spAutoFit/>
          </a:bodyPr>
          <a:lstStyle/>
          <a:p>
            <a:pPr algn="ctr"/>
            <a:r>
              <a:rPr lang="zh-CN" altLang="en-US" dirty="0">
                <a:solidFill>
                  <a:srgbClr val="000000"/>
                </a:solidFill>
                <a:latin typeface="Microsoft YaHei" panose="020B0503020204020204" pitchFamily="34" charset="-122"/>
                <a:ea typeface="Microsoft YaHei" panose="020B0503020204020204" pitchFamily="34" charset="-122"/>
              </a:rPr>
              <a:t>这是</a:t>
            </a:r>
            <a:r>
              <a:rPr lang="zh-CN" altLang="en-US" dirty="0" smtClean="0">
                <a:solidFill>
                  <a:srgbClr val="000000"/>
                </a:solidFill>
                <a:latin typeface="Microsoft YaHei" panose="020B0503020204020204" pitchFamily="34" charset="-122"/>
                <a:ea typeface="Microsoft YaHei" panose="020B0503020204020204" pitchFamily="34" charset="-122"/>
              </a:rPr>
              <a:t>中华民族</a:t>
            </a:r>
            <a:r>
              <a:rPr lang="zh-CN" altLang="en-US" dirty="0">
                <a:solidFill>
                  <a:srgbClr val="000000"/>
                </a:solidFill>
                <a:latin typeface="Microsoft YaHei" panose="020B0503020204020204" pitchFamily="34" charset="-122"/>
                <a:ea typeface="Microsoft YaHei" panose="020B0503020204020204" pitchFamily="34" charset="-122"/>
              </a:rPr>
              <a:t>最伟大的梦想</a:t>
            </a:r>
            <a:endParaRPr lang="zh-CN" altLang="en-US" dirty="0"/>
          </a:p>
        </p:txBody>
      </p:sp>
      <p:grpSp>
        <p:nvGrpSpPr>
          <p:cNvPr id="41" name="组合 40"/>
          <p:cNvGrpSpPr/>
          <p:nvPr/>
        </p:nvGrpSpPr>
        <p:grpSpPr>
          <a:xfrm>
            <a:off x="3093785" y="2237118"/>
            <a:ext cx="6004430" cy="828000"/>
            <a:chOff x="3093785" y="2237118"/>
            <a:chExt cx="6004430" cy="828000"/>
          </a:xfrm>
        </p:grpSpPr>
        <p:grpSp>
          <p:nvGrpSpPr>
            <p:cNvPr id="40" name="组合 39"/>
            <p:cNvGrpSpPr/>
            <p:nvPr/>
          </p:nvGrpSpPr>
          <p:grpSpPr>
            <a:xfrm>
              <a:off x="3093785" y="2237118"/>
              <a:ext cx="6004430" cy="828000"/>
              <a:chOff x="3093785" y="2237118"/>
              <a:chExt cx="6004430" cy="828000"/>
            </a:xfrm>
          </p:grpSpPr>
          <p:sp>
            <p:nvSpPr>
              <p:cNvPr id="11" name="矩形 10"/>
              <p:cNvSpPr/>
              <p:nvPr/>
            </p:nvSpPr>
            <p:spPr>
              <a:xfrm>
                <a:off x="3093785" y="2237118"/>
                <a:ext cx="6004430" cy="82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14" name="等腰三角形 13"/>
              <p:cNvSpPr/>
              <p:nvPr/>
            </p:nvSpPr>
            <p:spPr>
              <a:xfrm>
                <a:off x="5776352" y="2889340"/>
                <a:ext cx="151720" cy="986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a:off x="4813200" y="2889340"/>
                <a:ext cx="151720" cy="986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5294776" y="2889340"/>
                <a:ext cx="151720" cy="986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a:off x="6257928" y="2889340"/>
                <a:ext cx="151720" cy="986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a:off x="6739504" y="2889340"/>
                <a:ext cx="151720" cy="986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a:off x="7221080" y="2889340"/>
                <a:ext cx="151720" cy="986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a:off x="7702656" y="2889340"/>
                <a:ext cx="151720" cy="986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a:off x="8184232" y="2889340"/>
                <a:ext cx="151720" cy="986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p:nvSpPr>
          <p:spPr>
            <a:xfrm>
              <a:off x="3569830" y="2268205"/>
              <a:ext cx="5052340" cy="677108"/>
            </a:xfrm>
            <a:prstGeom prst="rect">
              <a:avLst/>
            </a:prstGeom>
          </p:spPr>
          <p:txBody>
            <a:bodyPr wrap="square">
              <a:spAutoFit/>
            </a:bodyPr>
            <a:lstStyle/>
            <a:p>
              <a:pPr algn="ctr"/>
              <a:r>
                <a:rPr lang="zh-CN" altLang="en-US" sz="3800" b="1" dirty="0" smtClean="0">
                  <a:solidFill>
                    <a:schemeClr val="bg1"/>
                  </a:solidFill>
                  <a:cs typeface="+mn-ea"/>
                </a:rPr>
                <a:t>实现</a:t>
              </a:r>
              <a:r>
                <a:rPr lang="zh-CN" altLang="en-US" sz="3800" b="1" dirty="0">
                  <a:solidFill>
                    <a:schemeClr val="bg1"/>
                  </a:solidFill>
                  <a:cs typeface="+mn-ea"/>
                </a:rPr>
                <a:t>中华民族伟大复兴</a:t>
              </a:r>
            </a:p>
          </p:txBody>
        </p:sp>
      </p:grpSp>
      <p:sp>
        <p:nvSpPr>
          <p:cNvPr id="38" name="圆角矩形 37"/>
          <p:cNvSpPr/>
          <p:nvPr/>
        </p:nvSpPr>
        <p:spPr>
          <a:xfrm>
            <a:off x="2456479" y="4000795"/>
            <a:ext cx="7279044" cy="1638391"/>
          </a:xfrm>
          <a:prstGeom prst="roundRect">
            <a:avLst>
              <a:gd name="adj" fmla="val 12785"/>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3093785" y="4274788"/>
            <a:ext cx="6004430" cy="1255728"/>
          </a:xfrm>
          <a:prstGeom prst="rect">
            <a:avLst/>
          </a:prstGeom>
        </p:spPr>
        <p:txBody>
          <a:bodyPr wrap="square">
            <a:spAutoFit/>
          </a:bodyPr>
          <a:lstStyle/>
          <a:p>
            <a:pPr marL="360000" indent="-360000">
              <a:lnSpc>
                <a:spcPct val="140000"/>
              </a:lnSpc>
              <a:buClr>
                <a:schemeClr val="accent1"/>
              </a:buClr>
              <a:buFont typeface="微软雅黑" panose="020B0503020204020204" pitchFamily="34" charset="-122"/>
              <a:buChar char="★"/>
            </a:pPr>
            <a:r>
              <a:rPr lang="zh-CN" altLang="en-US" dirty="0">
                <a:solidFill>
                  <a:srgbClr val="000000"/>
                </a:solidFill>
                <a:latin typeface="Microsoft YaHei" panose="020B0503020204020204" pitchFamily="34" charset="-122"/>
                <a:ea typeface="Microsoft YaHei" panose="020B0503020204020204" pitchFamily="34" charset="-122"/>
              </a:rPr>
              <a:t>必须实现民族独立、人民解放、国家统一、社会</a:t>
            </a:r>
            <a:r>
              <a:rPr lang="zh-CN" altLang="en-US" dirty="0" smtClean="0">
                <a:solidFill>
                  <a:srgbClr val="000000"/>
                </a:solidFill>
                <a:latin typeface="Microsoft YaHei" panose="020B0503020204020204" pitchFamily="34" charset="-122"/>
                <a:ea typeface="Microsoft YaHei" panose="020B0503020204020204" pitchFamily="34" charset="-122"/>
              </a:rPr>
              <a:t>稳定</a:t>
            </a:r>
            <a:r>
              <a:rPr lang="zh-CN" altLang="zh-CN" dirty="0" smtClean="0">
                <a:cs typeface="+mn-ea"/>
                <a:sym typeface="+mn-lt"/>
              </a:rPr>
              <a:t>。</a:t>
            </a:r>
            <a:endParaRPr lang="en-US" altLang="zh-CN" dirty="0" smtClean="0">
              <a:cs typeface="+mn-ea"/>
              <a:sym typeface="+mn-lt"/>
            </a:endParaRPr>
          </a:p>
          <a:p>
            <a:pPr marL="360000" indent="-360000">
              <a:lnSpc>
                <a:spcPct val="140000"/>
              </a:lnSpc>
              <a:buClr>
                <a:schemeClr val="accent1"/>
              </a:buClr>
              <a:buFont typeface="微软雅黑" panose="020B0503020204020204" pitchFamily="34" charset="-122"/>
              <a:buChar char="★"/>
            </a:pPr>
            <a:r>
              <a:rPr lang="zh-CN" altLang="en-US" dirty="0">
                <a:solidFill>
                  <a:srgbClr val="000000"/>
                </a:solidFill>
                <a:latin typeface="Microsoft YaHei" panose="020B0503020204020204" pitchFamily="34" charset="-122"/>
                <a:ea typeface="Microsoft YaHei" panose="020B0503020204020204" pitchFamily="34" charset="-122"/>
              </a:rPr>
              <a:t>必须建立符合我国实际的先进社会制度</a:t>
            </a:r>
            <a:r>
              <a:rPr lang="zh-CN" altLang="zh-CN" dirty="0" smtClean="0">
                <a:cs typeface="+mn-ea"/>
                <a:sym typeface="+mn-lt"/>
              </a:rPr>
              <a:t>。</a:t>
            </a:r>
            <a:endParaRPr lang="en-US" altLang="zh-CN" dirty="0" smtClean="0">
              <a:cs typeface="+mn-ea"/>
              <a:sym typeface="+mn-lt"/>
            </a:endParaRPr>
          </a:p>
          <a:p>
            <a:pPr marL="360000" indent="-360000">
              <a:lnSpc>
                <a:spcPct val="140000"/>
              </a:lnSpc>
              <a:buClr>
                <a:schemeClr val="accent1"/>
              </a:buClr>
              <a:buFont typeface="微软雅黑" panose="020B0503020204020204" pitchFamily="34" charset="-122"/>
              <a:buChar char="★"/>
            </a:pPr>
            <a:r>
              <a:rPr lang="zh-CN" altLang="en-US" dirty="0">
                <a:solidFill>
                  <a:srgbClr val="000000"/>
                </a:solidFill>
                <a:latin typeface="Microsoft YaHei" panose="020B0503020204020204" pitchFamily="34" charset="-122"/>
                <a:ea typeface="Microsoft YaHei" panose="020B0503020204020204" pitchFamily="34" charset="-122"/>
              </a:rPr>
              <a:t>必须合乎时代潮流、顺应人民意愿，勇于改革开放</a:t>
            </a:r>
            <a:r>
              <a:rPr lang="zh-CN" altLang="zh-CN" dirty="0" smtClean="0">
                <a:cs typeface="+mn-ea"/>
                <a:sym typeface="+mn-lt"/>
              </a:rPr>
              <a:t>。</a:t>
            </a:r>
            <a:endParaRPr lang="zh-CN" altLang="zh-CN" dirty="0">
              <a:cs typeface="+mn-ea"/>
              <a:sym typeface="+mn-lt"/>
            </a:endParaRPr>
          </a:p>
        </p:txBody>
      </p:sp>
      <p:sp>
        <p:nvSpPr>
          <p:cNvPr id="3" name="矩形 2"/>
          <p:cNvSpPr/>
          <p:nvPr/>
        </p:nvSpPr>
        <p:spPr>
          <a:xfrm>
            <a:off x="3323446" y="3753036"/>
            <a:ext cx="5545109" cy="430887"/>
          </a:xfrm>
          <a:prstGeom prst="rect">
            <a:avLst/>
          </a:prstGeom>
          <a:solidFill>
            <a:schemeClr val="bg1"/>
          </a:solidFill>
        </p:spPr>
        <p:txBody>
          <a:bodyPr wrap="none">
            <a:spAutoFit/>
          </a:bodyPr>
          <a:lstStyle/>
          <a:p>
            <a:pPr algn="ctr"/>
            <a:r>
              <a:rPr lang="zh-CN" altLang="en-US" sz="2200" dirty="0">
                <a:solidFill>
                  <a:schemeClr val="accent1"/>
                </a:solidFill>
                <a:latin typeface="Microsoft YaHei" panose="020B0503020204020204" pitchFamily="34" charset="-122"/>
                <a:ea typeface="Microsoft YaHei" panose="020B0503020204020204" pitchFamily="34" charset="-122"/>
              </a:rPr>
              <a:t>我们党深刻认识到，实现中华民族伟大复兴</a:t>
            </a:r>
            <a:endParaRPr lang="zh-CN" altLang="en-US" sz="2200" dirty="0">
              <a:solidFill>
                <a:schemeClr val="accent1"/>
              </a:solidFill>
            </a:endParaRPr>
          </a:p>
        </p:txBody>
      </p:sp>
    </p:spTree>
    <p:extLst>
      <p:ext uri="{BB962C8B-B14F-4D97-AF65-F5344CB8AC3E}">
        <p14:creationId xmlns:p14="http://schemas.microsoft.com/office/powerpoint/2010/main" val="85034400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3" presetClass="entr" presetSubtype="36" fill="hold" nodeType="withEffect">
                                  <p:stCondLst>
                                    <p:cond delay="250"/>
                                  </p:stCondLst>
                                  <p:childTnLst>
                                    <p:set>
                                      <p:cBhvr>
                                        <p:cTn id="9" dur="1" fill="hold">
                                          <p:stCondLst>
                                            <p:cond delay="0"/>
                                          </p:stCondLst>
                                        </p:cTn>
                                        <p:tgtEl>
                                          <p:spTgt spid="41"/>
                                        </p:tgtEl>
                                        <p:attrNameLst>
                                          <p:attrName>style.visibility</p:attrName>
                                        </p:attrNameLst>
                                      </p:cBhvr>
                                      <p:to>
                                        <p:strVal val="visible"/>
                                      </p:to>
                                    </p:set>
                                    <p:anim calcmode="lin" valueType="num">
                                      <p:cBhvr>
                                        <p:cTn id="10" dur="500" fill="hold"/>
                                        <p:tgtEl>
                                          <p:spTgt spid="41"/>
                                        </p:tgtEl>
                                        <p:attrNameLst>
                                          <p:attrName>ppt_w</p:attrName>
                                        </p:attrNameLst>
                                      </p:cBhvr>
                                      <p:tavLst>
                                        <p:tav tm="0">
                                          <p:val>
                                            <p:strVal val="(6*min(max(#ppt_w*#ppt_h,.3),1)-7.4)/-.7*#ppt_w"/>
                                          </p:val>
                                        </p:tav>
                                        <p:tav tm="100000">
                                          <p:val>
                                            <p:strVal val="#ppt_w"/>
                                          </p:val>
                                        </p:tav>
                                      </p:tavLst>
                                    </p:anim>
                                    <p:anim calcmode="lin" valueType="num">
                                      <p:cBhvr>
                                        <p:cTn id="11" dur="500" fill="hold"/>
                                        <p:tgtEl>
                                          <p:spTgt spid="41"/>
                                        </p:tgtEl>
                                        <p:attrNameLst>
                                          <p:attrName>ppt_h</p:attrName>
                                        </p:attrNameLst>
                                      </p:cBhvr>
                                      <p:tavLst>
                                        <p:tav tm="0">
                                          <p:val>
                                            <p:strVal val="(6*min(max(#ppt_w*#ppt_h,.3),1)-7.4)/-.7*#ppt_h"/>
                                          </p:val>
                                        </p:tav>
                                        <p:tav tm="100000">
                                          <p:val>
                                            <p:strVal val="#ppt_h"/>
                                          </p:val>
                                        </p:tav>
                                      </p:tavLst>
                                    </p:anim>
                                    <p:anim calcmode="lin" valueType="num">
                                      <p:cBhvr>
                                        <p:cTn id="12" dur="500" fill="hold"/>
                                        <p:tgtEl>
                                          <p:spTgt spid="41"/>
                                        </p:tgtEl>
                                        <p:attrNameLst>
                                          <p:attrName>ppt_x</p:attrName>
                                        </p:attrNameLst>
                                      </p:cBhvr>
                                      <p:tavLst>
                                        <p:tav tm="0">
                                          <p:val>
                                            <p:fltVal val="0.5"/>
                                          </p:val>
                                        </p:tav>
                                        <p:tav tm="100000">
                                          <p:val>
                                            <p:strVal val="#ppt_x"/>
                                          </p:val>
                                        </p:tav>
                                      </p:tavLst>
                                    </p:anim>
                                    <p:anim calcmode="lin" valueType="num">
                                      <p:cBhvr>
                                        <p:cTn id="13" dur="500" fill="hold"/>
                                        <p:tgtEl>
                                          <p:spTgt spid="41"/>
                                        </p:tgtEl>
                                        <p:attrNameLst>
                                          <p:attrName>ppt_y</p:attrName>
                                        </p:attrNameLst>
                                      </p:cBhvr>
                                      <p:tavLst>
                                        <p:tav tm="0">
                                          <p:val>
                                            <p:strVal val="1+(6*min(max(#ppt_w*#ppt_h,.3),1)-7.4)/-.7*#ppt_h/2"/>
                                          </p:val>
                                        </p:tav>
                                        <p:tav tm="100000">
                                          <p:val>
                                            <p:strVal val="#ppt_y"/>
                                          </p:val>
                                        </p:tav>
                                      </p:tavLst>
                                    </p:anim>
                                  </p:childTnLst>
                                </p:cTn>
                              </p:par>
                            </p:childTnLst>
                          </p:cTn>
                        </p:par>
                        <p:par>
                          <p:cTn id="14" fill="hold">
                            <p:stCondLst>
                              <p:cond delay="750"/>
                            </p:stCondLst>
                            <p:childTnLst>
                              <p:par>
                                <p:cTn id="15" presetID="14" presetClass="entr" presetSubtype="10" fill="hold" grpId="0" nodeType="afterEffect">
                                  <p:stCondLst>
                                    <p:cond delay="0"/>
                                  </p:stCondLst>
                                  <p:iterate type="lt">
                                    <p:tmPct val="2000"/>
                                  </p:iterate>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750"/>
                                        <p:tgtEl>
                                          <p:spTgt spid="6"/>
                                        </p:tgtEl>
                                      </p:cBhvr>
                                    </p:animEffect>
                                  </p:childTnLst>
                                </p:cTn>
                              </p:par>
                            </p:childTnLst>
                          </p:cTn>
                        </p:par>
                        <p:par>
                          <p:cTn id="18" fill="hold">
                            <p:stCondLst>
                              <p:cond delay="1665"/>
                            </p:stCondLst>
                            <p:childTnLst>
                              <p:par>
                                <p:cTn id="19" presetID="53" presetClass="entr" presetSubtype="16" fill="hold" grpId="0" nodeType="afterEffect">
                                  <p:stCondLst>
                                    <p:cond delay="0"/>
                                  </p:stCondLst>
                                  <p:childTnLst>
                                    <p:set>
                                      <p:cBhvr>
                                        <p:cTn id="20" dur="1" fill="hold">
                                          <p:stCondLst>
                                            <p:cond delay="0"/>
                                          </p:stCondLst>
                                        </p:cTn>
                                        <p:tgtEl>
                                          <p:spTgt spid="38"/>
                                        </p:tgtEl>
                                        <p:attrNameLst>
                                          <p:attrName>style.visibility</p:attrName>
                                        </p:attrNameLst>
                                      </p:cBhvr>
                                      <p:to>
                                        <p:strVal val="visible"/>
                                      </p:to>
                                    </p:set>
                                    <p:anim calcmode="lin" valueType="num">
                                      <p:cBhvr>
                                        <p:cTn id="21" dur="500" fill="hold"/>
                                        <p:tgtEl>
                                          <p:spTgt spid="38"/>
                                        </p:tgtEl>
                                        <p:attrNameLst>
                                          <p:attrName>ppt_w</p:attrName>
                                        </p:attrNameLst>
                                      </p:cBhvr>
                                      <p:tavLst>
                                        <p:tav tm="0">
                                          <p:val>
                                            <p:fltVal val="0"/>
                                          </p:val>
                                        </p:tav>
                                        <p:tav tm="100000">
                                          <p:val>
                                            <p:strVal val="#ppt_w"/>
                                          </p:val>
                                        </p:tav>
                                      </p:tavLst>
                                    </p:anim>
                                    <p:anim calcmode="lin" valueType="num">
                                      <p:cBhvr>
                                        <p:cTn id="22" dur="500" fill="hold"/>
                                        <p:tgtEl>
                                          <p:spTgt spid="38"/>
                                        </p:tgtEl>
                                        <p:attrNameLst>
                                          <p:attrName>ppt_h</p:attrName>
                                        </p:attrNameLst>
                                      </p:cBhvr>
                                      <p:tavLst>
                                        <p:tav tm="0">
                                          <p:val>
                                            <p:fltVal val="0"/>
                                          </p:val>
                                        </p:tav>
                                        <p:tav tm="100000">
                                          <p:val>
                                            <p:strVal val="#ppt_h"/>
                                          </p:val>
                                        </p:tav>
                                      </p:tavLst>
                                    </p:anim>
                                    <p:animEffect transition="in" filter="fade">
                                      <p:cBhvr>
                                        <p:cTn id="23" dur="500"/>
                                        <p:tgtEl>
                                          <p:spTgt spid="38"/>
                                        </p:tgtEl>
                                      </p:cBhvr>
                                    </p:animEffect>
                                  </p:childTnLst>
                                </p:cTn>
                              </p:par>
                            </p:childTnLst>
                          </p:cTn>
                        </p:par>
                        <p:par>
                          <p:cTn id="24" fill="hold">
                            <p:stCondLst>
                              <p:cond delay="2165"/>
                            </p:stCondLst>
                            <p:childTnLst>
                              <p:par>
                                <p:cTn id="25" presetID="47" presetClass="entr" presetSubtype="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750"/>
                                        <p:tgtEl>
                                          <p:spTgt spid="3"/>
                                        </p:tgtEl>
                                      </p:cBhvr>
                                    </p:animEffect>
                                    <p:anim calcmode="lin" valueType="num">
                                      <p:cBhvr>
                                        <p:cTn id="28" dur="750" fill="hold"/>
                                        <p:tgtEl>
                                          <p:spTgt spid="3"/>
                                        </p:tgtEl>
                                        <p:attrNameLst>
                                          <p:attrName>ppt_x</p:attrName>
                                        </p:attrNameLst>
                                      </p:cBhvr>
                                      <p:tavLst>
                                        <p:tav tm="0">
                                          <p:val>
                                            <p:strVal val="#ppt_x"/>
                                          </p:val>
                                        </p:tav>
                                        <p:tav tm="100000">
                                          <p:val>
                                            <p:strVal val="#ppt_x"/>
                                          </p:val>
                                        </p:tav>
                                      </p:tavLst>
                                    </p:anim>
                                    <p:anim calcmode="lin" valueType="num">
                                      <p:cBhvr>
                                        <p:cTn id="29" dur="750" fill="hold"/>
                                        <p:tgtEl>
                                          <p:spTgt spid="3"/>
                                        </p:tgtEl>
                                        <p:attrNameLst>
                                          <p:attrName>ppt_y</p:attrName>
                                        </p:attrNameLst>
                                      </p:cBhvr>
                                      <p:tavLst>
                                        <p:tav tm="0">
                                          <p:val>
                                            <p:strVal val="#ppt_y-.1"/>
                                          </p:val>
                                        </p:tav>
                                        <p:tav tm="100000">
                                          <p:val>
                                            <p:strVal val="#ppt_y"/>
                                          </p:val>
                                        </p:tav>
                                      </p:tavLst>
                                    </p:anim>
                                  </p:childTnLst>
                                </p:cTn>
                              </p:par>
                            </p:childTnLst>
                          </p:cTn>
                        </p:par>
                        <p:par>
                          <p:cTn id="30" fill="hold">
                            <p:stCondLst>
                              <p:cond delay="2915"/>
                            </p:stCondLst>
                            <p:childTnLst>
                              <p:par>
                                <p:cTn id="31" presetID="2" presetClass="entr" presetSubtype="2" decel="100000" fill="hold" grpId="0" nodeType="afterEffect">
                                  <p:stCondLst>
                                    <p:cond delay="0"/>
                                  </p:stCondLst>
                                  <p:childTnLst>
                                    <p:set>
                                      <p:cBhvr>
                                        <p:cTn id="32" dur="1" fill="hold">
                                          <p:stCondLst>
                                            <p:cond delay="0"/>
                                          </p:stCondLst>
                                        </p:cTn>
                                        <p:tgtEl>
                                          <p:spTgt spid="39">
                                            <p:txEl>
                                              <p:pRg st="0" end="0"/>
                                            </p:txEl>
                                          </p:spTgt>
                                        </p:tgtEl>
                                        <p:attrNameLst>
                                          <p:attrName>style.visibility</p:attrName>
                                        </p:attrNameLst>
                                      </p:cBhvr>
                                      <p:to>
                                        <p:strVal val="visible"/>
                                      </p:to>
                                    </p:set>
                                    <p:anim calcmode="lin" valueType="num">
                                      <p:cBhvr additive="base">
                                        <p:cTn id="33" dur="500" fill="hold"/>
                                        <p:tgtEl>
                                          <p:spTgt spid="39">
                                            <p:txEl>
                                              <p:pRg st="0" end="0"/>
                                            </p:txEl>
                                          </p:spTgt>
                                        </p:tgtEl>
                                        <p:attrNameLst>
                                          <p:attrName>ppt_x</p:attrName>
                                        </p:attrNameLst>
                                      </p:cBhvr>
                                      <p:tavLst>
                                        <p:tav tm="0">
                                          <p:val>
                                            <p:strVal val="1+#ppt_w/2"/>
                                          </p:val>
                                        </p:tav>
                                        <p:tav tm="100000">
                                          <p:val>
                                            <p:strVal val="#ppt_x"/>
                                          </p:val>
                                        </p:tav>
                                      </p:tavLst>
                                    </p:anim>
                                    <p:anim calcmode="lin" valueType="num">
                                      <p:cBhvr additive="base">
                                        <p:cTn id="34" dur="500" fill="hold"/>
                                        <p:tgtEl>
                                          <p:spTgt spid="39">
                                            <p:txEl>
                                              <p:pRg st="0" end="0"/>
                                            </p:txEl>
                                          </p:spTgt>
                                        </p:tgtEl>
                                        <p:attrNameLst>
                                          <p:attrName>ppt_y</p:attrName>
                                        </p:attrNameLst>
                                      </p:cBhvr>
                                      <p:tavLst>
                                        <p:tav tm="0">
                                          <p:val>
                                            <p:strVal val="#ppt_y"/>
                                          </p:val>
                                        </p:tav>
                                        <p:tav tm="100000">
                                          <p:val>
                                            <p:strVal val="#ppt_y"/>
                                          </p:val>
                                        </p:tav>
                                      </p:tavLst>
                                    </p:anim>
                                  </p:childTnLst>
                                </p:cTn>
                              </p:par>
                              <p:par>
                                <p:cTn id="35" presetID="2" presetClass="entr" presetSubtype="2" decel="100000" fill="hold" grpId="0" nodeType="withEffect">
                                  <p:stCondLst>
                                    <p:cond delay="250"/>
                                  </p:stCondLst>
                                  <p:childTnLst>
                                    <p:set>
                                      <p:cBhvr>
                                        <p:cTn id="36" dur="1" fill="hold">
                                          <p:stCondLst>
                                            <p:cond delay="0"/>
                                          </p:stCondLst>
                                        </p:cTn>
                                        <p:tgtEl>
                                          <p:spTgt spid="39">
                                            <p:txEl>
                                              <p:pRg st="1" end="1"/>
                                            </p:txEl>
                                          </p:spTgt>
                                        </p:tgtEl>
                                        <p:attrNameLst>
                                          <p:attrName>style.visibility</p:attrName>
                                        </p:attrNameLst>
                                      </p:cBhvr>
                                      <p:to>
                                        <p:strVal val="visible"/>
                                      </p:to>
                                    </p:set>
                                    <p:anim calcmode="lin" valueType="num">
                                      <p:cBhvr additive="base">
                                        <p:cTn id="37" dur="500" fill="hold"/>
                                        <p:tgtEl>
                                          <p:spTgt spid="39">
                                            <p:txEl>
                                              <p:pRg st="1" end="1"/>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39">
                                            <p:txEl>
                                              <p:pRg st="1" end="1"/>
                                            </p:txEl>
                                          </p:spTgt>
                                        </p:tgtEl>
                                        <p:attrNameLst>
                                          <p:attrName>ppt_y</p:attrName>
                                        </p:attrNameLst>
                                      </p:cBhvr>
                                      <p:tavLst>
                                        <p:tav tm="0">
                                          <p:val>
                                            <p:strVal val="#ppt_y"/>
                                          </p:val>
                                        </p:tav>
                                        <p:tav tm="100000">
                                          <p:val>
                                            <p:strVal val="#ppt_y"/>
                                          </p:val>
                                        </p:tav>
                                      </p:tavLst>
                                    </p:anim>
                                  </p:childTnLst>
                                </p:cTn>
                              </p:par>
                              <p:par>
                                <p:cTn id="39" presetID="2" presetClass="entr" presetSubtype="2" decel="100000" fill="hold" grpId="0" nodeType="withEffect">
                                  <p:stCondLst>
                                    <p:cond delay="500"/>
                                  </p:stCondLst>
                                  <p:childTnLst>
                                    <p:set>
                                      <p:cBhvr>
                                        <p:cTn id="40" dur="1" fill="hold">
                                          <p:stCondLst>
                                            <p:cond delay="0"/>
                                          </p:stCondLst>
                                        </p:cTn>
                                        <p:tgtEl>
                                          <p:spTgt spid="39">
                                            <p:txEl>
                                              <p:pRg st="2" end="2"/>
                                            </p:txEl>
                                          </p:spTgt>
                                        </p:tgtEl>
                                        <p:attrNameLst>
                                          <p:attrName>style.visibility</p:attrName>
                                        </p:attrNameLst>
                                      </p:cBhvr>
                                      <p:to>
                                        <p:strVal val="visible"/>
                                      </p:to>
                                    </p:set>
                                    <p:anim calcmode="lin" valueType="num">
                                      <p:cBhvr additive="base">
                                        <p:cTn id="41" dur="500" fill="hold"/>
                                        <p:tgtEl>
                                          <p:spTgt spid="39">
                                            <p:txEl>
                                              <p:pRg st="2" end="2"/>
                                            </p:txEl>
                                          </p:spTgt>
                                        </p:tgtEl>
                                        <p:attrNameLst>
                                          <p:attrName>ppt_x</p:attrName>
                                        </p:attrNameLst>
                                      </p:cBhvr>
                                      <p:tavLst>
                                        <p:tav tm="0">
                                          <p:val>
                                            <p:strVal val="1+#ppt_w/2"/>
                                          </p:val>
                                        </p:tav>
                                        <p:tav tm="100000">
                                          <p:val>
                                            <p:strVal val="#ppt_x"/>
                                          </p:val>
                                        </p:tav>
                                      </p:tavLst>
                                    </p:anim>
                                    <p:anim calcmode="lin" valueType="num">
                                      <p:cBhvr additive="base">
                                        <p:cTn id="42" dur="500" fill="hold"/>
                                        <p:tgtEl>
                                          <p:spTgt spid="39">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38" grpId="0" animBg="1"/>
      <p:bldP spid="39" grpId="0" uiExpand="1" build="p"/>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57518" y="4956671"/>
            <a:ext cx="8676964" cy="1172629"/>
          </a:xfrm>
          <a:prstGeom prst="rect">
            <a:avLst/>
          </a:prstGeom>
        </p:spPr>
        <p:txBody>
          <a:bodyPr wrap="square">
            <a:spAutoFit/>
          </a:bodyPr>
          <a:lstStyle/>
          <a:p>
            <a:pPr>
              <a:lnSpc>
                <a:spcPct val="130000"/>
              </a:lnSpc>
            </a:pPr>
            <a:r>
              <a:rPr lang="zh-CN" altLang="en-US" dirty="0" smtClean="0">
                <a:solidFill>
                  <a:schemeClr val="tx1">
                    <a:lumMod val="85000"/>
                    <a:lumOff val="15000"/>
                  </a:schemeClr>
                </a:solidFill>
                <a:latin typeface="Microsoft YaHei" panose="020B0503020204020204" pitchFamily="34" charset="-122"/>
                <a:ea typeface="Microsoft YaHei" panose="020B0503020204020204" pitchFamily="34" charset="-122"/>
              </a:rPr>
              <a:t>伟大</a:t>
            </a:r>
            <a:r>
              <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rPr>
              <a:t>斗争，伟大工程，伟大事业，伟大梦想，紧密联系、相互贯通、相互作用，其中起决定性作用的是党的建设新的伟大工程。推进伟大工程，要结合伟大斗争、伟大事业、伟大梦想的实践来</a:t>
            </a:r>
            <a:r>
              <a:rPr lang="zh-CN" altLang="en-US" dirty="0" smtClean="0">
                <a:solidFill>
                  <a:schemeClr val="tx1">
                    <a:lumMod val="85000"/>
                    <a:lumOff val="15000"/>
                  </a:schemeClr>
                </a:solidFill>
                <a:latin typeface="Microsoft YaHei" panose="020B0503020204020204" pitchFamily="34" charset="-122"/>
                <a:ea typeface="Microsoft YaHei" panose="020B0503020204020204" pitchFamily="34" charset="-122"/>
              </a:rPr>
              <a:t>进行。</a:t>
            </a:r>
            <a:endParaRPr lang="zh-CN" altLang="en-US" dirty="0">
              <a:solidFill>
                <a:schemeClr val="tx1">
                  <a:lumMod val="85000"/>
                  <a:lumOff val="15000"/>
                </a:schemeClr>
              </a:solidFill>
            </a:endParaRPr>
          </a:p>
        </p:txBody>
      </p:sp>
      <p:sp>
        <p:nvSpPr>
          <p:cNvPr id="14" name="椭圆 13"/>
          <p:cNvSpPr/>
          <p:nvPr/>
        </p:nvSpPr>
        <p:spPr>
          <a:xfrm>
            <a:off x="4479026" y="1440287"/>
            <a:ext cx="730568" cy="73056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t>四</a:t>
            </a:r>
            <a:endParaRPr lang="zh-CN" altLang="en-US" sz="3200" b="1" dirty="0"/>
          </a:p>
        </p:txBody>
      </p:sp>
      <p:sp>
        <p:nvSpPr>
          <p:cNvPr id="15" name="椭圆 14"/>
          <p:cNvSpPr/>
          <p:nvPr/>
        </p:nvSpPr>
        <p:spPr>
          <a:xfrm>
            <a:off x="5313487" y="1440287"/>
            <a:ext cx="730568" cy="73056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t>个</a:t>
            </a:r>
            <a:endParaRPr lang="zh-CN" altLang="en-US" sz="3200" b="1" dirty="0"/>
          </a:p>
        </p:txBody>
      </p:sp>
      <p:sp>
        <p:nvSpPr>
          <p:cNvPr id="16" name="椭圆 15"/>
          <p:cNvSpPr/>
          <p:nvPr/>
        </p:nvSpPr>
        <p:spPr>
          <a:xfrm>
            <a:off x="6147947" y="1440287"/>
            <a:ext cx="730568" cy="73056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t>伟</a:t>
            </a:r>
            <a:endParaRPr lang="zh-CN" altLang="en-US" sz="3200" b="1" dirty="0"/>
          </a:p>
        </p:txBody>
      </p:sp>
      <p:sp>
        <p:nvSpPr>
          <p:cNvPr id="17" name="椭圆 16"/>
          <p:cNvSpPr/>
          <p:nvPr/>
        </p:nvSpPr>
        <p:spPr>
          <a:xfrm>
            <a:off x="6982407" y="1440287"/>
            <a:ext cx="730568" cy="73056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t>大</a:t>
            </a:r>
            <a:endParaRPr lang="zh-CN" altLang="en-US" sz="3200" b="1" dirty="0"/>
          </a:p>
        </p:txBody>
      </p:sp>
      <p:sp>
        <p:nvSpPr>
          <p:cNvPr id="2" name="文本框 1"/>
          <p:cNvSpPr txBox="1"/>
          <p:nvPr/>
        </p:nvSpPr>
        <p:spPr>
          <a:xfrm>
            <a:off x="1739516" y="2196934"/>
            <a:ext cx="654346" cy="1569660"/>
          </a:xfrm>
          <a:prstGeom prst="rect">
            <a:avLst/>
          </a:prstGeom>
          <a:noFill/>
        </p:spPr>
        <p:txBody>
          <a:bodyPr wrap="none" rtlCol="0">
            <a:spAutoFit/>
          </a:bodyPr>
          <a:lstStyle/>
          <a:p>
            <a:pPr algn="ctr"/>
            <a:r>
              <a:rPr lang="en-US" altLang="zh-CN" sz="9600" dirty="0" smtClean="0">
                <a:solidFill>
                  <a:schemeClr val="accent1"/>
                </a:solidFill>
                <a:latin typeface="Impact" panose="020B0806030902050204" pitchFamily="34" charset="0"/>
              </a:rPr>
              <a:t>1</a:t>
            </a:r>
            <a:endParaRPr lang="zh-CN" altLang="en-US" sz="9600" dirty="0">
              <a:solidFill>
                <a:schemeClr val="accent1"/>
              </a:solidFill>
              <a:latin typeface="Impact" panose="020B0806030902050204" pitchFamily="34" charset="0"/>
            </a:endParaRPr>
          </a:p>
        </p:txBody>
      </p:sp>
      <p:grpSp>
        <p:nvGrpSpPr>
          <p:cNvPr id="34" name="组合 33"/>
          <p:cNvGrpSpPr/>
          <p:nvPr/>
        </p:nvGrpSpPr>
        <p:grpSpPr>
          <a:xfrm>
            <a:off x="2259537" y="2506356"/>
            <a:ext cx="3204357" cy="925859"/>
            <a:chOff x="2315579" y="2394429"/>
            <a:chExt cx="3204357" cy="925859"/>
          </a:xfrm>
        </p:grpSpPr>
        <p:sp>
          <p:nvSpPr>
            <p:cNvPr id="21" name="矩形 20"/>
            <p:cNvSpPr/>
            <p:nvPr/>
          </p:nvSpPr>
          <p:spPr>
            <a:xfrm>
              <a:off x="2315579" y="2394429"/>
              <a:ext cx="3204357" cy="925859"/>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441716" y="2456892"/>
              <a:ext cx="1877437" cy="430887"/>
            </a:xfrm>
            <a:prstGeom prst="rect">
              <a:avLst/>
            </a:prstGeom>
          </p:spPr>
          <p:txBody>
            <a:bodyPr wrap="none" anchor="ctr">
              <a:spAutoFit/>
            </a:bodyPr>
            <a:lstStyle/>
            <a:p>
              <a:r>
                <a:rPr lang="zh-CN" altLang="en-US" sz="2200" b="1" dirty="0" smtClean="0">
                  <a:solidFill>
                    <a:schemeClr val="accent1"/>
                  </a:solidFill>
                </a:rPr>
                <a:t>实现伟大梦想</a:t>
              </a:r>
              <a:endParaRPr lang="zh-CN" altLang="en-US" sz="2200" b="1" dirty="0">
                <a:solidFill>
                  <a:schemeClr val="accent1"/>
                </a:solidFill>
              </a:endParaRPr>
            </a:p>
          </p:txBody>
        </p:sp>
        <p:sp>
          <p:nvSpPr>
            <p:cNvPr id="12" name="矩形 11"/>
            <p:cNvSpPr/>
            <p:nvPr/>
          </p:nvSpPr>
          <p:spPr>
            <a:xfrm>
              <a:off x="2441716" y="2866558"/>
              <a:ext cx="2031325" cy="338554"/>
            </a:xfrm>
            <a:prstGeom prst="rect">
              <a:avLst/>
            </a:prstGeom>
          </p:spPr>
          <p:txBody>
            <a:bodyPr wrap="none">
              <a:spAutoFit/>
            </a:bodyPr>
            <a:lstStyle/>
            <a:p>
              <a:r>
                <a:rPr lang="zh-CN" altLang="en-US" sz="1600" dirty="0" smtClean="0">
                  <a:solidFill>
                    <a:schemeClr val="bg1">
                      <a:lumMod val="50000"/>
                    </a:schemeClr>
                  </a:solidFill>
                </a:rPr>
                <a:t>即中华民族伟大复兴</a:t>
              </a:r>
              <a:endParaRPr lang="zh-CN" altLang="en-US" sz="1600" dirty="0">
                <a:solidFill>
                  <a:schemeClr val="bg1">
                    <a:lumMod val="50000"/>
                  </a:schemeClr>
                </a:solidFill>
              </a:endParaRPr>
            </a:p>
          </p:txBody>
        </p:sp>
      </p:grpSp>
      <p:sp>
        <p:nvSpPr>
          <p:cNvPr id="18" name="文本框 17"/>
          <p:cNvSpPr txBox="1"/>
          <p:nvPr/>
        </p:nvSpPr>
        <p:spPr>
          <a:xfrm>
            <a:off x="6276020" y="2204755"/>
            <a:ext cx="803425" cy="1569660"/>
          </a:xfrm>
          <a:prstGeom prst="rect">
            <a:avLst/>
          </a:prstGeom>
          <a:noFill/>
        </p:spPr>
        <p:txBody>
          <a:bodyPr wrap="none" rtlCol="0">
            <a:spAutoFit/>
          </a:bodyPr>
          <a:lstStyle/>
          <a:p>
            <a:pPr algn="ctr"/>
            <a:r>
              <a:rPr lang="en-US" altLang="zh-CN" sz="9500" dirty="0" smtClean="0">
                <a:solidFill>
                  <a:schemeClr val="accent1"/>
                </a:solidFill>
                <a:latin typeface="Impact" panose="020B0806030902050204" pitchFamily="34" charset="0"/>
              </a:rPr>
              <a:t>2</a:t>
            </a:r>
            <a:endParaRPr lang="zh-CN" altLang="en-US" sz="9500" dirty="0">
              <a:solidFill>
                <a:schemeClr val="accent1"/>
              </a:solidFill>
              <a:latin typeface="Impact" panose="020B0806030902050204" pitchFamily="34" charset="0"/>
            </a:endParaRPr>
          </a:p>
        </p:txBody>
      </p:sp>
      <p:grpSp>
        <p:nvGrpSpPr>
          <p:cNvPr id="35" name="组合 34"/>
          <p:cNvGrpSpPr/>
          <p:nvPr/>
        </p:nvGrpSpPr>
        <p:grpSpPr>
          <a:xfrm>
            <a:off x="6837955" y="2506355"/>
            <a:ext cx="3447882" cy="925859"/>
            <a:chOff x="6898626" y="2394428"/>
            <a:chExt cx="3447882" cy="925859"/>
          </a:xfrm>
        </p:grpSpPr>
        <p:sp>
          <p:nvSpPr>
            <p:cNvPr id="24" name="矩形 23"/>
            <p:cNvSpPr/>
            <p:nvPr/>
          </p:nvSpPr>
          <p:spPr>
            <a:xfrm>
              <a:off x="6898626" y="2394428"/>
              <a:ext cx="3447882" cy="925859"/>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7043079" y="2456892"/>
              <a:ext cx="1877437" cy="430887"/>
            </a:xfrm>
            <a:prstGeom prst="rect">
              <a:avLst/>
            </a:prstGeom>
          </p:spPr>
          <p:txBody>
            <a:bodyPr wrap="none" anchor="ctr">
              <a:spAutoFit/>
            </a:bodyPr>
            <a:lstStyle/>
            <a:p>
              <a:r>
                <a:rPr lang="zh-CN" altLang="en-US" sz="2200" b="1" dirty="0">
                  <a:solidFill>
                    <a:schemeClr val="accent1"/>
                  </a:solidFill>
                </a:rPr>
                <a:t>进行伟大斗争</a:t>
              </a:r>
            </a:p>
          </p:txBody>
        </p:sp>
        <p:sp>
          <p:nvSpPr>
            <p:cNvPr id="26" name="矩形 25"/>
            <p:cNvSpPr/>
            <p:nvPr/>
          </p:nvSpPr>
          <p:spPr>
            <a:xfrm>
              <a:off x="7043079" y="2866557"/>
              <a:ext cx="3157377" cy="323165"/>
            </a:xfrm>
            <a:prstGeom prst="rect">
              <a:avLst/>
            </a:prstGeom>
          </p:spPr>
          <p:txBody>
            <a:bodyPr wrap="square">
              <a:spAutoFit/>
            </a:bodyPr>
            <a:lstStyle/>
            <a:p>
              <a:r>
                <a:rPr lang="zh-CN" altLang="en-US" sz="1500" spc="-100" dirty="0">
                  <a:solidFill>
                    <a:schemeClr val="bg1">
                      <a:lumMod val="50000"/>
                    </a:schemeClr>
                  </a:solidFill>
                </a:rPr>
                <a:t>即具有许多新的历史特点的伟大斗争</a:t>
              </a:r>
            </a:p>
          </p:txBody>
        </p:sp>
      </p:grpSp>
      <p:sp>
        <p:nvSpPr>
          <p:cNvPr id="19" name="文本框 18"/>
          <p:cNvSpPr txBox="1"/>
          <p:nvPr/>
        </p:nvSpPr>
        <p:spPr>
          <a:xfrm>
            <a:off x="1739516" y="3483435"/>
            <a:ext cx="837089" cy="1569660"/>
          </a:xfrm>
          <a:prstGeom prst="rect">
            <a:avLst/>
          </a:prstGeom>
          <a:noFill/>
        </p:spPr>
        <p:txBody>
          <a:bodyPr wrap="none" rtlCol="0">
            <a:spAutoFit/>
          </a:bodyPr>
          <a:lstStyle/>
          <a:p>
            <a:pPr algn="ctr"/>
            <a:r>
              <a:rPr lang="en-US" altLang="zh-CN" sz="9500" dirty="0" smtClean="0">
                <a:solidFill>
                  <a:schemeClr val="accent1"/>
                </a:solidFill>
                <a:latin typeface="Impact" panose="020B0806030902050204" pitchFamily="34" charset="0"/>
              </a:rPr>
              <a:t>3</a:t>
            </a:r>
            <a:endParaRPr lang="zh-CN" altLang="en-US" sz="9500" dirty="0">
              <a:solidFill>
                <a:schemeClr val="accent1"/>
              </a:solidFill>
              <a:latin typeface="Impact" panose="020B0806030902050204" pitchFamily="34" charset="0"/>
            </a:endParaRPr>
          </a:p>
        </p:txBody>
      </p:sp>
      <p:grpSp>
        <p:nvGrpSpPr>
          <p:cNvPr id="49" name="组合 48"/>
          <p:cNvGrpSpPr/>
          <p:nvPr/>
        </p:nvGrpSpPr>
        <p:grpSpPr>
          <a:xfrm>
            <a:off x="2259537" y="3783747"/>
            <a:ext cx="3204357" cy="925859"/>
            <a:chOff x="2403553" y="3671820"/>
            <a:chExt cx="3204357" cy="925859"/>
          </a:xfrm>
        </p:grpSpPr>
        <p:sp>
          <p:nvSpPr>
            <p:cNvPr id="28" name="矩形 27"/>
            <p:cNvSpPr/>
            <p:nvPr/>
          </p:nvSpPr>
          <p:spPr>
            <a:xfrm>
              <a:off x="2403553" y="3671820"/>
              <a:ext cx="3204357" cy="925859"/>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529690" y="3734284"/>
              <a:ext cx="1877437" cy="430887"/>
            </a:xfrm>
            <a:prstGeom prst="rect">
              <a:avLst/>
            </a:prstGeom>
          </p:spPr>
          <p:txBody>
            <a:bodyPr wrap="none" anchor="ctr">
              <a:spAutoFit/>
            </a:bodyPr>
            <a:lstStyle/>
            <a:p>
              <a:r>
                <a:rPr lang="zh-CN" altLang="en-US" sz="2200" b="1" dirty="0">
                  <a:solidFill>
                    <a:schemeClr val="accent1"/>
                  </a:solidFill>
                </a:rPr>
                <a:t>建设伟大工程</a:t>
              </a:r>
            </a:p>
          </p:txBody>
        </p:sp>
        <p:sp>
          <p:nvSpPr>
            <p:cNvPr id="30" name="矩形 29"/>
            <p:cNvSpPr/>
            <p:nvPr/>
          </p:nvSpPr>
          <p:spPr>
            <a:xfrm>
              <a:off x="2529690" y="4143949"/>
              <a:ext cx="2441694" cy="338554"/>
            </a:xfrm>
            <a:prstGeom prst="rect">
              <a:avLst/>
            </a:prstGeom>
          </p:spPr>
          <p:txBody>
            <a:bodyPr wrap="none">
              <a:spAutoFit/>
            </a:bodyPr>
            <a:lstStyle/>
            <a:p>
              <a:r>
                <a:rPr lang="zh-CN" altLang="en-US" sz="1600" dirty="0">
                  <a:solidFill>
                    <a:schemeClr val="bg1">
                      <a:lumMod val="50000"/>
                    </a:schemeClr>
                  </a:solidFill>
                </a:rPr>
                <a:t>即党的建设新的伟大工程</a:t>
              </a:r>
            </a:p>
          </p:txBody>
        </p:sp>
      </p:grpSp>
      <p:sp>
        <p:nvSpPr>
          <p:cNvPr id="20" name="文本框 19"/>
          <p:cNvSpPr txBox="1"/>
          <p:nvPr/>
        </p:nvSpPr>
        <p:spPr>
          <a:xfrm>
            <a:off x="6277623" y="3483435"/>
            <a:ext cx="800219" cy="1569660"/>
          </a:xfrm>
          <a:prstGeom prst="rect">
            <a:avLst/>
          </a:prstGeom>
          <a:noFill/>
        </p:spPr>
        <p:txBody>
          <a:bodyPr wrap="none" rtlCol="0">
            <a:spAutoFit/>
          </a:bodyPr>
          <a:lstStyle/>
          <a:p>
            <a:pPr algn="ctr"/>
            <a:r>
              <a:rPr lang="en-US" altLang="zh-CN" sz="9500" dirty="0" smtClean="0">
                <a:solidFill>
                  <a:schemeClr val="accent1"/>
                </a:solidFill>
                <a:latin typeface="Impact" panose="020B0806030902050204" pitchFamily="34" charset="0"/>
              </a:rPr>
              <a:t>4</a:t>
            </a:r>
            <a:endParaRPr lang="zh-CN" altLang="en-US" sz="9500" dirty="0">
              <a:solidFill>
                <a:schemeClr val="accent1"/>
              </a:solidFill>
              <a:latin typeface="Impact" panose="020B0806030902050204" pitchFamily="34" charset="0"/>
            </a:endParaRPr>
          </a:p>
        </p:txBody>
      </p:sp>
      <p:grpSp>
        <p:nvGrpSpPr>
          <p:cNvPr id="48" name="组合 47"/>
          <p:cNvGrpSpPr/>
          <p:nvPr/>
        </p:nvGrpSpPr>
        <p:grpSpPr>
          <a:xfrm>
            <a:off x="6837955" y="3783747"/>
            <a:ext cx="3447882" cy="925859"/>
            <a:chOff x="6986600" y="3671820"/>
            <a:chExt cx="3447882" cy="925859"/>
          </a:xfrm>
        </p:grpSpPr>
        <p:sp>
          <p:nvSpPr>
            <p:cNvPr id="31" name="矩形 30"/>
            <p:cNvSpPr/>
            <p:nvPr/>
          </p:nvSpPr>
          <p:spPr>
            <a:xfrm>
              <a:off x="6986600" y="3671820"/>
              <a:ext cx="3447882" cy="925859"/>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7131053" y="3734284"/>
              <a:ext cx="1877437" cy="430887"/>
            </a:xfrm>
            <a:prstGeom prst="rect">
              <a:avLst/>
            </a:prstGeom>
          </p:spPr>
          <p:txBody>
            <a:bodyPr wrap="none">
              <a:spAutoFit/>
            </a:bodyPr>
            <a:lstStyle/>
            <a:p>
              <a:r>
                <a:rPr lang="zh-CN" altLang="en-US" sz="2200" b="1" dirty="0">
                  <a:solidFill>
                    <a:schemeClr val="accent1"/>
                  </a:solidFill>
                </a:rPr>
                <a:t>推进伟大事业</a:t>
              </a:r>
            </a:p>
          </p:txBody>
        </p:sp>
        <p:sp>
          <p:nvSpPr>
            <p:cNvPr id="33" name="矩形 32"/>
            <p:cNvSpPr/>
            <p:nvPr/>
          </p:nvSpPr>
          <p:spPr>
            <a:xfrm>
              <a:off x="7131053" y="4143949"/>
              <a:ext cx="2031325" cy="338554"/>
            </a:xfrm>
            <a:prstGeom prst="rect">
              <a:avLst/>
            </a:prstGeom>
          </p:spPr>
          <p:txBody>
            <a:bodyPr wrap="none">
              <a:spAutoFit/>
            </a:bodyPr>
            <a:lstStyle/>
            <a:p>
              <a:r>
                <a:rPr lang="zh-CN" altLang="en-US" sz="1600" dirty="0">
                  <a:solidFill>
                    <a:schemeClr val="bg1">
                      <a:lumMod val="50000"/>
                    </a:schemeClr>
                  </a:solidFill>
                </a:rPr>
                <a:t>即中国特色社会主义</a:t>
              </a:r>
            </a:p>
          </p:txBody>
        </p:sp>
      </p:grpSp>
    </p:spTree>
    <p:extLst>
      <p:ext uri="{BB962C8B-B14F-4D97-AF65-F5344CB8AC3E}">
        <p14:creationId xmlns:p14="http://schemas.microsoft.com/office/powerpoint/2010/main" val="3224204637"/>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650"/>
                                        <p:tgtEl>
                                          <p:spTgt spid="14"/>
                                        </p:tgtEl>
                                      </p:cBhvr>
                                    </p:animEffect>
                                    <p:anim calcmode="lin" valueType="num">
                                      <p:cBhvr>
                                        <p:cTn id="8" dur="650" fill="hold"/>
                                        <p:tgtEl>
                                          <p:spTgt spid="14"/>
                                        </p:tgtEl>
                                        <p:attrNameLst>
                                          <p:attrName>ppt_x</p:attrName>
                                        </p:attrNameLst>
                                      </p:cBhvr>
                                      <p:tavLst>
                                        <p:tav tm="0">
                                          <p:val>
                                            <p:strVal val="#ppt_x"/>
                                          </p:val>
                                        </p:tav>
                                        <p:tav tm="100000">
                                          <p:val>
                                            <p:strVal val="#ppt_x"/>
                                          </p:val>
                                        </p:tav>
                                      </p:tavLst>
                                    </p:anim>
                                    <p:anim calcmode="lin" valueType="num">
                                      <p:cBhvr>
                                        <p:cTn id="9" dur="65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650"/>
                                        <p:tgtEl>
                                          <p:spTgt spid="15"/>
                                        </p:tgtEl>
                                      </p:cBhvr>
                                    </p:animEffect>
                                    <p:anim calcmode="lin" valueType="num">
                                      <p:cBhvr>
                                        <p:cTn id="13" dur="650" fill="hold"/>
                                        <p:tgtEl>
                                          <p:spTgt spid="15"/>
                                        </p:tgtEl>
                                        <p:attrNameLst>
                                          <p:attrName>ppt_x</p:attrName>
                                        </p:attrNameLst>
                                      </p:cBhvr>
                                      <p:tavLst>
                                        <p:tav tm="0">
                                          <p:val>
                                            <p:strVal val="#ppt_x"/>
                                          </p:val>
                                        </p:tav>
                                        <p:tav tm="100000">
                                          <p:val>
                                            <p:strVal val="#ppt_x"/>
                                          </p:val>
                                        </p:tav>
                                      </p:tavLst>
                                    </p:anim>
                                    <p:anim calcmode="lin" valueType="num">
                                      <p:cBhvr>
                                        <p:cTn id="14" dur="65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650"/>
                                        <p:tgtEl>
                                          <p:spTgt spid="16"/>
                                        </p:tgtEl>
                                      </p:cBhvr>
                                    </p:animEffect>
                                    <p:anim calcmode="lin" valueType="num">
                                      <p:cBhvr>
                                        <p:cTn id="18" dur="650" fill="hold"/>
                                        <p:tgtEl>
                                          <p:spTgt spid="16"/>
                                        </p:tgtEl>
                                        <p:attrNameLst>
                                          <p:attrName>ppt_x</p:attrName>
                                        </p:attrNameLst>
                                      </p:cBhvr>
                                      <p:tavLst>
                                        <p:tav tm="0">
                                          <p:val>
                                            <p:strVal val="#ppt_x"/>
                                          </p:val>
                                        </p:tav>
                                        <p:tav tm="100000">
                                          <p:val>
                                            <p:strVal val="#ppt_x"/>
                                          </p:val>
                                        </p:tav>
                                      </p:tavLst>
                                    </p:anim>
                                    <p:anim calcmode="lin" valueType="num">
                                      <p:cBhvr>
                                        <p:cTn id="19" dur="650" fill="hold"/>
                                        <p:tgtEl>
                                          <p:spTgt spid="1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650"/>
                                        <p:tgtEl>
                                          <p:spTgt spid="17"/>
                                        </p:tgtEl>
                                      </p:cBhvr>
                                    </p:animEffect>
                                    <p:anim calcmode="lin" valueType="num">
                                      <p:cBhvr>
                                        <p:cTn id="23" dur="650" fill="hold"/>
                                        <p:tgtEl>
                                          <p:spTgt spid="17"/>
                                        </p:tgtEl>
                                        <p:attrNameLst>
                                          <p:attrName>ppt_x</p:attrName>
                                        </p:attrNameLst>
                                      </p:cBhvr>
                                      <p:tavLst>
                                        <p:tav tm="0">
                                          <p:val>
                                            <p:strVal val="#ppt_x"/>
                                          </p:val>
                                        </p:tav>
                                        <p:tav tm="100000">
                                          <p:val>
                                            <p:strVal val="#ppt_x"/>
                                          </p:val>
                                        </p:tav>
                                      </p:tavLst>
                                    </p:anim>
                                    <p:anim calcmode="lin" valueType="num">
                                      <p:cBhvr>
                                        <p:cTn id="24" dur="650" fill="hold"/>
                                        <p:tgtEl>
                                          <p:spTgt spid="17"/>
                                        </p:tgtEl>
                                        <p:attrNameLst>
                                          <p:attrName>ppt_y</p:attrName>
                                        </p:attrNameLst>
                                      </p:cBhvr>
                                      <p:tavLst>
                                        <p:tav tm="0">
                                          <p:val>
                                            <p:strVal val="#ppt_y+.1"/>
                                          </p:val>
                                        </p:tav>
                                        <p:tav tm="100000">
                                          <p:val>
                                            <p:strVal val="#ppt_y"/>
                                          </p:val>
                                        </p:tav>
                                      </p:tavLst>
                                    </p:anim>
                                  </p:childTnLst>
                                </p:cTn>
                              </p:par>
                            </p:childTnLst>
                          </p:cTn>
                        </p:par>
                        <p:par>
                          <p:cTn id="25" fill="hold">
                            <p:stCondLst>
                              <p:cond delay="1400"/>
                            </p:stCondLst>
                            <p:childTnLst>
                              <p:par>
                                <p:cTn id="26" presetID="38" presetClass="entr" presetSubtype="0" accel="50000" fill="hold" grpId="0" nodeType="afterEffect">
                                  <p:stCondLst>
                                    <p:cond delay="0"/>
                                  </p:stCondLst>
                                  <p:iterate type="lt">
                                    <p:tmPct val="50000"/>
                                  </p:iterate>
                                  <p:childTnLst>
                                    <p:set>
                                      <p:cBhvr>
                                        <p:cTn id="27" dur="1" fill="hold">
                                          <p:stCondLst>
                                            <p:cond delay="0"/>
                                          </p:stCondLst>
                                        </p:cTn>
                                        <p:tgtEl>
                                          <p:spTgt spid="2"/>
                                        </p:tgtEl>
                                        <p:attrNameLst>
                                          <p:attrName>style.visibility</p:attrName>
                                        </p:attrNameLst>
                                      </p:cBhvr>
                                      <p:to>
                                        <p:strVal val="visible"/>
                                      </p:to>
                                    </p:set>
                                    <p:set>
                                      <p:cBhvr>
                                        <p:cTn id="28" dur="455" fill="hold">
                                          <p:stCondLst>
                                            <p:cond delay="0"/>
                                          </p:stCondLst>
                                        </p:cTn>
                                        <p:tgtEl>
                                          <p:spTgt spid="2"/>
                                        </p:tgtEl>
                                        <p:attrNameLst>
                                          <p:attrName>style.rotation</p:attrName>
                                        </p:attrNameLst>
                                      </p:cBhvr>
                                      <p:to>
                                        <p:strVal val="-45.0"/>
                                      </p:to>
                                    </p:set>
                                    <p:anim calcmode="lin" valueType="num">
                                      <p:cBhvr>
                                        <p:cTn id="29" dur="455" fill="hold">
                                          <p:stCondLst>
                                            <p:cond delay="455"/>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30" dur="455"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31" dur="156" decel="50000" autoRev="1" fill="hold">
                                          <p:stCondLst>
                                            <p:cond delay="455"/>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32" dur="136" fill="hold">
                                          <p:stCondLst>
                                            <p:cond delay="864"/>
                                          </p:stCondLst>
                                        </p:cTn>
                                        <p:tgtEl>
                                          <p:spTgt spid="2"/>
                                        </p:tgtEl>
                                        <p:attrNameLst>
                                          <p:attrName>ppt_y</p:attrName>
                                        </p:attrNameLst>
                                      </p:cBhvr>
                                      <p:tavLst>
                                        <p:tav tm="0">
                                          <p:val>
                                            <p:strVal val="#ppt_y-(0.354*#ppt_w-0.172*#ppt_h)"/>
                                          </p:val>
                                        </p:tav>
                                        <p:tav tm="100000">
                                          <p:val>
                                            <p:strVal val="#ppt_y"/>
                                          </p:val>
                                        </p:tav>
                                      </p:tavLst>
                                    </p:anim>
                                  </p:childTnLst>
                                </p:cTn>
                              </p:par>
                              <p:par>
                                <p:cTn id="33" presetID="12" presetClass="entr" presetSubtype="8" fill="hold" nodeType="withEffect">
                                  <p:stCondLst>
                                    <p:cond delay="50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p:tgtEl>
                                          <p:spTgt spid="34"/>
                                        </p:tgtEl>
                                        <p:attrNameLst>
                                          <p:attrName>ppt_x</p:attrName>
                                        </p:attrNameLst>
                                      </p:cBhvr>
                                      <p:tavLst>
                                        <p:tav tm="0">
                                          <p:val>
                                            <p:strVal val="#ppt_x-#ppt_w*1.125000"/>
                                          </p:val>
                                        </p:tav>
                                        <p:tav tm="100000">
                                          <p:val>
                                            <p:strVal val="#ppt_x"/>
                                          </p:val>
                                        </p:tav>
                                      </p:tavLst>
                                    </p:anim>
                                    <p:animEffect transition="in" filter="wipe(right)">
                                      <p:cBhvr>
                                        <p:cTn id="36" dur="500"/>
                                        <p:tgtEl>
                                          <p:spTgt spid="34"/>
                                        </p:tgtEl>
                                      </p:cBhvr>
                                    </p:animEffect>
                                  </p:childTnLst>
                                </p:cTn>
                              </p:par>
                            </p:childTnLst>
                          </p:cTn>
                        </p:par>
                        <p:par>
                          <p:cTn id="37" fill="hold">
                            <p:stCondLst>
                              <p:cond delay="2400"/>
                            </p:stCondLst>
                            <p:childTnLst>
                              <p:par>
                                <p:cTn id="38" presetID="38" presetClass="entr" presetSubtype="0" accel="50000" fill="hold" grpId="0" nodeType="afterEffect">
                                  <p:stCondLst>
                                    <p:cond delay="0"/>
                                  </p:stCondLst>
                                  <p:iterate type="lt">
                                    <p:tmPct val="50000"/>
                                  </p:iterate>
                                  <p:childTnLst>
                                    <p:set>
                                      <p:cBhvr>
                                        <p:cTn id="39" dur="1" fill="hold">
                                          <p:stCondLst>
                                            <p:cond delay="0"/>
                                          </p:stCondLst>
                                        </p:cTn>
                                        <p:tgtEl>
                                          <p:spTgt spid="18"/>
                                        </p:tgtEl>
                                        <p:attrNameLst>
                                          <p:attrName>style.visibility</p:attrName>
                                        </p:attrNameLst>
                                      </p:cBhvr>
                                      <p:to>
                                        <p:strVal val="visible"/>
                                      </p:to>
                                    </p:set>
                                    <p:set>
                                      <p:cBhvr>
                                        <p:cTn id="40" dur="455" fill="hold">
                                          <p:stCondLst>
                                            <p:cond delay="0"/>
                                          </p:stCondLst>
                                        </p:cTn>
                                        <p:tgtEl>
                                          <p:spTgt spid="18"/>
                                        </p:tgtEl>
                                        <p:attrNameLst>
                                          <p:attrName>style.rotation</p:attrName>
                                        </p:attrNameLst>
                                      </p:cBhvr>
                                      <p:to>
                                        <p:strVal val="-45.0"/>
                                      </p:to>
                                    </p:set>
                                    <p:anim calcmode="lin" valueType="num">
                                      <p:cBhvr>
                                        <p:cTn id="41" dur="455" fill="hold">
                                          <p:stCondLst>
                                            <p:cond delay="455"/>
                                          </p:stCondLst>
                                        </p:cTn>
                                        <p:tgtEl>
                                          <p:spTgt spid="18"/>
                                        </p:tgtEl>
                                        <p:attrNameLst>
                                          <p:attrName>style.rotation</p:attrName>
                                        </p:attrNameLst>
                                      </p:cBhvr>
                                      <p:tavLst>
                                        <p:tav tm="0">
                                          <p:val>
                                            <p:fltVal val="-45"/>
                                          </p:val>
                                        </p:tav>
                                        <p:tav tm="69900">
                                          <p:val>
                                            <p:fltVal val="45"/>
                                          </p:val>
                                        </p:tav>
                                        <p:tav tm="100000">
                                          <p:val>
                                            <p:fltVal val="0"/>
                                          </p:val>
                                        </p:tav>
                                      </p:tavLst>
                                    </p:anim>
                                    <p:anim calcmode="lin" valueType="num">
                                      <p:cBhvr>
                                        <p:cTn id="42" dur="455" fill="hold">
                                          <p:stCondLst>
                                            <p:cond delay="0"/>
                                          </p:stCondLst>
                                        </p:cTn>
                                        <p:tgtEl>
                                          <p:spTgt spid="18"/>
                                        </p:tgtEl>
                                        <p:attrNameLst>
                                          <p:attrName>ppt_y</p:attrName>
                                        </p:attrNameLst>
                                      </p:cBhvr>
                                      <p:tavLst>
                                        <p:tav tm="0">
                                          <p:val>
                                            <p:strVal val="#ppt_y-1"/>
                                          </p:val>
                                        </p:tav>
                                        <p:tav tm="100000">
                                          <p:val>
                                            <p:strVal val="#ppt_y-(0.354*#ppt_w-0.172*#ppt_h)"/>
                                          </p:val>
                                        </p:tav>
                                      </p:tavLst>
                                    </p:anim>
                                    <p:anim calcmode="lin" valueType="num">
                                      <p:cBhvr>
                                        <p:cTn id="43" dur="156" decel="50000" autoRev="1" fill="hold">
                                          <p:stCondLst>
                                            <p:cond delay="455"/>
                                          </p:stCondLst>
                                        </p:cTn>
                                        <p:tgtEl>
                                          <p:spTgt spid="18"/>
                                        </p:tgtEl>
                                        <p:attrNameLst>
                                          <p:attrName>ppt_y</p:attrName>
                                        </p:attrNameLst>
                                      </p:cBhvr>
                                      <p:tavLst>
                                        <p:tav tm="0">
                                          <p:val>
                                            <p:strVal val="#ppt_y-(0.354*#ppt_w-0.172*#ppt_h)"/>
                                          </p:val>
                                        </p:tav>
                                        <p:tav tm="100000">
                                          <p:val>
                                            <p:strVal val="#ppt_y-(0.354*#ppt_w-0.172*#ppt_h)-#ppt_h/2"/>
                                          </p:val>
                                        </p:tav>
                                      </p:tavLst>
                                    </p:anim>
                                    <p:anim calcmode="lin" valueType="num">
                                      <p:cBhvr>
                                        <p:cTn id="44" dur="136" fill="hold">
                                          <p:stCondLst>
                                            <p:cond delay="864"/>
                                          </p:stCondLst>
                                        </p:cTn>
                                        <p:tgtEl>
                                          <p:spTgt spid="18"/>
                                        </p:tgtEl>
                                        <p:attrNameLst>
                                          <p:attrName>ppt_y</p:attrName>
                                        </p:attrNameLst>
                                      </p:cBhvr>
                                      <p:tavLst>
                                        <p:tav tm="0">
                                          <p:val>
                                            <p:strVal val="#ppt_y-(0.354*#ppt_w-0.172*#ppt_h)"/>
                                          </p:val>
                                        </p:tav>
                                        <p:tav tm="100000">
                                          <p:val>
                                            <p:strVal val="#ppt_y"/>
                                          </p:val>
                                        </p:tav>
                                      </p:tavLst>
                                    </p:anim>
                                  </p:childTnLst>
                                </p:cTn>
                              </p:par>
                              <p:par>
                                <p:cTn id="45" presetID="12" presetClass="entr" presetSubtype="8" fill="hold" nodeType="withEffect">
                                  <p:stCondLst>
                                    <p:cond delay="500"/>
                                  </p:stCondLst>
                                  <p:childTnLst>
                                    <p:set>
                                      <p:cBhvr>
                                        <p:cTn id="46" dur="1" fill="hold">
                                          <p:stCondLst>
                                            <p:cond delay="0"/>
                                          </p:stCondLst>
                                        </p:cTn>
                                        <p:tgtEl>
                                          <p:spTgt spid="35"/>
                                        </p:tgtEl>
                                        <p:attrNameLst>
                                          <p:attrName>style.visibility</p:attrName>
                                        </p:attrNameLst>
                                      </p:cBhvr>
                                      <p:to>
                                        <p:strVal val="visible"/>
                                      </p:to>
                                    </p:set>
                                    <p:anim calcmode="lin" valueType="num">
                                      <p:cBhvr additive="base">
                                        <p:cTn id="47" dur="500"/>
                                        <p:tgtEl>
                                          <p:spTgt spid="35"/>
                                        </p:tgtEl>
                                        <p:attrNameLst>
                                          <p:attrName>ppt_x</p:attrName>
                                        </p:attrNameLst>
                                      </p:cBhvr>
                                      <p:tavLst>
                                        <p:tav tm="0">
                                          <p:val>
                                            <p:strVal val="#ppt_x-#ppt_w*1.125000"/>
                                          </p:val>
                                        </p:tav>
                                        <p:tav tm="100000">
                                          <p:val>
                                            <p:strVal val="#ppt_x"/>
                                          </p:val>
                                        </p:tav>
                                      </p:tavLst>
                                    </p:anim>
                                    <p:animEffect transition="in" filter="wipe(right)">
                                      <p:cBhvr>
                                        <p:cTn id="48" dur="500"/>
                                        <p:tgtEl>
                                          <p:spTgt spid="35"/>
                                        </p:tgtEl>
                                      </p:cBhvr>
                                    </p:animEffect>
                                  </p:childTnLst>
                                </p:cTn>
                              </p:par>
                            </p:childTnLst>
                          </p:cTn>
                        </p:par>
                        <p:par>
                          <p:cTn id="49" fill="hold">
                            <p:stCondLst>
                              <p:cond delay="3400"/>
                            </p:stCondLst>
                            <p:childTnLst>
                              <p:par>
                                <p:cTn id="50" presetID="38" presetClass="entr" presetSubtype="0" accel="50000" fill="hold" grpId="0" nodeType="afterEffect">
                                  <p:stCondLst>
                                    <p:cond delay="0"/>
                                  </p:stCondLst>
                                  <p:iterate type="lt">
                                    <p:tmPct val="50000"/>
                                  </p:iterate>
                                  <p:childTnLst>
                                    <p:set>
                                      <p:cBhvr>
                                        <p:cTn id="51" dur="1" fill="hold">
                                          <p:stCondLst>
                                            <p:cond delay="0"/>
                                          </p:stCondLst>
                                        </p:cTn>
                                        <p:tgtEl>
                                          <p:spTgt spid="19"/>
                                        </p:tgtEl>
                                        <p:attrNameLst>
                                          <p:attrName>style.visibility</p:attrName>
                                        </p:attrNameLst>
                                      </p:cBhvr>
                                      <p:to>
                                        <p:strVal val="visible"/>
                                      </p:to>
                                    </p:set>
                                    <p:set>
                                      <p:cBhvr>
                                        <p:cTn id="52" dur="455" fill="hold">
                                          <p:stCondLst>
                                            <p:cond delay="0"/>
                                          </p:stCondLst>
                                        </p:cTn>
                                        <p:tgtEl>
                                          <p:spTgt spid="19"/>
                                        </p:tgtEl>
                                        <p:attrNameLst>
                                          <p:attrName>style.rotation</p:attrName>
                                        </p:attrNameLst>
                                      </p:cBhvr>
                                      <p:to>
                                        <p:strVal val="-45.0"/>
                                      </p:to>
                                    </p:set>
                                    <p:anim calcmode="lin" valueType="num">
                                      <p:cBhvr>
                                        <p:cTn id="53" dur="455" fill="hold">
                                          <p:stCondLst>
                                            <p:cond delay="455"/>
                                          </p:stCondLst>
                                        </p:cTn>
                                        <p:tgtEl>
                                          <p:spTgt spid="19"/>
                                        </p:tgtEl>
                                        <p:attrNameLst>
                                          <p:attrName>style.rotation</p:attrName>
                                        </p:attrNameLst>
                                      </p:cBhvr>
                                      <p:tavLst>
                                        <p:tav tm="0">
                                          <p:val>
                                            <p:fltVal val="-45"/>
                                          </p:val>
                                        </p:tav>
                                        <p:tav tm="69900">
                                          <p:val>
                                            <p:fltVal val="45"/>
                                          </p:val>
                                        </p:tav>
                                        <p:tav tm="100000">
                                          <p:val>
                                            <p:fltVal val="0"/>
                                          </p:val>
                                        </p:tav>
                                      </p:tavLst>
                                    </p:anim>
                                    <p:anim calcmode="lin" valueType="num">
                                      <p:cBhvr>
                                        <p:cTn id="54" dur="455" fill="hold">
                                          <p:stCondLst>
                                            <p:cond delay="0"/>
                                          </p:stCondLst>
                                        </p:cTn>
                                        <p:tgtEl>
                                          <p:spTgt spid="19"/>
                                        </p:tgtEl>
                                        <p:attrNameLst>
                                          <p:attrName>ppt_y</p:attrName>
                                        </p:attrNameLst>
                                      </p:cBhvr>
                                      <p:tavLst>
                                        <p:tav tm="0">
                                          <p:val>
                                            <p:strVal val="#ppt_y-1"/>
                                          </p:val>
                                        </p:tav>
                                        <p:tav tm="100000">
                                          <p:val>
                                            <p:strVal val="#ppt_y-(0.354*#ppt_w-0.172*#ppt_h)"/>
                                          </p:val>
                                        </p:tav>
                                      </p:tavLst>
                                    </p:anim>
                                    <p:anim calcmode="lin" valueType="num">
                                      <p:cBhvr>
                                        <p:cTn id="55" dur="156" decel="50000" autoRev="1" fill="hold">
                                          <p:stCondLst>
                                            <p:cond delay="455"/>
                                          </p:stCondLst>
                                        </p:cTn>
                                        <p:tgtEl>
                                          <p:spTgt spid="19"/>
                                        </p:tgtEl>
                                        <p:attrNameLst>
                                          <p:attrName>ppt_y</p:attrName>
                                        </p:attrNameLst>
                                      </p:cBhvr>
                                      <p:tavLst>
                                        <p:tav tm="0">
                                          <p:val>
                                            <p:strVal val="#ppt_y-(0.354*#ppt_w-0.172*#ppt_h)"/>
                                          </p:val>
                                        </p:tav>
                                        <p:tav tm="100000">
                                          <p:val>
                                            <p:strVal val="#ppt_y-(0.354*#ppt_w-0.172*#ppt_h)-#ppt_h/2"/>
                                          </p:val>
                                        </p:tav>
                                      </p:tavLst>
                                    </p:anim>
                                    <p:anim calcmode="lin" valueType="num">
                                      <p:cBhvr>
                                        <p:cTn id="56" dur="136" fill="hold">
                                          <p:stCondLst>
                                            <p:cond delay="864"/>
                                          </p:stCondLst>
                                        </p:cTn>
                                        <p:tgtEl>
                                          <p:spTgt spid="19"/>
                                        </p:tgtEl>
                                        <p:attrNameLst>
                                          <p:attrName>ppt_y</p:attrName>
                                        </p:attrNameLst>
                                      </p:cBhvr>
                                      <p:tavLst>
                                        <p:tav tm="0">
                                          <p:val>
                                            <p:strVal val="#ppt_y-(0.354*#ppt_w-0.172*#ppt_h)"/>
                                          </p:val>
                                        </p:tav>
                                        <p:tav tm="100000">
                                          <p:val>
                                            <p:strVal val="#ppt_y"/>
                                          </p:val>
                                        </p:tav>
                                      </p:tavLst>
                                    </p:anim>
                                  </p:childTnLst>
                                </p:cTn>
                              </p:par>
                              <p:par>
                                <p:cTn id="57" presetID="12" presetClass="entr" presetSubtype="8" fill="hold" nodeType="withEffect">
                                  <p:stCondLst>
                                    <p:cond delay="500"/>
                                  </p:stCondLst>
                                  <p:childTnLst>
                                    <p:set>
                                      <p:cBhvr>
                                        <p:cTn id="58" dur="1" fill="hold">
                                          <p:stCondLst>
                                            <p:cond delay="0"/>
                                          </p:stCondLst>
                                        </p:cTn>
                                        <p:tgtEl>
                                          <p:spTgt spid="49"/>
                                        </p:tgtEl>
                                        <p:attrNameLst>
                                          <p:attrName>style.visibility</p:attrName>
                                        </p:attrNameLst>
                                      </p:cBhvr>
                                      <p:to>
                                        <p:strVal val="visible"/>
                                      </p:to>
                                    </p:set>
                                    <p:anim calcmode="lin" valueType="num">
                                      <p:cBhvr additive="base">
                                        <p:cTn id="59" dur="500"/>
                                        <p:tgtEl>
                                          <p:spTgt spid="49"/>
                                        </p:tgtEl>
                                        <p:attrNameLst>
                                          <p:attrName>ppt_x</p:attrName>
                                        </p:attrNameLst>
                                      </p:cBhvr>
                                      <p:tavLst>
                                        <p:tav tm="0">
                                          <p:val>
                                            <p:strVal val="#ppt_x-#ppt_w*1.125000"/>
                                          </p:val>
                                        </p:tav>
                                        <p:tav tm="100000">
                                          <p:val>
                                            <p:strVal val="#ppt_x"/>
                                          </p:val>
                                        </p:tav>
                                      </p:tavLst>
                                    </p:anim>
                                    <p:animEffect transition="in" filter="wipe(right)">
                                      <p:cBhvr>
                                        <p:cTn id="60" dur="500"/>
                                        <p:tgtEl>
                                          <p:spTgt spid="49"/>
                                        </p:tgtEl>
                                      </p:cBhvr>
                                    </p:animEffect>
                                  </p:childTnLst>
                                </p:cTn>
                              </p:par>
                            </p:childTnLst>
                          </p:cTn>
                        </p:par>
                        <p:par>
                          <p:cTn id="61" fill="hold">
                            <p:stCondLst>
                              <p:cond delay="4400"/>
                            </p:stCondLst>
                            <p:childTnLst>
                              <p:par>
                                <p:cTn id="62" presetID="38" presetClass="entr" presetSubtype="0" accel="50000" fill="hold" grpId="0" nodeType="afterEffect">
                                  <p:stCondLst>
                                    <p:cond delay="0"/>
                                  </p:stCondLst>
                                  <p:iterate type="lt">
                                    <p:tmPct val="50000"/>
                                  </p:iterate>
                                  <p:childTnLst>
                                    <p:set>
                                      <p:cBhvr>
                                        <p:cTn id="63" dur="1" fill="hold">
                                          <p:stCondLst>
                                            <p:cond delay="0"/>
                                          </p:stCondLst>
                                        </p:cTn>
                                        <p:tgtEl>
                                          <p:spTgt spid="20"/>
                                        </p:tgtEl>
                                        <p:attrNameLst>
                                          <p:attrName>style.visibility</p:attrName>
                                        </p:attrNameLst>
                                      </p:cBhvr>
                                      <p:to>
                                        <p:strVal val="visible"/>
                                      </p:to>
                                    </p:set>
                                    <p:set>
                                      <p:cBhvr>
                                        <p:cTn id="64" dur="455" fill="hold">
                                          <p:stCondLst>
                                            <p:cond delay="0"/>
                                          </p:stCondLst>
                                        </p:cTn>
                                        <p:tgtEl>
                                          <p:spTgt spid="20"/>
                                        </p:tgtEl>
                                        <p:attrNameLst>
                                          <p:attrName>style.rotation</p:attrName>
                                        </p:attrNameLst>
                                      </p:cBhvr>
                                      <p:to>
                                        <p:strVal val="-45.0"/>
                                      </p:to>
                                    </p:set>
                                    <p:anim calcmode="lin" valueType="num">
                                      <p:cBhvr>
                                        <p:cTn id="65" dur="455" fill="hold">
                                          <p:stCondLst>
                                            <p:cond delay="455"/>
                                          </p:stCondLst>
                                        </p:cTn>
                                        <p:tgtEl>
                                          <p:spTgt spid="20"/>
                                        </p:tgtEl>
                                        <p:attrNameLst>
                                          <p:attrName>style.rotation</p:attrName>
                                        </p:attrNameLst>
                                      </p:cBhvr>
                                      <p:tavLst>
                                        <p:tav tm="0">
                                          <p:val>
                                            <p:fltVal val="-45"/>
                                          </p:val>
                                        </p:tav>
                                        <p:tav tm="69900">
                                          <p:val>
                                            <p:fltVal val="45"/>
                                          </p:val>
                                        </p:tav>
                                        <p:tav tm="100000">
                                          <p:val>
                                            <p:fltVal val="0"/>
                                          </p:val>
                                        </p:tav>
                                      </p:tavLst>
                                    </p:anim>
                                    <p:anim calcmode="lin" valueType="num">
                                      <p:cBhvr>
                                        <p:cTn id="66" dur="455" fill="hold">
                                          <p:stCondLst>
                                            <p:cond delay="0"/>
                                          </p:stCondLst>
                                        </p:cTn>
                                        <p:tgtEl>
                                          <p:spTgt spid="20"/>
                                        </p:tgtEl>
                                        <p:attrNameLst>
                                          <p:attrName>ppt_y</p:attrName>
                                        </p:attrNameLst>
                                      </p:cBhvr>
                                      <p:tavLst>
                                        <p:tav tm="0">
                                          <p:val>
                                            <p:strVal val="#ppt_y-1"/>
                                          </p:val>
                                        </p:tav>
                                        <p:tav tm="100000">
                                          <p:val>
                                            <p:strVal val="#ppt_y-(0.354*#ppt_w-0.172*#ppt_h)"/>
                                          </p:val>
                                        </p:tav>
                                      </p:tavLst>
                                    </p:anim>
                                    <p:anim calcmode="lin" valueType="num">
                                      <p:cBhvr>
                                        <p:cTn id="67" dur="156" decel="50000" autoRev="1" fill="hold">
                                          <p:stCondLst>
                                            <p:cond delay="455"/>
                                          </p:stCondLst>
                                        </p:cTn>
                                        <p:tgtEl>
                                          <p:spTgt spid="20"/>
                                        </p:tgtEl>
                                        <p:attrNameLst>
                                          <p:attrName>ppt_y</p:attrName>
                                        </p:attrNameLst>
                                      </p:cBhvr>
                                      <p:tavLst>
                                        <p:tav tm="0">
                                          <p:val>
                                            <p:strVal val="#ppt_y-(0.354*#ppt_w-0.172*#ppt_h)"/>
                                          </p:val>
                                        </p:tav>
                                        <p:tav tm="100000">
                                          <p:val>
                                            <p:strVal val="#ppt_y-(0.354*#ppt_w-0.172*#ppt_h)-#ppt_h/2"/>
                                          </p:val>
                                        </p:tav>
                                      </p:tavLst>
                                    </p:anim>
                                    <p:anim calcmode="lin" valueType="num">
                                      <p:cBhvr>
                                        <p:cTn id="68" dur="136" fill="hold">
                                          <p:stCondLst>
                                            <p:cond delay="864"/>
                                          </p:stCondLst>
                                        </p:cTn>
                                        <p:tgtEl>
                                          <p:spTgt spid="20"/>
                                        </p:tgtEl>
                                        <p:attrNameLst>
                                          <p:attrName>ppt_y</p:attrName>
                                        </p:attrNameLst>
                                      </p:cBhvr>
                                      <p:tavLst>
                                        <p:tav tm="0">
                                          <p:val>
                                            <p:strVal val="#ppt_y-(0.354*#ppt_w-0.172*#ppt_h)"/>
                                          </p:val>
                                        </p:tav>
                                        <p:tav tm="100000">
                                          <p:val>
                                            <p:strVal val="#ppt_y"/>
                                          </p:val>
                                        </p:tav>
                                      </p:tavLst>
                                    </p:anim>
                                  </p:childTnLst>
                                </p:cTn>
                              </p:par>
                              <p:par>
                                <p:cTn id="69" presetID="12" presetClass="entr" presetSubtype="8" fill="hold" nodeType="withEffect">
                                  <p:stCondLst>
                                    <p:cond delay="500"/>
                                  </p:stCondLst>
                                  <p:childTnLst>
                                    <p:set>
                                      <p:cBhvr>
                                        <p:cTn id="70" dur="1" fill="hold">
                                          <p:stCondLst>
                                            <p:cond delay="0"/>
                                          </p:stCondLst>
                                        </p:cTn>
                                        <p:tgtEl>
                                          <p:spTgt spid="48"/>
                                        </p:tgtEl>
                                        <p:attrNameLst>
                                          <p:attrName>style.visibility</p:attrName>
                                        </p:attrNameLst>
                                      </p:cBhvr>
                                      <p:to>
                                        <p:strVal val="visible"/>
                                      </p:to>
                                    </p:set>
                                    <p:anim calcmode="lin" valueType="num">
                                      <p:cBhvr additive="base">
                                        <p:cTn id="71" dur="500"/>
                                        <p:tgtEl>
                                          <p:spTgt spid="48"/>
                                        </p:tgtEl>
                                        <p:attrNameLst>
                                          <p:attrName>ppt_x</p:attrName>
                                        </p:attrNameLst>
                                      </p:cBhvr>
                                      <p:tavLst>
                                        <p:tav tm="0">
                                          <p:val>
                                            <p:strVal val="#ppt_x-#ppt_w*1.125000"/>
                                          </p:val>
                                        </p:tav>
                                        <p:tav tm="100000">
                                          <p:val>
                                            <p:strVal val="#ppt_x"/>
                                          </p:val>
                                        </p:tav>
                                      </p:tavLst>
                                    </p:anim>
                                    <p:animEffect transition="in" filter="wipe(right)">
                                      <p:cBhvr>
                                        <p:cTn id="72" dur="500"/>
                                        <p:tgtEl>
                                          <p:spTgt spid="48"/>
                                        </p:tgtEl>
                                      </p:cBhvr>
                                    </p:animEffect>
                                  </p:childTnLst>
                                </p:cTn>
                              </p:par>
                            </p:childTnLst>
                          </p:cTn>
                        </p:par>
                        <p:par>
                          <p:cTn id="73" fill="hold">
                            <p:stCondLst>
                              <p:cond delay="5400"/>
                            </p:stCondLst>
                            <p:childTnLst>
                              <p:par>
                                <p:cTn id="74" presetID="14" presetClass="entr" presetSubtype="10" fill="hold" grpId="0" nodeType="afterEffect">
                                  <p:stCondLst>
                                    <p:cond delay="0"/>
                                  </p:stCondLst>
                                  <p:iterate type="lt">
                                    <p:tmPct val="2000"/>
                                  </p:iterate>
                                  <p:childTnLst>
                                    <p:set>
                                      <p:cBhvr>
                                        <p:cTn id="75" dur="1" fill="hold">
                                          <p:stCondLst>
                                            <p:cond delay="0"/>
                                          </p:stCondLst>
                                        </p:cTn>
                                        <p:tgtEl>
                                          <p:spTgt spid="3"/>
                                        </p:tgtEl>
                                        <p:attrNameLst>
                                          <p:attrName>style.visibility</p:attrName>
                                        </p:attrNameLst>
                                      </p:cBhvr>
                                      <p:to>
                                        <p:strVal val="visible"/>
                                      </p:to>
                                    </p:set>
                                    <p:animEffect transition="in" filter="randombar(horizontal)">
                                      <p:cBhvr>
                                        <p:cTn id="76"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animBg="1"/>
      <p:bldP spid="15" grpId="0" animBg="1"/>
      <p:bldP spid="16" grpId="0" animBg="1"/>
      <p:bldP spid="17" grpId="0" animBg="1"/>
      <p:bldP spid="2" grpId="0"/>
      <p:bldP spid="18" grpId="0"/>
      <p:bldP spid="19" grpId="0"/>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434000" y="2721067"/>
            <a:ext cx="9324000" cy="2652149"/>
            <a:chOff x="1654575" y="3513051"/>
            <a:chExt cx="10161107" cy="2415027"/>
          </a:xfrm>
        </p:grpSpPr>
        <p:sp>
          <p:nvSpPr>
            <p:cNvPr id="11" name="梯形 10"/>
            <p:cNvSpPr/>
            <p:nvPr/>
          </p:nvSpPr>
          <p:spPr>
            <a:xfrm flipV="1">
              <a:off x="1654575" y="3727760"/>
              <a:ext cx="10161107" cy="2186762"/>
            </a:xfrm>
            <a:prstGeom prst="trapezoid">
              <a:avLst>
                <a:gd name="adj" fmla="val 5823"/>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梯形 11"/>
            <p:cNvSpPr/>
            <p:nvPr/>
          </p:nvSpPr>
          <p:spPr>
            <a:xfrm>
              <a:off x="1811503" y="3513051"/>
              <a:ext cx="9847250" cy="2415027"/>
            </a:xfrm>
            <a:prstGeom prst="trapezoid">
              <a:avLst>
                <a:gd name="adj" fmla="val 0"/>
              </a:avLst>
            </a:prstGeom>
            <a:solidFill>
              <a:schemeClr val="bg1"/>
            </a:solidFill>
            <a:ln>
              <a:noFill/>
            </a:ln>
            <a:effectLst>
              <a:outerShdw blurRad="165100" dist="25400" dir="13500000" algn="br" rotWithShape="0">
                <a:schemeClr val="accent1">
                  <a:lumMod val="7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3" name="文本框 12"/>
          <p:cNvSpPr txBox="1"/>
          <p:nvPr/>
        </p:nvSpPr>
        <p:spPr>
          <a:xfrm>
            <a:off x="2099556" y="3356992"/>
            <a:ext cx="7992888" cy="1648528"/>
          </a:xfrm>
          <a:prstGeom prst="rect">
            <a:avLst/>
          </a:prstGeom>
          <a:noFill/>
        </p:spPr>
        <p:txBody>
          <a:bodyPr wrap="square" rtlCol="0">
            <a:spAutoFit/>
          </a:bodyPr>
          <a:lstStyle/>
          <a:p>
            <a:pPr algn="ctr">
              <a:lnSpc>
                <a:spcPct val="160000"/>
              </a:lnSpc>
            </a:pPr>
            <a:r>
              <a:rPr lang="zh-CN" altLang="en-US" sz="2200" dirty="0" smtClean="0">
                <a:solidFill>
                  <a:srgbClr val="000000"/>
                </a:solidFill>
                <a:latin typeface="Microsoft YaHei" panose="020B0503020204020204" pitchFamily="34" charset="-122"/>
                <a:ea typeface="Microsoft YaHei" panose="020B0503020204020204" pitchFamily="34" charset="-122"/>
              </a:rPr>
              <a:t>中国共产党</a:t>
            </a:r>
            <a:r>
              <a:rPr lang="zh-CN" altLang="en-US" sz="2200" dirty="0">
                <a:solidFill>
                  <a:srgbClr val="000000"/>
                </a:solidFill>
                <a:latin typeface="Microsoft YaHei" panose="020B0503020204020204" pitchFamily="34" charset="-122"/>
                <a:ea typeface="Microsoft YaHei" panose="020B0503020204020204" pitchFamily="34" charset="-122"/>
              </a:rPr>
              <a:t>人要不负人民重托、无愧历史选择，在新时代中国特色社会主义的伟大实践中，以党的坚强领导和顽强奋斗，激励全体中华儿女不断奋进，凝聚起同心共筑中国梦的磅礴力量</a:t>
            </a:r>
            <a:r>
              <a:rPr lang="zh-CN" altLang="en-US" sz="2200" dirty="0" smtClean="0">
                <a:solidFill>
                  <a:srgbClr val="000000"/>
                </a:solidFill>
                <a:latin typeface="Microsoft YaHei" panose="020B0503020204020204" pitchFamily="34" charset="-122"/>
                <a:ea typeface="Microsoft YaHei" panose="020B0503020204020204" pitchFamily="34" charset="-122"/>
              </a:rPr>
              <a:t>！</a:t>
            </a:r>
            <a:endParaRPr lang="zh-CN" altLang="en-US" sz="2200" dirty="0" smtClean="0"/>
          </a:p>
        </p:txBody>
      </p:sp>
      <p:grpSp>
        <p:nvGrpSpPr>
          <p:cNvPr id="14" name="组合 13"/>
          <p:cNvGrpSpPr/>
          <p:nvPr/>
        </p:nvGrpSpPr>
        <p:grpSpPr>
          <a:xfrm>
            <a:off x="2097757" y="1700808"/>
            <a:ext cx="8606755" cy="1324506"/>
            <a:chOff x="2099711" y="1591070"/>
            <a:chExt cx="8775406" cy="1350460"/>
          </a:xfrm>
        </p:grpSpPr>
        <p:sp>
          <p:nvSpPr>
            <p:cNvPr id="15" name="任意多边形 14"/>
            <p:cNvSpPr/>
            <p:nvPr/>
          </p:nvSpPr>
          <p:spPr>
            <a:xfrm>
              <a:off x="2099711" y="1591070"/>
              <a:ext cx="8775406" cy="1350460"/>
            </a:xfrm>
            <a:custGeom>
              <a:avLst/>
              <a:gdLst>
                <a:gd name="connsiteX0" fmla="*/ 6593110 w 7288304"/>
                <a:gd name="connsiteY0" fmla="*/ 942715 h 1121608"/>
                <a:gd name="connsiteX1" fmla="*/ 6614224 w 7288304"/>
                <a:gd name="connsiteY1" fmla="*/ 1011047 h 1121608"/>
                <a:gd name="connsiteX2" fmla="*/ 6682556 w 7288304"/>
                <a:gd name="connsiteY2" fmla="*/ 1011045 h 1121608"/>
                <a:gd name="connsiteX3" fmla="*/ 6627274 w 7288304"/>
                <a:gd name="connsiteY3" fmla="*/ 1053276 h 1121608"/>
                <a:gd name="connsiteX4" fmla="*/ 6648391 w 7288304"/>
                <a:gd name="connsiteY4" fmla="*/ 1121608 h 1121608"/>
                <a:gd name="connsiteX5" fmla="*/ 6593110 w 7288304"/>
                <a:gd name="connsiteY5" fmla="*/ 1079376 h 1121608"/>
                <a:gd name="connsiteX6" fmla="*/ 6537828 w 7288304"/>
                <a:gd name="connsiteY6" fmla="*/ 1121608 h 1121608"/>
                <a:gd name="connsiteX7" fmla="*/ 6558945 w 7288304"/>
                <a:gd name="connsiteY7" fmla="*/ 1053276 h 1121608"/>
                <a:gd name="connsiteX8" fmla="*/ 6503663 w 7288304"/>
                <a:gd name="connsiteY8" fmla="*/ 1011045 h 1121608"/>
                <a:gd name="connsiteX9" fmla="*/ 6571994 w 7288304"/>
                <a:gd name="connsiteY9" fmla="*/ 1011047 h 1121608"/>
                <a:gd name="connsiteX10" fmla="*/ 6874618 w 7288304"/>
                <a:gd name="connsiteY10" fmla="*/ 510604 h 1121608"/>
                <a:gd name="connsiteX11" fmla="*/ 6884930 w 7288304"/>
                <a:gd name="connsiteY11" fmla="*/ 612491 h 1121608"/>
                <a:gd name="connsiteX12" fmla="*/ 6980844 w 7288304"/>
                <a:gd name="connsiteY12" fmla="*/ 631819 h 1121608"/>
                <a:gd name="connsiteX13" fmla="*/ 6891300 w 7288304"/>
                <a:gd name="connsiteY13" fmla="*/ 675460 h 1121608"/>
                <a:gd name="connsiteX14" fmla="*/ 6901614 w 7288304"/>
                <a:gd name="connsiteY14" fmla="*/ 777347 h 1121608"/>
                <a:gd name="connsiteX15" fmla="*/ 6835962 w 7288304"/>
                <a:gd name="connsiteY15" fmla="*/ 702431 h 1121608"/>
                <a:gd name="connsiteX16" fmla="*/ 6746421 w 7288304"/>
                <a:gd name="connsiteY16" fmla="*/ 746074 h 1121608"/>
                <a:gd name="connsiteX17" fmla="*/ 6795389 w 7288304"/>
                <a:gd name="connsiteY17" fmla="*/ 656133 h 1121608"/>
                <a:gd name="connsiteX18" fmla="*/ 6729736 w 7288304"/>
                <a:gd name="connsiteY18" fmla="*/ 581218 h 1121608"/>
                <a:gd name="connsiteX19" fmla="*/ 6825651 w 7288304"/>
                <a:gd name="connsiteY19" fmla="*/ 600546 h 1121608"/>
                <a:gd name="connsiteX20" fmla="*/ 6348079 w 7288304"/>
                <a:gd name="connsiteY20" fmla="*/ 336950 h 1121608"/>
                <a:gd name="connsiteX21" fmla="*/ 6384844 w 7288304"/>
                <a:gd name="connsiteY21" fmla="*/ 632580 h 1121608"/>
                <a:gd name="connsiteX22" fmla="*/ 6665075 w 7288304"/>
                <a:gd name="connsiteY22" fmla="*/ 682408 h 1121608"/>
                <a:gd name="connsiteX23" fmla="*/ 6407566 w 7288304"/>
                <a:gd name="connsiteY23" fmla="*/ 815286 h 1121608"/>
                <a:gd name="connsiteX24" fmla="*/ 6444335 w 7288304"/>
                <a:gd name="connsiteY24" fmla="*/ 1110914 h 1121608"/>
                <a:gd name="connsiteX25" fmla="*/ 6248420 w 7288304"/>
                <a:gd name="connsiteY25" fmla="*/ 897409 h 1121608"/>
                <a:gd name="connsiteX26" fmla="*/ 5990913 w 7288304"/>
                <a:gd name="connsiteY26" fmla="*/ 1030289 h 1121608"/>
                <a:gd name="connsiteX27" fmla="*/ 6127340 w 7288304"/>
                <a:gd name="connsiteY27" fmla="*/ 765457 h 1121608"/>
                <a:gd name="connsiteX28" fmla="*/ 5931423 w 7288304"/>
                <a:gd name="connsiteY28" fmla="*/ 551954 h 1121608"/>
                <a:gd name="connsiteX29" fmla="*/ 6211654 w 7288304"/>
                <a:gd name="connsiteY29" fmla="*/ 601785 h 1121608"/>
                <a:gd name="connsiteX30" fmla="*/ 478218 w 7288304"/>
                <a:gd name="connsiteY30" fmla="*/ 208804 h 1121608"/>
                <a:gd name="connsiteX31" fmla="*/ 1397237 w 7288304"/>
                <a:gd name="connsiteY31" fmla="*/ 208804 h 1121608"/>
                <a:gd name="connsiteX32" fmla="*/ 1397237 w 7288304"/>
                <a:gd name="connsiteY32" fmla="*/ 209129 h 1121608"/>
                <a:gd name="connsiteX33" fmla="*/ 1412641 w 7288304"/>
                <a:gd name="connsiteY33" fmla="*/ 209129 h 1121608"/>
                <a:gd name="connsiteX34" fmla="*/ 1412478 w 7288304"/>
                <a:gd name="connsiteY34" fmla="*/ 208804 h 1121608"/>
                <a:gd name="connsiteX35" fmla="*/ 2331497 w 7288304"/>
                <a:gd name="connsiteY35" fmla="*/ 208804 h 1121608"/>
                <a:gd name="connsiteX36" fmla="*/ 2331497 w 7288304"/>
                <a:gd name="connsiteY36" fmla="*/ 209129 h 1121608"/>
                <a:gd name="connsiteX37" fmla="*/ 4018163 w 7288304"/>
                <a:gd name="connsiteY37" fmla="*/ 209129 h 1121608"/>
                <a:gd name="connsiteX38" fmla="*/ 4900792 w 7288304"/>
                <a:gd name="connsiteY38" fmla="*/ 209129 h 1121608"/>
                <a:gd name="connsiteX39" fmla="*/ 4900792 w 7288304"/>
                <a:gd name="connsiteY39" fmla="*/ 209128 h 1121608"/>
                <a:gd name="connsiteX40" fmla="*/ 5213787 w 7288304"/>
                <a:gd name="connsiteY40" fmla="*/ 209128 h 1121608"/>
                <a:gd name="connsiteX41" fmla="*/ 5213787 w 7288304"/>
                <a:gd name="connsiteY41" fmla="*/ 208805 h 1121608"/>
                <a:gd name="connsiteX42" fmla="*/ 6316720 w 7288304"/>
                <a:gd name="connsiteY42" fmla="*/ 208805 h 1121608"/>
                <a:gd name="connsiteX43" fmla="*/ 6172329 w 7288304"/>
                <a:gd name="connsiteY43" fmla="*/ 491008 h 1121608"/>
                <a:gd name="connsiteX44" fmla="*/ 5690387 w 7288304"/>
                <a:gd name="connsiteY44" fmla="*/ 406676 h 1121608"/>
                <a:gd name="connsiteX45" fmla="*/ 6028170 w 7288304"/>
                <a:gd name="connsiteY45" fmla="*/ 772752 h 1121608"/>
                <a:gd name="connsiteX46" fmla="*/ 5892263 w 7288304"/>
                <a:gd name="connsiteY46" fmla="*/ 1038367 h 1121608"/>
                <a:gd name="connsiteX47" fmla="*/ 5583185 w 7288304"/>
                <a:gd name="connsiteY47" fmla="*/ 1038367 h 1121608"/>
                <a:gd name="connsiteX48" fmla="*/ 5583185 w 7288304"/>
                <a:gd name="connsiteY48" fmla="*/ 1039218 h 1121608"/>
                <a:gd name="connsiteX49" fmla="*/ 4952423 w 7288304"/>
                <a:gd name="connsiteY49" fmla="*/ 1039218 h 1121608"/>
                <a:gd name="connsiteX50" fmla="*/ 4952423 w 7288304"/>
                <a:gd name="connsiteY50" fmla="*/ 1039219 h 1121608"/>
                <a:gd name="connsiteX51" fmla="*/ 4018163 w 7288304"/>
                <a:gd name="connsiteY51" fmla="*/ 1039219 h 1121608"/>
                <a:gd name="connsiteX52" fmla="*/ 2176896 w 7288304"/>
                <a:gd name="connsiteY52" fmla="*/ 1039219 h 1121608"/>
                <a:gd name="connsiteX53" fmla="*/ 1242636 w 7288304"/>
                <a:gd name="connsiteY53" fmla="*/ 1039219 h 1121608"/>
                <a:gd name="connsiteX54" fmla="*/ 1242636 w 7288304"/>
                <a:gd name="connsiteY54" fmla="*/ 1038367 h 1121608"/>
                <a:gd name="connsiteX55" fmla="*/ 895819 w 7288304"/>
                <a:gd name="connsiteY55" fmla="*/ 1038367 h 1121608"/>
                <a:gd name="connsiteX56" fmla="*/ 711754 w 7288304"/>
                <a:gd name="connsiteY56" fmla="*/ 672724 h 1121608"/>
                <a:gd name="connsiteX57" fmla="*/ 1105081 w 7288304"/>
                <a:gd name="connsiteY57" fmla="*/ 252029 h 1121608"/>
                <a:gd name="connsiteX58" fmla="*/ 547220 w 7288304"/>
                <a:gd name="connsiteY58" fmla="*/ 345873 h 1121608"/>
                <a:gd name="connsiteX59" fmla="*/ 354761 w 7288304"/>
                <a:gd name="connsiteY59" fmla="*/ 201542 h 1121608"/>
                <a:gd name="connsiteX60" fmla="*/ 507565 w 7288304"/>
                <a:gd name="connsiteY60" fmla="*/ 497973 h 1121608"/>
                <a:gd name="connsiteX61" fmla="*/ 821261 w 7288304"/>
                <a:gd name="connsiteY61" fmla="*/ 442100 h 1121608"/>
                <a:gd name="connsiteX62" fmla="*/ 602005 w 7288304"/>
                <a:gd name="connsiteY62" fmla="*/ 681173 h 1121608"/>
                <a:gd name="connsiteX63" fmla="*/ 754814 w 7288304"/>
                <a:gd name="connsiteY63" fmla="*/ 977603 h 1121608"/>
                <a:gd name="connsiteX64" fmla="*/ 466501 w 7288304"/>
                <a:gd name="connsiteY64" fmla="*/ 828927 h 1121608"/>
                <a:gd name="connsiteX65" fmla="*/ 247247 w 7288304"/>
                <a:gd name="connsiteY65" fmla="*/ 1068002 h 1121608"/>
                <a:gd name="connsiteX66" fmla="*/ 288315 w 7288304"/>
                <a:gd name="connsiteY66" fmla="*/ 737043 h 1121608"/>
                <a:gd name="connsiteX67" fmla="*/ 0 w 7288304"/>
                <a:gd name="connsiteY67" fmla="*/ 588370 h 1121608"/>
                <a:gd name="connsiteX68" fmla="*/ 313697 w 7288304"/>
                <a:gd name="connsiteY68" fmla="*/ 532502 h 1121608"/>
                <a:gd name="connsiteX69" fmla="*/ 7182587 w 7288304"/>
                <a:gd name="connsiteY69" fmla="*/ 137242 h 1121608"/>
                <a:gd name="connsiteX70" fmla="*/ 7211046 w 7288304"/>
                <a:gd name="connsiteY70" fmla="*/ 213083 h 1121608"/>
                <a:gd name="connsiteX71" fmla="*/ 7288304 w 7288304"/>
                <a:gd name="connsiteY71" fmla="*/ 208497 h 1121608"/>
                <a:gd name="connsiteX72" fmla="*/ 7228634 w 7288304"/>
                <a:gd name="connsiteY72" fmla="*/ 259955 h 1121608"/>
                <a:gd name="connsiteX73" fmla="*/ 7257094 w 7288304"/>
                <a:gd name="connsiteY73" fmla="*/ 335796 h 1121608"/>
                <a:gd name="connsiteX74" fmla="*/ 7191758 w 7288304"/>
                <a:gd name="connsiteY74" fmla="*/ 291756 h 1121608"/>
                <a:gd name="connsiteX75" fmla="*/ 7132089 w 7288304"/>
                <a:gd name="connsiteY75" fmla="*/ 343215 h 1121608"/>
                <a:gd name="connsiteX76" fmla="*/ 7151378 w 7288304"/>
                <a:gd name="connsiteY76" fmla="*/ 264540 h 1121608"/>
                <a:gd name="connsiteX77" fmla="*/ 7086041 w 7288304"/>
                <a:gd name="connsiteY77" fmla="*/ 220502 h 1121608"/>
                <a:gd name="connsiteX78" fmla="*/ 7163298 w 7288304"/>
                <a:gd name="connsiteY78" fmla="*/ 215917 h 1121608"/>
                <a:gd name="connsiteX79" fmla="*/ 6613487 w 7288304"/>
                <a:gd name="connsiteY79" fmla="*/ 0 h 1121608"/>
                <a:gd name="connsiteX80" fmla="*/ 6673241 w 7288304"/>
                <a:gd name="connsiteY80" fmla="*/ 113818 h 1121608"/>
                <a:gd name="connsiteX81" fmla="*/ 6793992 w 7288304"/>
                <a:gd name="connsiteY81" fmla="*/ 91377 h 1121608"/>
                <a:gd name="connsiteX82" fmla="*/ 6710170 w 7288304"/>
                <a:gd name="connsiteY82" fmla="*/ 184160 h 1121608"/>
                <a:gd name="connsiteX83" fmla="*/ 6769924 w 7288304"/>
                <a:gd name="connsiteY83" fmla="*/ 297977 h 1121608"/>
                <a:gd name="connsiteX84" fmla="*/ 6658366 w 7288304"/>
                <a:gd name="connsiteY84" fmla="*/ 241502 h 1121608"/>
                <a:gd name="connsiteX85" fmla="*/ 6574546 w 7288304"/>
                <a:gd name="connsiteY85" fmla="*/ 334284 h 1121608"/>
                <a:gd name="connsiteX86" fmla="*/ 6589420 w 7288304"/>
                <a:gd name="connsiteY86" fmla="*/ 206599 h 1121608"/>
                <a:gd name="connsiteX87" fmla="*/ 6477860 w 7288304"/>
                <a:gd name="connsiteY87" fmla="*/ 150125 h 1121608"/>
                <a:gd name="connsiteX88" fmla="*/ 6598613 w 7288304"/>
                <a:gd name="connsiteY88" fmla="*/ 127687 h 1121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7288304" h="1121608">
                  <a:moveTo>
                    <a:pt x="6593110" y="942715"/>
                  </a:moveTo>
                  <a:lnTo>
                    <a:pt x="6614224" y="1011047"/>
                  </a:lnTo>
                  <a:lnTo>
                    <a:pt x="6682556" y="1011045"/>
                  </a:lnTo>
                  <a:lnTo>
                    <a:pt x="6627274" y="1053276"/>
                  </a:lnTo>
                  <a:lnTo>
                    <a:pt x="6648391" y="1121608"/>
                  </a:lnTo>
                  <a:lnTo>
                    <a:pt x="6593110" y="1079376"/>
                  </a:lnTo>
                  <a:lnTo>
                    <a:pt x="6537828" y="1121608"/>
                  </a:lnTo>
                  <a:lnTo>
                    <a:pt x="6558945" y="1053276"/>
                  </a:lnTo>
                  <a:lnTo>
                    <a:pt x="6503663" y="1011045"/>
                  </a:lnTo>
                  <a:lnTo>
                    <a:pt x="6571994" y="1011047"/>
                  </a:lnTo>
                  <a:close/>
                  <a:moveTo>
                    <a:pt x="6874618" y="510604"/>
                  </a:moveTo>
                  <a:lnTo>
                    <a:pt x="6884930" y="612491"/>
                  </a:lnTo>
                  <a:lnTo>
                    <a:pt x="6980844" y="631819"/>
                  </a:lnTo>
                  <a:lnTo>
                    <a:pt x="6891300" y="675460"/>
                  </a:lnTo>
                  <a:lnTo>
                    <a:pt x="6901614" y="777347"/>
                  </a:lnTo>
                  <a:lnTo>
                    <a:pt x="6835962" y="702431"/>
                  </a:lnTo>
                  <a:lnTo>
                    <a:pt x="6746421" y="746074"/>
                  </a:lnTo>
                  <a:lnTo>
                    <a:pt x="6795389" y="656133"/>
                  </a:lnTo>
                  <a:lnTo>
                    <a:pt x="6729736" y="581218"/>
                  </a:lnTo>
                  <a:lnTo>
                    <a:pt x="6825651" y="600546"/>
                  </a:lnTo>
                  <a:close/>
                  <a:moveTo>
                    <a:pt x="6348079" y="336950"/>
                  </a:moveTo>
                  <a:lnTo>
                    <a:pt x="6384844" y="632580"/>
                  </a:lnTo>
                  <a:lnTo>
                    <a:pt x="6665075" y="682408"/>
                  </a:lnTo>
                  <a:lnTo>
                    <a:pt x="6407566" y="815286"/>
                  </a:lnTo>
                  <a:lnTo>
                    <a:pt x="6444335" y="1110914"/>
                  </a:lnTo>
                  <a:lnTo>
                    <a:pt x="6248420" y="897409"/>
                  </a:lnTo>
                  <a:lnTo>
                    <a:pt x="5990913" y="1030289"/>
                  </a:lnTo>
                  <a:lnTo>
                    <a:pt x="6127340" y="765457"/>
                  </a:lnTo>
                  <a:lnTo>
                    <a:pt x="5931423" y="551954"/>
                  </a:lnTo>
                  <a:lnTo>
                    <a:pt x="6211654" y="601785"/>
                  </a:lnTo>
                  <a:close/>
                  <a:moveTo>
                    <a:pt x="478218" y="208804"/>
                  </a:moveTo>
                  <a:lnTo>
                    <a:pt x="1397237" y="208804"/>
                  </a:lnTo>
                  <a:lnTo>
                    <a:pt x="1397237" y="209129"/>
                  </a:lnTo>
                  <a:lnTo>
                    <a:pt x="1412641" y="209129"/>
                  </a:lnTo>
                  <a:lnTo>
                    <a:pt x="1412478" y="208804"/>
                  </a:lnTo>
                  <a:lnTo>
                    <a:pt x="2331497" y="208804"/>
                  </a:lnTo>
                  <a:lnTo>
                    <a:pt x="2331497" y="209129"/>
                  </a:lnTo>
                  <a:lnTo>
                    <a:pt x="4018163" y="209129"/>
                  </a:lnTo>
                  <a:lnTo>
                    <a:pt x="4900792" y="209129"/>
                  </a:lnTo>
                  <a:lnTo>
                    <a:pt x="4900792" y="209128"/>
                  </a:lnTo>
                  <a:lnTo>
                    <a:pt x="5213787" y="209128"/>
                  </a:lnTo>
                  <a:lnTo>
                    <a:pt x="5213787" y="208805"/>
                  </a:lnTo>
                  <a:lnTo>
                    <a:pt x="6316720" y="208805"/>
                  </a:lnTo>
                  <a:lnTo>
                    <a:pt x="6172329" y="491008"/>
                  </a:lnTo>
                  <a:lnTo>
                    <a:pt x="5690387" y="406676"/>
                  </a:lnTo>
                  <a:lnTo>
                    <a:pt x="6028170" y="772752"/>
                  </a:lnTo>
                  <a:lnTo>
                    <a:pt x="5892263" y="1038367"/>
                  </a:lnTo>
                  <a:lnTo>
                    <a:pt x="5583185" y="1038367"/>
                  </a:lnTo>
                  <a:lnTo>
                    <a:pt x="5583185" y="1039218"/>
                  </a:lnTo>
                  <a:lnTo>
                    <a:pt x="4952423" y="1039218"/>
                  </a:lnTo>
                  <a:lnTo>
                    <a:pt x="4952423" y="1039219"/>
                  </a:lnTo>
                  <a:lnTo>
                    <a:pt x="4018163" y="1039219"/>
                  </a:lnTo>
                  <a:lnTo>
                    <a:pt x="2176896" y="1039219"/>
                  </a:lnTo>
                  <a:lnTo>
                    <a:pt x="1242636" y="1039219"/>
                  </a:lnTo>
                  <a:lnTo>
                    <a:pt x="1242636" y="1038367"/>
                  </a:lnTo>
                  <a:lnTo>
                    <a:pt x="895819" y="1038367"/>
                  </a:lnTo>
                  <a:lnTo>
                    <a:pt x="711754" y="672724"/>
                  </a:lnTo>
                  <a:lnTo>
                    <a:pt x="1105081" y="252029"/>
                  </a:lnTo>
                  <a:lnTo>
                    <a:pt x="547220" y="345873"/>
                  </a:lnTo>
                  <a:close/>
                  <a:moveTo>
                    <a:pt x="354761" y="201542"/>
                  </a:moveTo>
                  <a:lnTo>
                    <a:pt x="507565" y="497973"/>
                  </a:lnTo>
                  <a:lnTo>
                    <a:pt x="821261" y="442100"/>
                  </a:lnTo>
                  <a:lnTo>
                    <a:pt x="602005" y="681173"/>
                  </a:lnTo>
                  <a:lnTo>
                    <a:pt x="754814" y="977603"/>
                  </a:lnTo>
                  <a:lnTo>
                    <a:pt x="466501" y="828927"/>
                  </a:lnTo>
                  <a:lnTo>
                    <a:pt x="247247" y="1068002"/>
                  </a:lnTo>
                  <a:lnTo>
                    <a:pt x="288315" y="737043"/>
                  </a:lnTo>
                  <a:lnTo>
                    <a:pt x="0" y="588370"/>
                  </a:lnTo>
                  <a:lnTo>
                    <a:pt x="313697" y="532502"/>
                  </a:lnTo>
                  <a:close/>
                  <a:moveTo>
                    <a:pt x="7182587" y="137242"/>
                  </a:moveTo>
                  <a:lnTo>
                    <a:pt x="7211046" y="213083"/>
                  </a:lnTo>
                  <a:lnTo>
                    <a:pt x="7288304" y="208497"/>
                  </a:lnTo>
                  <a:lnTo>
                    <a:pt x="7228634" y="259955"/>
                  </a:lnTo>
                  <a:lnTo>
                    <a:pt x="7257094" y="335796"/>
                  </a:lnTo>
                  <a:lnTo>
                    <a:pt x="7191758" y="291756"/>
                  </a:lnTo>
                  <a:lnTo>
                    <a:pt x="7132089" y="343215"/>
                  </a:lnTo>
                  <a:lnTo>
                    <a:pt x="7151378" y="264540"/>
                  </a:lnTo>
                  <a:lnTo>
                    <a:pt x="7086041" y="220502"/>
                  </a:lnTo>
                  <a:lnTo>
                    <a:pt x="7163298" y="215917"/>
                  </a:lnTo>
                  <a:close/>
                  <a:moveTo>
                    <a:pt x="6613487" y="0"/>
                  </a:moveTo>
                  <a:lnTo>
                    <a:pt x="6673241" y="113818"/>
                  </a:lnTo>
                  <a:lnTo>
                    <a:pt x="6793992" y="91377"/>
                  </a:lnTo>
                  <a:lnTo>
                    <a:pt x="6710170" y="184160"/>
                  </a:lnTo>
                  <a:lnTo>
                    <a:pt x="6769924" y="297977"/>
                  </a:lnTo>
                  <a:lnTo>
                    <a:pt x="6658366" y="241502"/>
                  </a:lnTo>
                  <a:lnTo>
                    <a:pt x="6574546" y="334284"/>
                  </a:lnTo>
                  <a:lnTo>
                    <a:pt x="6589420" y="206599"/>
                  </a:lnTo>
                  <a:lnTo>
                    <a:pt x="6477860" y="150125"/>
                  </a:lnTo>
                  <a:lnTo>
                    <a:pt x="6598613" y="127687"/>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15"/>
            <p:cNvSpPr txBox="1"/>
            <p:nvPr/>
          </p:nvSpPr>
          <p:spPr>
            <a:xfrm>
              <a:off x="3416569" y="2048242"/>
              <a:ext cx="5519461" cy="584775"/>
            </a:xfrm>
            <a:prstGeom prst="rect">
              <a:avLst/>
            </a:prstGeom>
            <a:noFill/>
          </p:spPr>
          <p:txBody>
            <a:bodyPr wrap="none" rtlCol="0">
              <a:spAutoFit/>
            </a:bodyPr>
            <a:lstStyle/>
            <a:p>
              <a:pPr algn="ctr"/>
              <a:r>
                <a:rPr lang="zh-CN" altLang="en-US" sz="3200" b="1" dirty="0" smtClean="0">
                  <a:solidFill>
                    <a:schemeClr val="bg1"/>
                  </a:solidFill>
                  <a:latin typeface="Microsoft YaHei" panose="020B0503020204020204" pitchFamily="34" charset="-122"/>
                  <a:ea typeface="Microsoft YaHei" panose="020B0503020204020204" pitchFamily="34" charset="-122"/>
                </a:rPr>
                <a:t>使命呼唤担当，使命引领未来</a:t>
              </a:r>
              <a:endParaRPr lang="zh-CN" altLang="en-US" sz="3200" b="1" dirty="0">
                <a:solidFill>
                  <a:schemeClr val="bg1"/>
                </a:solidFill>
                <a:cs typeface="+mn-ea"/>
                <a:sym typeface="+mn-lt"/>
              </a:endParaRPr>
            </a:p>
          </p:txBody>
        </p:sp>
      </p:grpSp>
    </p:spTree>
    <p:extLst>
      <p:ext uri="{BB962C8B-B14F-4D97-AF65-F5344CB8AC3E}">
        <p14:creationId xmlns:p14="http://schemas.microsoft.com/office/powerpoint/2010/main" val="29277468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outVertical)">
                                      <p:cBhvr>
                                        <p:cTn id="13" dur="500"/>
                                        <p:tgtEl>
                                          <p:spTgt spid="14"/>
                                        </p:tgtEl>
                                      </p:cBhvr>
                                    </p:animEffect>
                                  </p:childTnLst>
                                </p:cTn>
                              </p:par>
                            </p:childTnLst>
                          </p:cTn>
                        </p:par>
                        <p:par>
                          <p:cTn id="14" fill="hold">
                            <p:stCondLst>
                              <p:cond delay="1500"/>
                            </p:stCondLst>
                            <p:childTnLst>
                              <p:par>
                                <p:cTn id="15" presetID="53" presetClass="entr" presetSubtype="528" fill="hold" grpId="0" nodeType="afterEffect">
                                  <p:stCondLst>
                                    <p:cond delay="0"/>
                                  </p:stCondLst>
                                  <p:iterate type="lt">
                                    <p:tmPct val="2000"/>
                                  </p:iterate>
                                  <p:childTnLst>
                                    <p:set>
                                      <p:cBhvr>
                                        <p:cTn id="16" dur="1" fill="hold">
                                          <p:stCondLst>
                                            <p:cond delay="0"/>
                                          </p:stCondLst>
                                        </p:cTn>
                                        <p:tgtEl>
                                          <p:spTgt spid="13"/>
                                        </p:tgtEl>
                                        <p:attrNameLst>
                                          <p:attrName>style.visibility</p:attrName>
                                        </p:attrNameLst>
                                      </p:cBhvr>
                                      <p:to>
                                        <p:strVal val="visible"/>
                                      </p:to>
                                    </p:set>
                                    <p:anim calcmode="lin" valueType="num">
                                      <p:cBhvr>
                                        <p:cTn id="17" dur="750" fill="hold"/>
                                        <p:tgtEl>
                                          <p:spTgt spid="13"/>
                                        </p:tgtEl>
                                        <p:attrNameLst>
                                          <p:attrName>ppt_w</p:attrName>
                                        </p:attrNameLst>
                                      </p:cBhvr>
                                      <p:tavLst>
                                        <p:tav tm="0">
                                          <p:val>
                                            <p:fltVal val="0"/>
                                          </p:val>
                                        </p:tav>
                                        <p:tav tm="100000">
                                          <p:val>
                                            <p:strVal val="#ppt_w"/>
                                          </p:val>
                                        </p:tav>
                                      </p:tavLst>
                                    </p:anim>
                                    <p:anim calcmode="lin" valueType="num">
                                      <p:cBhvr>
                                        <p:cTn id="18" dur="750" fill="hold"/>
                                        <p:tgtEl>
                                          <p:spTgt spid="13"/>
                                        </p:tgtEl>
                                        <p:attrNameLst>
                                          <p:attrName>ppt_h</p:attrName>
                                        </p:attrNameLst>
                                      </p:cBhvr>
                                      <p:tavLst>
                                        <p:tav tm="0">
                                          <p:val>
                                            <p:fltVal val="0"/>
                                          </p:val>
                                        </p:tav>
                                        <p:tav tm="100000">
                                          <p:val>
                                            <p:strVal val="#ppt_h"/>
                                          </p:val>
                                        </p:tav>
                                      </p:tavLst>
                                    </p:anim>
                                    <p:animEffect transition="in" filter="fade">
                                      <p:cBhvr>
                                        <p:cTn id="19" dur="750"/>
                                        <p:tgtEl>
                                          <p:spTgt spid="13"/>
                                        </p:tgtEl>
                                      </p:cBhvr>
                                    </p:animEffect>
                                    <p:anim calcmode="lin" valueType="num">
                                      <p:cBhvr>
                                        <p:cTn id="20" dur="750" fill="hold"/>
                                        <p:tgtEl>
                                          <p:spTgt spid="13"/>
                                        </p:tgtEl>
                                        <p:attrNameLst>
                                          <p:attrName>ppt_x</p:attrName>
                                        </p:attrNameLst>
                                      </p:cBhvr>
                                      <p:tavLst>
                                        <p:tav tm="0">
                                          <p:val>
                                            <p:fltVal val="0.5"/>
                                          </p:val>
                                        </p:tav>
                                        <p:tav tm="100000">
                                          <p:val>
                                            <p:strVal val="#ppt_x"/>
                                          </p:val>
                                        </p:tav>
                                      </p:tavLst>
                                    </p:anim>
                                    <p:anim calcmode="lin" valueType="num">
                                      <p:cBhvr>
                                        <p:cTn id="21" dur="750" fill="hold"/>
                                        <p:tgtEl>
                                          <p:spTgt spid="1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19536" y="2945269"/>
            <a:ext cx="8352928" cy="1846659"/>
          </a:xfrm>
          <a:prstGeom prst="rect">
            <a:avLst/>
          </a:prstGeom>
          <a:noFill/>
        </p:spPr>
        <p:txBody>
          <a:bodyPr wrap="square" rtlCol="0" anchor="t">
            <a:spAutoFit/>
          </a:bodyPr>
          <a:lstStyle/>
          <a:p>
            <a:pPr algn="ctr"/>
            <a:r>
              <a:rPr lang="zh-CN" altLang="en-US" sz="5700" b="1" dirty="0" smtClean="0">
                <a:gradFill>
                  <a:gsLst>
                    <a:gs pos="89000">
                      <a:schemeClr val="accent1">
                        <a:lumMod val="75000"/>
                      </a:schemeClr>
                    </a:gs>
                    <a:gs pos="63000">
                      <a:schemeClr val="accent1"/>
                    </a:gs>
                    <a:gs pos="45000">
                      <a:schemeClr val="accent1"/>
                    </a:gs>
                    <a:gs pos="17000">
                      <a:schemeClr val="accent1">
                        <a:lumMod val="75000"/>
                      </a:schemeClr>
                    </a:gs>
                  </a:gsLst>
                  <a:lin ang="4800000" scaled="0"/>
                </a:gradFill>
                <a:latin typeface="+mn-ea"/>
                <a:cs typeface="+mn-ea"/>
              </a:rPr>
              <a:t>新时代</a:t>
            </a:r>
            <a:r>
              <a:rPr lang="zh-CN" altLang="en-US" sz="5700" b="1" dirty="0">
                <a:gradFill>
                  <a:gsLst>
                    <a:gs pos="89000">
                      <a:schemeClr val="accent1">
                        <a:lumMod val="75000"/>
                      </a:schemeClr>
                    </a:gs>
                    <a:gs pos="63000">
                      <a:schemeClr val="accent1"/>
                    </a:gs>
                    <a:gs pos="45000">
                      <a:schemeClr val="accent1"/>
                    </a:gs>
                    <a:gs pos="17000">
                      <a:schemeClr val="accent1">
                        <a:lumMod val="75000"/>
                      </a:schemeClr>
                    </a:gs>
                  </a:gsLst>
                  <a:lin ang="4800000" scaled="0"/>
                </a:gradFill>
                <a:latin typeface="+mn-ea"/>
                <a:cs typeface="+mn-ea"/>
              </a:rPr>
              <a:t>中国特色社会主义思想和基本方略</a:t>
            </a:r>
          </a:p>
        </p:txBody>
      </p:sp>
      <p:grpSp>
        <p:nvGrpSpPr>
          <p:cNvPr id="5" name="组合 4"/>
          <p:cNvGrpSpPr>
            <a:grpSpLocks noChangeAspect="1"/>
          </p:cNvGrpSpPr>
          <p:nvPr/>
        </p:nvGrpSpPr>
        <p:grpSpPr>
          <a:xfrm>
            <a:off x="4924529" y="2101818"/>
            <a:ext cx="2330985" cy="558000"/>
            <a:chOff x="5021181" y="714277"/>
            <a:chExt cx="2185697" cy="523220"/>
          </a:xfrm>
        </p:grpSpPr>
        <p:sp>
          <p:nvSpPr>
            <p:cNvPr id="6" name="椭圆 5"/>
            <p:cNvSpPr/>
            <p:nvPr/>
          </p:nvSpPr>
          <p:spPr>
            <a:xfrm>
              <a:off x="5021181" y="714277"/>
              <a:ext cx="523220" cy="5232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575340" y="714277"/>
              <a:ext cx="523220" cy="5232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6129499" y="714277"/>
              <a:ext cx="523220" cy="5232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6683658" y="714277"/>
              <a:ext cx="523220" cy="5232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p:cNvSpPr txBox="1"/>
          <p:nvPr/>
        </p:nvSpPr>
        <p:spPr>
          <a:xfrm>
            <a:off x="4934265" y="2119208"/>
            <a:ext cx="2323471" cy="523220"/>
          </a:xfrm>
          <a:prstGeom prst="rect">
            <a:avLst/>
          </a:prstGeom>
          <a:noFill/>
        </p:spPr>
        <p:txBody>
          <a:bodyPr wrap="square" rtlCol="0" anchor="ctr">
            <a:spAutoFit/>
          </a:bodyPr>
          <a:lstStyle>
            <a:defPPr>
              <a:defRPr lang="zh-CN"/>
            </a:defPPr>
            <a:lvl1pPr>
              <a:defRPr sz="4400" b="1" spc="600">
                <a:gradFill>
                  <a:gsLst>
                    <a:gs pos="53000">
                      <a:srgbClr val="FFC000"/>
                    </a:gs>
                    <a:gs pos="86000">
                      <a:srgbClr val="FFF1C6"/>
                    </a:gs>
                    <a:gs pos="15000">
                      <a:schemeClr val="bg1"/>
                    </a:gs>
                  </a:gsLst>
                  <a:lin ang="5400000" scaled="0"/>
                </a:gradFill>
                <a:latin typeface="方正大标宋简体" panose="03000509000000000000" pitchFamily="65" charset="-122"/>
                <a:ea typeface="方正大标宋简体" panose="03000509000000000000" pitchFamily="65" charset="-122"/>
              </a:defRPr>
            </a:lvl1pPr>
          </a:lstStyle>
          <a:p>
            <a:pPr algn="dist"/>
            <a:r>
              <a:rPr lang="zh-CN" altLang="en-US" sz="2800" spc="0" dirty="0" smtClean="0">
                <a:solidFill>
                  <a:schemeClr val="bg1"/>
                </a:solidFill>
                <a:latin typeface="+mn-lt"/>
                <a:ea typeface="+mn-ea"/>
                <a:cs typeface="+mn-ea"/>
                <a:sym typeface="+mn-lt"/>
              </a:rPr>
              <a:t>第三部分</a:t>
            </a:r>
            <a:endParaRPr lang="zh-CN" altLang="en-US" sz="2800" spc="0" dirty="0">
              <a:solidFill>
                <a:schemeClr val="bg1"/>
              </a:solidFill>
              <a:latin typeface="+mn-lt"/>
              <a:ea typeface="+mn-ea"/>
              <a:cs typeface="+mn-ea"/>
              <a:sym typeface="+mn-lt"/>
            </a:endParaRPr>
          </a:p>
        </p:txBody>
      </p:sp>
      <p:sp>
        <p:nvSpPr>
          <p:cNvPr id="11" name="文本框 10"/>
          <p:cNvSpPr txBox="1"/>
          <p:nvPr/>
        </p:nvSpPr>
        <p:spPr>
          <a:xfrm>
            <a:off x="4964920" y="4876476"/>
            <a:ext cx="2262159" cy="424732"/>
          </a:xfrm>
          <a:prstGeom prst="rect">
            <a:avLst/>
          </a:prstGeom>
          <a:noFill/>
        </p:spPr>
        <p:txBody>
          <a:bodyPr wrap="none" rtlCol="0">
            <a:spAutoFit/>
          </a:bodyPr>
          <a:lstStyle/>
          <a:p>
            <a:pPr algn="ctr">
              <a:lnSpc>
                <a:spcPct val="120000"/>
              </a:lnSpc>
            </a:pPr>
            <a:r>
              <a:rPr lang="zh-CN" altLang="en-US" dirty="0" smtClean="0">
                <a:solidFill>
                  <a:schemeClr val="tx1">
                    <a:lumMod val="65000"/>
                    <a:lumOff val="35000"/>
                  </a:schemeClr>
                </a:solidFill>
                <a:latin typeface="+mn-ea"/>
                <a:cs typeface="+mn-ea"/>
                <a:sym typeface="+mn-lt"/>
              </a:rPr>
              <a:t>党的十九大报告解读</a:t>
            </a:r>
            <a:endParaRPr lang="zh-CN" altLang="en-US" dirty="0">
              <a:solidFill>
                <a:schemeClr val="tx1">
                  <a:lumMod val="65000"/>
                  <a:lumOff val="35000"/>
                </a:schemeClr>
              </a:solidFill>
              <a:latin typeface="+mn-ea"/>
              <a:cs typeface="+mn-ea"/>
              <a:sym typeface="+mn-lt"/>
            </a:endParaRPr>
          </a:p>
        </p:txBody>
      </p:sp>
      <p:cxnSp>
        <p:nvCxnSpPr>
          <p:cNvPr id="13" name="直接连接符 12"/>
          <p:cNvCxnSpPr/>
          <p:nvPr/>
        </p:nvCxnSpPr>
        <p:spPr>
          <a:xfrm>
            <a:off x="3908757" y="4833156"/>
            <a:ext cx="4374486"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984608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p:tgtEl>
                                          <p:spTgt spid="5"/>
                                        </p:tgtEl>
                                        <p:attrNameLst>
                                          <p:attrName>ppt_y</p:attrName>
                                        </p:attrNameLst>
                                      </p:cBhvr>
                                      <p:tavLst>
                                        <p:tav tm="0">
                                          <p:val>
                                            <p:strVal val="#ppt_y+#ppt_h*1.125000"/>
                                          </p:val>
                                        </p:tav>
                                        <p:tav tm="100000">
                                          <p:val>
                                            <p:strVal val="#ppt_y"/>
                                          </p:val>
                                        </p:tav>
                                      </p:tavLst>
                                    </p:anim>
                                    <p:animEffect transition="in" filter="wipe(up)">
                                      <p:cBhvr>
                                        <p:cTn id="8" dur="750"/>
                                        <p:tgtEl>
                                          <p:spTgt spid="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p:tgtEl>
                                          <p:spTgt spid="10"/>
                                        </p:tgtEl>
                                        <p:attrNameLst>
                                          <p:attrName>ppt_y</p:attrName>
                                        </p:attrNameLst>
                                      </p:cBhvr>
                                      <p:tavLst>
                                        <p:tav tm="0">
                                          <p:val>
                                            <p:strVal val="#ppt_y+#ppt_h*1.125000"/>
                                          </p:val>
                                        </p:tav>
                                        <p:tav tm="100000">
                                          <p:val>
                                            <p:strVal val="#ppt_y"/>
                                          </p:val>
                                        </p:tav>
                                      </p:tavLst>
                                    </p:anim>
                                    <p:animEffect transition="in" filter="wipe(up)">
                                      <p:cBhvr>
                                        <p:cTn id="12" dur="750"/>
                                        <p:tgtEl>
                                          <p:spTgt spid="10"/>
                                        </p:tgtEl>
                                      </p:cBhvr>
                                    </p:animEffect>
                                  </p:childTnLst>
                                </p:cTn>
                              </p:par>
                            </p:childTnLst>
                          </p:cTn>
                        </p:par>
                        <p:par>
                          <p:cTn id="13" fill="hold">
                            <p:stCondLst>
                              <p:cond delay="750"/>
                            </p:stCondLst>
                            <p:childTnLst>
                              <p:par>
                                <p:cTn id="14" presetID="53" presetClass="entr" presetSubtype="528" fill="hold" grpId="0" nodeType="afterEffect">
                                  <p:stCondLst>
                                    <p:cond delay="0"/>
                                  </p:stCondLst>
                                  <p:iterate type="lt">
                                    <p:tmPct val="5000"/>
                                  </p:iterate>
                                  <p:childTnLst>
                                    <p:set>
                                      <p:cBhvr>
                                        <p:cTn id="15" dur="1" fill="hold">
                                          <p:stCondLst>
                                            <p:cond delay="0"/>
                                          </p:stCondLst>
                                        </p:cTn>
                                        <p:tgtEl>
                                          <p:spTgt spid="2"/>
                                        </p:tgtEl>
                                        <p:attrNameLst>
                                          <p:attrName>style.visibility</p:attrName>
                                        </p:attrNameLst>
                                      </p:cBhvr>
                                      <p:to>
                                        <p:strVal val="visible"/>
                                      </p:to>
                                    </p:set>
                                    <p:anim calcmode="lin" valueType="num">
                                      <p:cBhvr>
                                        <p:cTn id="16" dur="750" fill="hold"/>
                                        <p:tgtEl>
                                          <p:spTgt spid="2"/>
                                        </p:tgtEl>
                                        <p:attrNameLst>
                                          <p:attrName>ppt_w</p:attrName>
                                        </p:attrNameLst>
                                      </p:cBhvr>
                                      <p:tavLst>
                                        <p:tav tm="0">
                                          <p:val>
                                            <p:fltVal val="0"/>
                                          </p:val>
                                        </p:tav>
                                        <p:tav tm="100000">
                                          <p:val>
                                            <p:strVal val="#ppt_w"/>
                                          </p:val>
                                        </p:tav>
                                      </p:tavLst>
                                    </p:anim>
                                    <p:anim calcmode="lin" valueType="num">
                                      <p:cBhvr>
                                        <p:cTn id="17" dur="750" fill="hold"/>
                                        <p:tgtEl>
                                          <p:spTgt spid="2"/>
                                        </p:tgtEl>
                                        <p:attrNameLst>
                                          <p:attrName>ppt_h</p:attrName>
                                        </p:attrNameLst>
                                      </p:cBhvr>
                                      <p:tavLst>
                                        <p:tav tm="0">
                                          <p:val>
                                            <p:fltVal val="0"/>
                                          </p:val>
                                        </p:tav>
                                        <p:tav tm="100000">
                                          <p:val>
                                            <p:strVal val="#ppt_h"/>
                                          </p:val>
                                        </p:tav>
                                      </p:tavLst>
                                    </p:anim>
                                    <p:animEffect transition="in" filter="fade">
                                      <p:cBhvr>
                                        <p:cTn id="18" dur="750"/>
                                        <p:tgtEl>
                                          <p:spTgt spid="2"/>
                                        </p:tgtEl>
                                      </p:cBhvr>
                                    </p:animEffect>
                                    <p:anim calcmode="lin" valueType="num">
                                      <p:cBhvr>
                                        <p:cTn id="19" dur="750" fill="hold"/>
                                        <p:tgtEl>
                                          <p:spTgt spid="2"/>
                                        </p:tgtEl>
                                        <p:attrNameLst>
                                          <p:attrName>ppt_x</p:attrName>
                                        </p:attrNameLst>
                                      </p:cBhvr>
                                      <p:tavLst>
                                        <p:tav tm="0">
                                          <p:val>
                                            <p:fltVal val="0.5"/>
                                          </p:val>
                                        </p:tav>
                                        <p:tav tm="100000">
                                          <p:val>
                                            <p:strVal val="#ppt_x"/>
                                          </p:val>
                                        </p:tav>
                                      </p:tavLst>
                                    </p:anim>
                                    <p:anim calcmode="lin" valueType="num">
                                      <p:cBhvr>
                                        <p:cTn id="20" dur="750" fill="hold"/>
                                        <p:tgtEl>
                                          <p:spTgt spid="2"/>
                                        </p:tgtEl>
                                        <p:attrNameLst>
                                          <p:attrName>ppt_y</p:attrName>
                                        </p:attrNameLst>
                                      </p:cBhvr>
                                      <p:tavLst>
                                        <p:tav tm="0">
                                          <p:val>
                                            <p:fltVal val="0.5"/>
                                          </p:val>
                                        </p:tav>
                                        <p:tav tm="100000">
                                          <p:val>
                                            <p:strVal val="#ppt_y"/>
                                          </p:val>
                                        </p:tav>
                                      </p:tavLst>
                                    </p:anim>
                                  </p:childTnLst>
                                </p:cTn>
                              </p:par>
                            </p:childTnLst>
                          </p:cTn>
                        </p:par>
                        <p:par>
                          <p:cTn id="21" fill="hold">
                            <p:stCondLst>
                              <p:cond delay="2138"/>
                            </p:stCondLst>
                            <p:childTnLst>
                              <p:par>
                                <p:cTn id="22" presetID="10" presetClass="entr" presetSubtype="0"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par>
                          <p:cTn id="25" fill="hold">
                            <p:stCondLst>
                              <p:cond delay="2638"/>
                            </p:stCondLst>
                            <p:childTnLst>
                              <p:par>
                                <p:cTn id="26" presetID="16" presetClass="entr" presetSubtype="37"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arn(outVertical)">
                                      <p:cBhvr>
                                        <p:cTn id="2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1559496" y="1664804"/>
            <a:ext cx="9073008" cy="1548000"/>
          </a:xfrm>
          <a:prstGeom prst="roundRect">
            <a:avLst>
              <a:gd name="adj" fmla="val 8535"/>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ym typeface="+mn-lt"/>
            </a:endParaRPr>
          </a:p>
        </p:txBody>
      </p:sp>
      <p:sp>
        <p:nvSpPr>
          <p:cNvPr id="2" name="矩形 1"/>
          <p:cNvSpPr/>
          <p:nvPr/>
        </p:nvSpPr>
        <p:spPr>
          <a:xfrm>
            <a:off x="3811488" y="1376772"/>
            <a:ext cx="4444752" cy="461665"/>
          </a:xfrm>
          <a:prstGeom prst="rect">
            <a:avLst/>
          </a:prstGeom>
          <a:solidFill>
            <a:srgbClr val="FFFFFF"/>
          </a:solidFill>
        </p:spPr>
        <p:txBody>
          <a:bodyPr wrap="square">
            <a:spAutoFit/>
          </a:bodyPr>
          <a:lstStyle/>
          <a:p>
            <a:pPr algn="ctr"/>
            <a:r>
              <a:rPr lang="zh-CN" altLang="en-US" sz="2400" b="1" dirty="0" smtClean="0">
                <a:solidFill>
                  <a:schemeClr val="accent1"/>
                </a:solidFill>
                <a:latin typeface="Microsoft YaHei" panose="020B0503020204020204" pitchFamily="34" charset="-122"/>
                <a:ea typeface="Microsoft YaHei" panose="020B0503020204020204" pitchFamily="34" charset="-122"/>
              </a:rPr>
              <a:t>新时代提出了</a:t>
            </a:r>
            <a:r>
              <a:rPr lang="zh-CN" altLang="en-US" sz="2400" b="1" dirty="0">
                <a:solidFill>
                  <a:schemeClr val="accent1"/>
                </a:solidFill>
                <a:latin typeface="Microsoft YaHei" panose="020B0503020204020204" pitchFamily="34" charset="-122"/>
                <a:ea typeface="Microsoft YaHei" panose="020B0503020204020204" pitchFamily="34" charset="-122"/>
              </a:rPr>
              <a:t>重大</a:t>
            </a:r>
            <a:r>
              <a:rPr lang="zh-CN" altLang="en-US" sz="2400" b="1" dirty="0" smtClean="0">
                <a:solidFill>
                  <a:schemeClr val="accent1"/>
                </a:solidFill>
                <a:latin typeface="Microsoft YaHei" panose="020B0503020204020204" pitchFamily="34" charset="-122"/>
                <a:ea typeface="Microsoft YaHei" panose="020B0503020204020204" pitchFamily="34" charset="-122"/>
              </a:rPr>
              <a:t>时代课题</a:t>
            </a:r>
            <a:endParaRPr lang="zh-CN" altLang="en-US" sz="2400" b="1" dirty="0">
              <a:solidFill>
                <a:schemeClr val="accent1"/>
              </a:solidFill>
            </a:endParaRPr>
          </a:p>
        </p:txBody>
      </p:sp>
      <p:sp>
        <p:nvSpPr>
          <p:cNvPr id="3" name="矩形 2"/>
          <p:cNvSpPr/>
          <p:nvPr/>
        </p:nvSpPr>
        <p:spPr>
          <a:xfrm>
            <a:off x="1771080" y="1882000"/>
            <a:ext cx="8649840" cy="1150956"/>
          </a:xfrm>
          <a:prstGeom prst="rect">
            <a:avLst/>
          </a:prstGeom>
        </p:spPr>
        <p:txBody>
          <a:bodyPr wrap="square">
            <a:spAutoFit/>
          </a:bodyPr>
          <a:lstStyle/>
          <a:p>
            <a:pPr>
              <a:lnSpc>
                <a:spcPct val="140000"/>
              </a:lnSpc>
            </a:pPr>
            <a:r>
              <a:rPr lang="zh-CN" altLang="en-US" sz="1700" dirty="0">
                <a:solidFill>
                  <a:schemeClr val="tx1">
                    <a:lumMod val="85000"/>
                    <a:lumOff val="15000"/>
                  </a:schemeClr>
                </a:solidFill>
                <a:latin typeface="Microsoft YaHei" panose="020B0503020204020204" pitchFamily="34" charset="-122"/>
                <a:ea typeface="Microsoft YaHei" panose="020B0503020204020204" pitchFamily="34" charset="-122"/>
              </a:rPr>
              <a:t>十八大以来，国内外形势变化和我国各项事业发展都给我们提出了一个重大时代课题，这就是必须从理论和实践结合上系统回答新时代坚持和发展什么样的中国特色社会主义、怎样坚持和发展中国特色</a:t>
            </a:r>
            <a:r>
              <a:rPr lang="zh-CN" altLang="en-US" sz="1700" dirty="0" smtClean="0">
                <a:solidFill>
                  <a:schemeClr val="tx1">
                    <a:lumMod val="85000"/>
                    <a:lumOff val="15000"/>
                  </a:schemeClr>
                </a:solidFill>
                <a:latin typeface="Microsoft YaHei" panose="020B0503020204020204" pitchFamily="34" charset="-122"/>
                <a:ea typeface="Microsoft YaHei" panose="020B0503020204020204" pitchFamily="34" charset="-122"/>
              </a:rPr>
              <a:t>社会主义。</a:t>
            </a:r>
            <a:endParaRPr lang="zh-CN" altLang="en-US" sz="1700" dirty="0">
              <a:solidFill>
                <a:schemeClr val="tx1">
                  <a:lumMod val="85000"/>
                  <a:lumOff val="15000"/>
                </a:schemeClr>
              </a:solidFill>
            </a:endParaRPr>
          </a:p>
        </p:txBody>
      </p:sp>
      <p:sp>
        <p:nvSpPr>
          <p:cNvPr id="4" name="矩形 3"/>
          <p:cNvSpPr/>
          <p:nvPr/>
        </p:nvSpPr>
        <p:spPr>
          <a:xfrm>
            <a:off x="1935318" y="4977172"/>
            <a:ext cx="8321364" cy="1131079"/>
          </a:xfrm>
          <a:prstGeom prst="rect">
            <a:avLst/>
          </a:prstGeom>
        </p:spPr>
        <p:txBody>
          <a:bodyPr wrap="square">
            <a:spAutoFit/>
          </a:bodyPr>
          <a:lstStyle/>
          <a:p>
            <a:pPr algn="ctr">
              <a:lnSpc>
                <a:spcPct val="130000"/>
              </a:lnSpc>
            </a:pPr>
            <a:r>
              <a:rPr lang="zh-CN" altLang="en-US" sz="1700" dirty="0" smtClean="0">
                <a:solidFill>
                  <a:schemeClr val="tx1">
                    <a:lumMod val="85000"/>
                    <a:lumOff val="15000"/>
                  </a:schemeClr>
                </a:solidFill>
                <a:latin typeface="Microsoft YaHei" panose="020B0503020204020204" pitchFamily="34" charset="-122"/>
                <a:ea typeface="Microsoft YaHei" panose="020B0503020204020204" pitchFamily="34" charset="-122"/>
              </a:rPr>
              <a:t>紧密</a:t>
            </a:r>
            <a:r>
              <a:rPr lang="zh-CN" altLang="en-US" sz="1700" dirty="0">
                <a:solidFill>
                  <a:schemeClr val="tx1">
                    <a:lumMod val="85000"/>
                    <a:lumOff val="15000"/>
                  </a:schemeClr>
                </a:solidFill>
                <a:latin typeface="Microsoft YaHei" panose="020B0503020204020204" pitchFamily="34" charset="-122"/>
                <a:ea typeface="Microsoft YaHei" panose="020B0503020204020204" pitchFamily="34" charset="-122"/>
              </a:rPr>
              <a:t>结合新的时代条件和实践要求，以全新的视野深化对共产党执政规律、社会主义建设规律、人类社会发展规律的认识，进行艰辛理论探索，取得重大理论创新成果，</a:t>
            </a:r>
            <a:r>
              <a:rPr lang="zh-CN" altLang="en-US" sz="2000" b="1" dirty="0">
                <a:solidFill>
                  <a:schemeClr val="accent1"/>
                </a:solidFill>
                <a:latin typeface="Microsoft YaHei" panose="020B0503020204020204" pitchFamily="34" charset="-122"/>
                <a:ea typeface="Microsoft YaHei" panose="020B0503020204020204" pitchFamily="34" charset="-122"/>
              </a:rPr>
              <a:t>形成了新时代中国特色社会主义</a:t>
            </a:r>
            <a:r>
              <a:rPr lang="zh-CN" altLang="en-US" sz="2000" b="1" dirty="0" smtClean="0">
                <a:solidFill>
                  <a:schemeClr val="accent1"/>
                </a:solidFill>
                <a:latin typeface="Microsoft YaHei" panose="020B0503020204020204" pitchFamily="34" charset="-122"/>
                <a:ea typeface="Microsoft YaHei" panose="020B0503020204020204" pitchFamily="34" charset="-122"/>
              </a:rPr>
              <a:t>思想</a:t>
            </a:r>
            <a:endPar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5" name="矩形 4"/>
          <p:cNvSpPr/>
          <p:nvPr/>
        </p:nvSpPr>
        <p:spPr>
          <a:xfrm>
            <a:off x="4387840" y="3332709"/>
            <a:ext cx="3416320" cy="369332"/>
          </a:xfrm>
          <a:prstGeom prst="rect">
            <a:avLst/>
          </a:prstGeom>
        </p:spPr>
        <p:txBody>
          <a:bodyPr wrap="none">
            <a:spAutoFit/>
          </a:bodyPr>
          <a:lstStyle/>
          <a:p>
            <a:pPr algn="ctr"/>
            <a:r>
              <a:rPr lang="zh-CN" altLang="en-US" dirty="0">
                <a:solidFill>
                  <a:srgbClr val="000000"/>
                </a:solidFill>
                <a:latin typeface="Microsoft YaHei" panose="020B0503020204020204" pitchFamily="34" charset="-122"/>
                <a:ea typeface="Microsoft YaHei" panose="020B0503020204020204" pitchFamily="34" charset="-122"/>
              </a:rPr>
              <a:t>围绕这个重大时代课题，我们党</a:t>
            </a:r>
            <a:endParaRPr lang="en-US" altLang="zh-CN" dirty="0">
              <a:solidFill>
                <a:srgbClr val="000000"/>
              </a:solidFill>
              <a:latin typeface="Microsoft YaHei" panose="020B0503020204020204" pitchFamily="34" charset="-122"/>
              <a:ea typeface="Microsoft YaHei" panose="020B0503020204020204" pitchFamily="34" charset="-122"/>
            </a:endParaRPr>
          </a:p>
        </p:txBody>
      </p:sp>
      <p:grpSp>
        <p:nvGrpSpPr>
          <p:cNvPr id="14" name="组合 13"/>
          <p:cNvGrpSpPr/>
          <p:nvPr/>
        </p:nvGrpSpPr>
        <p:grpSpPr>
          <a:xfrm>
            <a:off x="1559494" y="3749052"/>
            <a:ext cx="4248000" cy="1228120"/>
            <a:chOff x="1559494" y="4001080"/>
            <a:chExt cx="4248000" cy="1228120"/>
          </a:xfrm>
        </p:grpSpPr>
        <p:sp>
          <p:nvSpPr>
            <p:cNvPr id="7" name="圆角矩形 6"/>
            <p:cNvSpPr/>
            <p:nvPr/>
          </p:nvSpPr>
          <p:spPr>
            <a:xfrm>
              <a:off x="1559494" y="4001080"/>
              <a:ext cx="4248000" cy="1228120"/>
            </a:xfrm>
            <a:prstGeom prst="roundRect">
              <a:avLst>
                <a:gd name="adj" fmla="val 659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746122" y="4070376"/>
              <a:ext cx="3874745" cy="1089529"/>
            </a:xfrm>
            <a:prstGeom prst="rect">
              <a:avLst/>
            </a:prstGeom>
          </p:spPr>
          <p:txBody>
            <a:bodyPr wrap="square">
              <a:spAutoFit/>
            </a:bodyPr>
            <a:lstStyle/>
            <a:p>
              <a:pPr>
                <a:lnSpc>
                  <a:spcPct val="120000"/>
                </a:lnSpc>
              </a:pPr>
              <a:r>
                <a:rPr lang="zh-CN" altLang="en-US" dirty="0" smtClean="0">
                  <a:solidFill>
                    <a:schemeClr val="bg1"/>
                  </a:solidFill>
                  <a:latin typeface="Microsoft YaHei" panose="020B0503020204020204" pitchFamily="34" charset="-122"/>
                  <a:ea typeface="Microsoft YaHei" panose="020B0503020204020204" pitchFamily="34" charset="-122"/>
                </a:rPr>
                <a:t>坚持以马克思列宁主义、毛泽东思想、邓小平理论、“三个代表”重要思想、科学发展观为指导</a:t>
              </a:r>
              <a:endParaRPr lang="zh-CN" altLang="en-US" dirty="0">
                <a:solidFill>
                  <a:schemeClr val="bg1"/>
                </a:solidFill>
              </a:endParaRPr>
            </a:p>
          </p:txBody>
        </p:sp>
      </p:grpSp>
      <p:grpSp>
        <p:nvGrpSpPr>
          <p:cNvPr id="15" name="组合 14"/>
          <p:cNvGrpSpPr/>
          <p:nvPr/>
        </p:nvGrpSpPr>
        <p:grpSpPr>
          <a:xfrm>
            <a:off x="5931588" y="3749052"/>
            <a:ext cx="2634972" cy="1228120"/>
            <a:chOff x="5931588" y="4001080"/>
            <a:chExt cx="2634972" cy="1228120"/>
          </a:xfrm>
        </p:grpSpPr>
        <p:sp>
          <p:nvSpPr>
            <p:cNvPr id="8" name="圆角矩形 7"/>
            <p:cNvSpPr/>
            <p:nvPr/>
          </p:nvSpPr>
          <p:spPr>
            <a:xfrm>
              <a:off x="5931588" y="4001080"/>
              <a:ext cx="2634972" cy="1228120"/>
            </a:xfrm>
            <a:prstGeom prst="roundRect">
              <a:avLst>
                <a:gd name="adj" fmla="val 659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115074" y="4070376"/>
              <a:ext cx="2268000" cy="1089529"/>
            </a:xfrm>
            <a:prstGeom prst="rect">
              <a:avLst/>
            </a:prstGeom>
          </p:spPr>
          <p:txBody>
            <a:bodyPr wrap="square">
              <a:spAutoFit/>
            </a:bodyPr>
            <a:lstStyle/>
            <a:p>
              <a:pPr>
                <a:lnSpc>
                  <a:spcPct val="120000"/>
                </a:lnSpc>
              </a:pPr>
              <a:r>
                <a:rPr lang="zh-CN" altLang="en-US" dirty="0">
                  <a:solidFill>
                    <a:schemeClr val="bg1"/>
                  </a:solidFill>
                  <a:latin typeface="Microsoft YaHei" panose="020B0503020204020204" pitchFamily="34" charset="-122"/>
                  <a:ea typeface="Microsoft YaHei" panose="020B0503020204020204" pitchFamily="34" charset="-122"/>
                </a:rPr>
                <a:t>坚持解放思想、实事求是、与时俱进、求真务实</a:t>
              </a:r>
            </a:p>
          </p:txBody>
        </p:sp>
      </p:grpSp>
      <p:grpSp>
        <p:nvGrpSpPr>
          <p:cNvPr id="16" name="组合 15"/>
          <p:cNvGrpSpPr/>
          <p:nvPr/>
        </p:nvGrpSpPr>
        <p:grpSpPr>
          <a:xfrm>
            <a:off x="8690654" y="3749052"/>
            <a:ext cx="1941850" cy="1228120"/>
            <a:chOff x="8690654" y="4001080"/>
            <a:chExt cx="1941850" cy="1228120"/>
          </a:xfrm>
        </p:grpSpPr>
        <p:sp>
          <p:nvSpPr>
            <p:cNvPr id="9" name="圆角矩形 8"/>
            <p:cNvSpPr/>
            <p:nvPr/>
          </p:nvSpPr>
          <p:spPr>
            <a:xfrm>
              <a:off x="8690654" y="4001080"/>
              <a:ext cx="1941850" cy="1228120"/>
            </a:xfrm>
            <a:prstGeom prst="roundRect">
              <a:avLst>
                <a:gd name="adj" fmla="val 659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8867571" y="4070376"/>
              <a:ext cx="1588016" cy="1089529"/>
            </a:xfrm>
            <a:prstGeom prst="rect">
              <a:avLst/>
            </a:prstGeom>
          </p:spPr>
          <p:txBody>
            <a:bodyPr wrap="square">
              <a:spAutoFit/>
            </a:bodyPr>
            <a:lstStyle/>
            <a:p>
              <a:pPr>
                <a:lnSpc>
                  <a:spcPct val="120000"/>
                </a:lnSpc>
              </a:pPr>
              <a:r>
                <a:rPr lang="zh-CN" altLang="en-US" dirty="0">
                  <a:solidFill>
                    <a:schemeClr val="bg1"/>
                  </a:solidFill>
                  <a:latin typeface="Microsoft YaHei" panose="020B0503020204020204" pitchFamily="34" charset="-122"/>
                  <a:ea typeface="Microsoft YaHei" panose="020B0503020204020204" pitchFamily="34" charset="-122"/>
                </a:rPr>
                <a:t>坚持辩证唯物主义和历史唯物主义</a:t>
              </a:r>
            </a:p>
          </p:txBody>
        </p:sp>
      </p:grpSp>
    </p:spTree>
    <p:extLst>
      <p:ext uri="{BB962C8B-B14F-4D97-AF65-F5344CB8AC3E}">
        <p14:creationId xmlns:p14="http://schemas.microsoft.com/office/powerpoint/2010/main" val="173541954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anim calcmode="lin" valueType="num">
                                      <p:cBhvr>
                                        <p:cTn id="8" dur="750" fill="hold"/>
                                        <p:tgtEl>
                                          <p:spTgt spid="6"/>
                                        </p:tgtEl>
                                        <p:attrNameLst>
                                          <p:attrName>ppt_x</p:attrName>
                                        </p:attrNameLst>
                                      </p:cBhvr>
                                      <p:tavLst>
                                        <p:tav tm="0">
                                          <p:val>
                                            <p:strVal val="#ppt_x"/>
                                          </p:val>
                                        </p:tav>
                                        <p:tav tm="100000">
                                          <p:val>
                                            <p:strVal val="#ppt_x"/>
                                          </p:val>
                                        </p:tav>
                                      </p:tavLst>
                                    </p:anim>
                                    <p:anim calcmode="lin" valueType="num">
                                      <p:cBhvr>
                                        <p:cTn id="9" dur="75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6" presetClass="entr" presetSubtype="37"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outVertical)">
                                      <p:cBhvr>
                                        <p:cTn id="13" dur="750"/>
                                        <p:tgtEl>
                                          <p:spTgt spid="2"/>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750"/>
                                        <p:tgtEl>
                                          <p:spTgt spid="3"/>
                                        </p:tgtEl>
                                      </p:cBhvr>
                                    </p:animEffect>
                                  </p:childTnLst>
                                </p:cTn>
                              </p:par>
                            </p:childTnLst>
                          </p:cTn>
                        </p:par>
                        <p:par>
                          <p:cTn id="18" fill="hold">
                            <p:stCondLst>
                              <p:cond delay="2250"/>
                            </p:stCondLst>
                            <p:childTnLst>
                              <p:par>
                                <p:cTn id="19" presetID="2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p:stCondLst>
                              <p:cond delay="2750"/>
                            </p:stCondLst>
                            <p:childTnLst>
                              <p:par>
                                <p:cTn id="23" presetID="12" presetClass="entr" presetSubtype="1"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p:tgtEl>
                                          <p:spTgt spid="14"/>
                                        </p:tgtEl>
                                        <p:attrNameLst>
                                          <p:attrName>ppt_y</p:attrName>
                                        </p:attrNameLst>
                                      </p:cBhvr>
                                      <p:tavLst>
                                        <p:tav tm="0">
                                          <p:val>
                                            <p:strVal val="#ppt_y-#ppt_h*1.125000"/>
                                          </p:val>
                                        </p:tav>
                                        <p:tav tm="100000">
                                          <p:val>
                                            <p:strVal val="#ppt_y"/>
                                          </p:val>
                                        </p:tav>
                                      </p:tavLst>
                                    </p:anim>
                                    <p:animEffect transition="in" filter="wipe(down)">
                                      <p:cBhvr>
                                        <p:cTn id="26" dur="500"/>
                                        <p:tgtEl>
                                          <p:spTgt spid="14"/>
                                        </p:tgtEl>
                                      </p:cBhvr>
                                    </p:animEffect>
                                  </p:childTnLst>
                                </p:cTn>
                              </p:par>
                              <p:par>
                                <p:cTn id="27" presetID="12" presetClass="entr" presetSubtype="1" fill="hold" nodeType="withEffect">
                                  <p:stCondLst>
                                    <p:cond delay="25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p:tgtEl>
                                          <p:spTgt spid="15"/>
                                        </p:tgtEl>
                                        <p:attrNameLst>
                                          <p:attrName>ppt_y</p:attrName>
                                        </p:attrNameLst>
                                      </p:cBhvr>
                                      <p:tavLst>
                                        <p:tav tm="0">
                                          <p:val>
                                            <p:strVal val="#ppt_y-#ppt_h*1.125000"/>
                                          </p:val>
                                        </p:tav>
                                        <p:tav tm="100000">
                                          <p:val>
                                            <p:strVal val="#ppt_y"/>
                                          </p:val>
                                        </p:tav>
                                      </p:tavLst>
                                    </p:anim>
                                    <p:animEffect transition="in" filter="wipe(down)">
                                      <p:cBhvr>
                                        <p:cTn id="30" dur="500"/>
                                        <p:tgtEl>
                                          <p:spTgt spid="15"/>
                                        </p:tgtEl>
                                      </p:cBhvr>
                                    </p:animEffect>
                                  </p:childTnLst>
                                </p:cTn>
                              </p:par>
                              <p:par>
                                <p:cTn id="31" presetID="12" presetClass="entr" presetSubtype="1" fill="hold" nodeType="withEffect">
                                  <p:stCondLst>
                                    <p:cond delay="50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p:tgtEl>
                                          <p:spTgt spid="16"/>
                                        </p:tgtEl>
                                        <p:attrNameLst>
                                          <p:attrName>ppt_y</p:attrName>
                                        </p:attrNameLst>
                                      </p:cBhvr>
                                      <p:tavLst>
                                        <p:tav tm="0">
                                          <p:val>
                                            <p:strVal val="#ppt_y-#ppt_h*1.125000"/>
                                          </p:val>
                                        </p:tav>
                                        <p:tav tm="100000">
                                          <p:val>
                                            <p:strVal val="#ppt_y"/>
                                          </p:val>
                                        </p:tav>
                                      </p:tavLst>
                                    </p:anim>
                                    <p:animEffect transition="in" filter="wipe(down)">
                                      <p:cBhvr>
                                        <p:cTn id="34" dur="500"/>
                                        <p:tgtEl>
                                          <p:spTgt spid="16"/>
                                        </p:tgtEl>
                                      </p:cBhvr>
                                    </p:animEffect>
                                  </p:childTnLst>
                                </p:cTn>
                              </p:par>
                            </p:childTnLst>
                          </p:cTn>
                        </p:par>
                        <p:par>
                          <p:cTn id="35" fill="hold">
                            <p:stCondLst>
                              <p:cond delay="3750"/>
                            </p:stCondLst>
                            <p:childTnLst>
                              <p:par>
                                <p:cTn id="36" presetID="14" presetClass="entr" presetSubtype="10" fill="hold" grpId="0" nodeType="afterEffect">
                                  <p:stCondLst>
                                    <p:cond delay="0"/>
                                  </p:stCondLst>
                                  <p:iterate type="lt">
                                    <p:tmPct val="2000"/>
                                  </p:iterate>
                                  <p:childTnLst>
                                    <p:set>
                                      <p:cBhvr>
                                        <p:cTn id="37" dur="1" fill="hold">
                                          <p:stCondLst>
                                            <p:cond delay="0"/>
                                          </p:stCondLst>
                                        </p:cTn>
                                        <p:tgtEl>
                                          <p:spTgt spid="4"/>
                                        </p:tgtEl>
                                        <p:attrNameLst>
                                          <p:attrName>style.visibility</p:attrName>
                                        </p:attrNameLst>
                                      </p:cBhvr>
                                      <p:to>
                                        <p:strVal val="visible"/>
                                      </p:to>
                                    </p:set>
                                    <p:animEffect transition="in" filter="randombar(horizontal)">
                                      <p:cBhvr>
                                        <p:cTn id="38"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animBg="1"/>
      <p:bldP spid="3" grpId="0"/>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1378709" y="1973062"/>
            <a:ext cx="9563790" cy="468000"/>
            <a:chOff x="1378709" y="1973062"/>
            <a:chExt cx="9563790" cy="468000"/>
          </a:xfrm>
        </p:grpSpPr>
        <p:sp>
          <p:nvSpPr>
            <p:cNvPr id="12" name="矩形 11"/>
            <p:cNvSpPr/>
            <p:nvPr/>
          </p:nvSpPr>
          <p:spPr>
            <a:xfrm>
              <a:off x="1378709" y="1973062"/>
              <a:ext cx="9563790" cy="468000"/>
            </a:xfrm>
            <a:prstGeom prst="rect">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207568" y="2022396"/>
              <a:ext cx="7840608" cy="369332"/>
            </a:xfrm>
            <a:prstGeom prst="rect">
              <a:avLst/>
            </a:prstGeom>
          </p:spPr>
          <p:txBody>
            <a:bodyPr wrap="square">
              <a:spAutoFit/>
            </a:bodyPr>
            <a:lstStyle/>
            <a:p>
              <a:r>
                <a:rPr lang="zh-CN" altLang="en-US" dirty="0" smtClean="0">
                  <a:solidFill>
                    <a:srgbClr val="000000"/>
                  </a:solidFill>
                  <a:latin typeface="Microsoft YaHei" panose="020B0503020204020204" pitchFamily="34" charset="-122"/>
                  <a:ea typeface="Microsoft YaHei" panose="020B0503020204020204" pitchFamily="34" charset="-122"/>
                </a:rPr>
                <a:t>坚持</a:t>
              </a:r>
              <a:r>
                <a:rPr lang="zh-CN" altLang="en-US" dirty="0">
                  <a:solidFill>
                    <a:srgbClr val="000000"/>
                  </a:solidFill>
                  <a:latin typeface="Microsoft YaHei" panose="020B0503020204020204" pitchFamily="34" charset="-122"/>
                  <a:ea typeface="Microsoft YaHei" panose="020B0503020204020204" pitchFamily="34" charset="-122"/>
                </a:rPr>
                <a:t>和发展中国特色社会主义</a:t>
              </a:r>
              <a:r>
                <a:rPr lang="en-US" altLang="zh-CN" dirty="0">
                  <a:solidFill>
                    <a:srgbClr val="000000"/>
                  </a:solidFill>
                  <a:latin typeface="Microsoft YaHei" panose="020B0503020204020204" pitchFamily="34" charset="-122"/>
                  <a:ea typeface="Microsoft YaHei" panose="020B0503020204020204" pitchFamily="34" charset="-122"/>
                </a:rPr>
                <a:t>——</a:t>
              </a:r>
              <a:r>
                <a:rPr lang="zh-CN" altLang="en-US" dirty="0">
                  <a:solidFill>
                    <a:srgbClr val="000000"/>
                  </a:solidFill>
                  <a:latin typeface="Microsoft YaHei" panose="020B0503020204020204" pitchFamily="34" charset="-122"/>
                  <a:ea typeface="Microsoft YaHei" panose="020B0503020204020204" pitchFamily="34" charset="-122"/>
                </a:rPr>
                <a:t>实现社会主义现代化和中华民族伟大复兴</a:t>
              </a:r>
              <a:endParaRPr lang="en-US" altLang="zh-CN" dirty="0">
                <a:solidFill>
                  <a:srgbClr val="000000"/>
                </a:solidFill>
                <a:latin typeface="Microsoft YaHei" panose="020B0503020204020204" pitchFamily="34" charset="-122"/>
                <a:ea typeface="Microsoft YaHei" panose="020B0503020204020204" pitchFamily="34" charset="-122"/>
              </a:endParaRPr>
            </a:p>
          </p:txBody>
        </p:sp>
      </p:grpSp>
      <p:grpSp>
        <p:nvGrpSpPr>
          <p:cNvPr id="36" name="组合 35"/>
          <p:cNvGrpSpPr/>
          <p:nvPr/>
        </p:nvGrpSpPr>
        <p:grpSpPr>
          <a:xfrm>
            <a:off x="1378709" y="2499953"/>
            <a:ext cx="9563790" cy="468000"/>
            <a:chOff x="1378709" y="2499953"/>
            <a:chExt cx="9563790" cy="468000"/>
          </a:xfrm>
        </p:grpSpPr>
        <p:sp>
          <p:nvSpPr>
            <p:cNvPr id="15" name="矩形 14"/>
            <p:cNvSpPr/>
            <p:nvPr/>
          </p:nvSpPr>
          <p:spPr>
            <a:xfrm>
              <a:off x="1378709" y="2499953"/>
              <a:ext cx="9563790" cy="468000"/>
            </a:xfrm>
            <a:prstGeom prst="rect">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207568" y="2549287"/>
              <a:ext cx="5532284" cy="369332"/>
            </a:xfrm>
            <a:prstGeom prst="rect">
              <a:avLst/>
            </a:prstGeom>
          </p:spPr>
          <p:txBody>
            <a:bodyPr wrap="none">
              <a:spAutoFit/>
            </a:bodyPr>
            <a:lstStyle/>
            <a:p>
              <a:r>
                <a:rPr lang="zh-CN" altLang="en-US" dirty="0" smtClean="0">
                  <a:solidFill>
                    <a:srgbClr val="000000"/>
                  </a:solidFill>
                  <a:latin typeface="Microsoft YaHei" panose="020B0503020204020204" pitchFamily="34" charset="-122"/>
                  <a:ea typeface="Microsoft YaHei" panose="020B0503020204020204" pitchFamily="34" charset="-122"/>
                </a:rPr>
                <a:t>新时代</a:t>
              </a:r>
              <a:r>
                <a:rPr lang="zh-CN" altLang="en-US" dirty="0">
                  <a:solidFill>
                    <a:srgbClr val="000000"/>
                  </a:solidFill>
                  <a:latin typeface="Microsoft YaHei" panose="020B0503020204020204" pitchFamily="34" charset="-122"/>
                  <a:ea typeface="Microsoft YaHei" panose="020B0503020204020204" pitchFamily="34" charset="-122"/>
                </a:rPr>
                <a:t>我国社会</a:t>
              </a:r>
              <a:r>
                <a:rPr lang="zh-CN" altLang="en-US" dirty="0" smtClean="0">
                  <a:solidFill>
                    <a:srgbClr val="000000"/>
                  </a:solidFill>
                  <a:latin typeface="Microsoft YaHei" panose="020B0503020204020204" pitchFamily="34" charset="-122"/>
                  <a:ea typeface="Microsoft YaHei" panose="020B0503020204020204" pitchFamily="34" charset="-122"/>
                </a:rPr>
                <a:t>主要矛盾</a:t>
              </a:r>
              <a:r>
                <a:rPr lang="en-US" altLang="zh-CN" dirty="0" smtClean="0">
                  <a:solidFill>
                    <a:srgbClr val="000000"/>
                  </a:solidFill>
                  <a:latin typeface="Microsoft YaHei" panose="020B0503020204020204" pitchFamily="34" charset="-122"/>
                  <a:ea typeface="Microsoft YaHei" panose="020B0503020204020204" pitchFamily="34" charset="-122"/>
                </a:rPr>
                <a:t>——</a:t>
              </a:r>
              <a:r>
                <a:rPr lang="zh-CN" altLang="en-US" dirty="0" smtClean="0">
                  <a:solidFill>
                    <a:srgbClr val="000000"/>
                  </a:solidFill>
                  <a:latin typeface="Microsoft YaHei" panose="020B0503020204020204" pitchFamily="34" charset="-122"/>
                  <a:ea typeface="Microsoft YaHei" panose="020B0503020204020204" pitchFamily="34" charset="-122"/>
                </a:rPr>
                <a:t>社会发展不平衡</a:t>
              </a:r>
              <a:r>
                <a:rPr lang="zh-CN" altLang="en-US" dirty="0">
                  <a:solidFill>
                    <a:srgbClr val="000000"/>
                  </a:solidFill>
                  <a:latin typeface="Microsoft YaHei" panose="020B0503020204020204" pitchFamily="34" charset="-122"/>
                  <a:ea typeface="Microsoft YaHei" panose="020B0503020204020204" pitchFamily="34" charset="-122"/>
                </a:rPr>
                <a:t>不充分</a:t>
              </a:r>
              <a:endParaRPr lang="zh-CN" altLang="en-US" dirty="0"/>
            </a:p>
          </p:txBody>
        </p:sp>
      </p:grpSp>
      <p:grpSp>
        <p:nvGrpSpPr>
          <p:cNvPr id="37" name="组合 36"/>
          <p:cNvGrpSpPr/>
          <p:nvPr/>
        </p:nvGrpSpPr>
        <p:grpSpPr>
          <a:xfrm>
            <a:off x="1378709" y="3026844"/>
            <a:ext cx="9592797" cy="468000"/>
            <a:chOff x="1378709" y="3026844"/>
            <a:chExt cx="9592797" cy="468000"/>
          </a:xfrm>
        </p:grpSpPr>
        <p:sp>
          <p:nvSpPr>
            <p:cNvPr id="18" name="矩形 17"/>
            <p:cNvSpPr/>
            <p:nvPr/>
          </p:nvSpPr>
          <p:spPr>
            <a:xfrm>
              <a:off x="1378709" y="3026844"/>
              <a:ext cx="9563790" cy="468000"/>
            </a:xfrm>
            <a:prstGeom prst="rect">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207568" y="3076178"/>
              <a:ext cx="8763938" cy="369332"/>
            </a:xfrm>
            <a:prstGeom prst="rect">
              <a:avLst/>
            </a:prstGeom>
          </p:spPr>
          <p:txBody>
            <a:bodyPr wrap="none">
              <a:spAutoFit/>
            </a:bodyPr>
            <a:lstStyle/>
            <a:p>
              <a:r>
                <a:rPr lang="zh-CN" altLang="en-US" dirty="0" smtClean="0">
                  <a:solidFill>
                    <a:srgbClr val="000000"/>
                  </a:solidFill>
                  <a:latin typeface="Microsoft YaHei" panose="020B0503020204020204" pitchFamily="34" charset="-122"/>
                  <a:ea typeface="Microsoft YaHei" panose="020B0503020204020204" pitchFamily="34" charset="-122"/>
                </a:rPr>
                <a:t>中国</a:t>
              </a:r>
              <a:r>
                <a:rPr lang="zh-CN" altLang="en-US" dirty="0">
                  <a:solidFill>
                    <a:srgbClr val="000000"/>
                  </a:solidFill>
                  <a:latin typeface="Microsoft YaHei" panose="020B0503020204020204" pitchFamily="34" charset="-122"/>
                  <a:ea typeface="Microsoft YaHei" panose="020B0503020204020204" pitchFamily="34" charset="-122"/>
                </a:rPr>
                <a:t>特色社会主义</a:t>
              </a:r>
              <a:r>
                <a:rPr lang="zh-CN" altLang="en-US" dirty="0" smtClean="0">
                  <a:solidFill>
                    <a:srgbClr val="000000"/>
                  </a:solidFill>
                  <a:latin typeface="Microsoft YaHei" panose="020B0503020204020204" pitchFamily="34" charset="-122"/>
                  <a:ea typeface="Microsoft YaHei" panose="020B0503020204020204" pitchFamily="34" charset="-122"/>
                </a:rPr>
                <a:t>事业布局</a:t>
              </a:r>
              <a:r>
                <a:rPr lang="en-US" altLang="zh-CN" dirty="0" smtClean="0">
                  <a:solidFill>
                    <a:srgbClr val="000000"/>
                  </a:solidFill>
                  <a:latin typeface="Microsoft YaHei" panose="020B0503020204020204" pitchFamily="34" charset="-122"/>
                  <a:ea typeface="Microsoft YaHei" panose="020B0503020204020204" pitchFamily="34" charset="-122"/>
                </a:rPr>
                <a:t>——</a:t>
              </a:r>
              <a:r>
                <a:rPr lang="zh-CN" altLang="en-US" dirty="0">
                  <a:solidFill>
                    <a:srgbClr val="000000"/>
                  </a:solidFill>
                  <a:latin typeface="Microsoft YaHei" panose="020B0503020204020204" pitchFamily="34" charset="-122"/>
                  <a:ea typeface="Microsoft YaHei" panose="020B0503020204020204" pitchFamily="34" charset="-122"/>
                </a:rPr>
                <a:t>总体布局是“五位一体”、战略布局是“四个全面”</a:t>
              </a:r>
              <a:endParaRPr lang="zh-CN" altLang="en-US" dirty="0"/>
            </a:p>
          </p:txBody>
        </p:sp>
      </p:grpSp>
      <p:grpSp>
        <p:nvGrpSpPr>
          <p:cNvPr id="38" name="组合 37"/>
          <p:cNvGrpSpPr/>
          <p:nvPr/>
        </p:nvGrpSpPr>
        <p:grpSpPr>
          <a:xfrm>
            <a:off x="1378709" y="3553735"/>
            <a:ext cx="9563790" cy="468000"/>
            <a:chOff x="1378709" y="3553735"/>
            <a:chExt cx="9563790" cy="468000"/>
          </a:xfrm>
        </p:grpSpPr>
        <p:sp>
          <p:nvSpPr>
            <p:cNvPr id="21" name="矩形 20"/>
            <p:cNvSpPr/>
            <p:nvPr/>
          </p:nvSpPr>
          <p:spPr>
            <a:xfrm>
              <a:off x="1378709" y="3553735"/>
              <a:ext cx="9563790" cy="468000"/>
            </a:xfrm>
            <a:prstGeom prst="rect">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207568" y="3603069"/>
              <a:ext cx="6224781" cy="369332"/>
            </a:xfrm>
            <a:prstGeom prst="rect">
              <a:avLst/>
            </a:prstGeom>
          </p:spPr>
          <p:txBody>
            <a:bodyPr wrap="none">
              <a:spAutoFit/>
            </a:bodyPr>
            <a:lstStyle/>
            <a:p>
              <a:r>
                <a:rPr lang="zh-CN" altLang="en-US" dirty="0" smtClean="0">
                  <a:solidFill>
                    <a:srgbClr val="000000"/>
                  </a:solidFill>
                  <a:latin typeface="Microsoft YaHei" panose="020B0503020204020204" pitchFamily="34" charset="-122"/>
                  <a:ea typeface="Microsoft YaHei" panose="020B0503020204020204" pitchFamily="34" charset="-122"/>
                </a:rPr>
                <a:t>全面</a:t>
              </a:r>
              <a:r>
                <a:rPr lang="zh-CN" altLang="en-US" dirty="0">
                  <a:solidFill>
                    <a:srgbClr val="000000"/>
                  </a:solidFill>
                  <a:latin typeface="Microsoft YaHei" panose="020B0503020204020204" pitchFamily="34" charset="-122"/>
                  <a:ea typeface="Microsoft YaHei" panose="020B0503020204020204" pitchFamily="34" charset="-122"/>
                </a:rPr>
                <a:t>深化改革总</a:t>
              </a:r>
              <a:r>
                <a:rPr lang="zh-CN" altLang="en-US" dirty="0" smtClean="0">
                  <a:solidFill>
                    <a:srgbClr val="000000"/>
                  </a:solidFill>
                  <a:latin typeface="Microsoft YaHei" panose="020B0503020204020204" pitchFamily="34" charset="-122"/>
                  <a:ea typeface="Microsoft YaHei" panose="020B0503020204020204" pitchFamily="34" charset="-122"/>
                </a:rPr>
                <a:t>目标</a:t>
              </a:r>
              <a:r>
                <a:rPr lang="en-US" altLang="zh-CN" dirty="0" smtClean="0">
                  <a:solidFill>
                    <a:srgbClr val="000000"/>
                  </a:solidFill>
                  <a:latin typeface="Microsoft YaHei" panose="020B0503020204020204" pitchFamily="34" charset="-122"/>
                  <a:ea typeface="Microsoft YaHei" panose="020B0503020204020204" pitchFamily="34" charset="-122"/>
                </a:rPr>
                <a:t>——</a:t>
              </a:r>
              <a:r>
                <a:rPr lang="zh-CN" altLang="en-US" dirty="0">
                  <a:solidFill>
                    <a:srgbClr val="000000"/>
                  </a:solidFill>
                  <a:latin typeface="Microsoft YaHei" panose="020B0503020204020204" pitchFamily="34" charset="-122"/>
                  <a:ea typeface="Microsoft YaHei" panose="020B0503020204020204" pitchFamily="34" charset="-122"/>
                </a:rPr>
                <a:t>完善和发展中国特色社会主义制度</a:t>
              </a:r>
              <a:endParaRPr lang="zh-CN" altLang="en-US" dirty="0"/>
            </a:p>
          </p:txBody>
        </p:sp>
      </p:grpSp>
      <p:grpSp>
        <p:nvGrpSpPr>
          <p:cNvPr id="39" name="组合 38"/>
          <p:cNvGrpSpPr/>
          <p:nvPr/>
        </p:nvGrpSpPr>
        <p:grpSpPr>
          <a:xfrm>
            <a:off x="1378709" y="4080626"/>
            <a:ext cx="9563790" cy="468000"/>
            <a:chOff x="1378709" y="4080626"/>
            <a:chExt cx="9563790" cy="468000"/>
          </a:xfrm>
        </p:grpSpPr>
        <p:sp>
          <p:nvSpPr>
            <p:cNvPr id="24" name="矩形 23"/>
            <p:cNvSpPr/>
            <p:nvPr/>
          </p:nvSpPr>
          <p:spPr>
            <a:xfrm>
              <a:off x="1378709" y="4080626"/>
              <a:ext cx="9563790" cy="468000"/>
            </a:xfrm>
            <a:prstGeom prst="rect">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207568" y="4129960"/>
              <a:ext cx="6455613" cy="369332"/>
            </a:xfrm>
            <a:prstGeom prst="rect">
              <a:avLst/>
            </a:prstGeom>
          </p:spPr>
          <p:txBody>
            <a:bodyPr wrap="none">
              <a:spAutoFit/>
            </a:bodyPr>
            <a:lstStyle/>
            <a:p>
              <a:r>
                <a:rPr lang="zh-CN" altLang="en-US" dirty="0" smtClean="0">
                  <a:solidFill>
                    <a:srgbClr val="000000"/>
                  </a:solidFill>
                  <a:latin typeface="Microsoft YaHei" panose="020B0503020204020204" pitchFamily="34" charset="-122"/>
                  <a:ea typeface="Microsoft YaHei" panose="020B0503020204020204" pitchFamily="34" charset="-122"/>
                </a:rPr>
                <a:t>全面</a:t>
              </a:r>
              <a:r>
                <a:rPr lang="zh-CN" altLang="en-US" dirty="0">
                  <a:solidFill>
                    <a:srgbClr val="000000"/>
                  </a:solidFill>
                  <a:latin typeface="Microsoft YaHei" panose="020B0503020204020204" pitchFamily="34" charset="-122"/>
                  <a:ea typeface="Microsoft YaHei" panose="020B0503020204020204" pitchFamily="34" charset="-122"/>
                </a:rPr>
                <a:t>推进依法治国总</a:t>
              </a:r>
              <a:r>
                <a:rPr lang="zh-CN" altLang="en-US" dirty="0" smtClean="0">
                  <a:solidFill>
                    <a:srgbClr val="000000"/>
                  </a:solidFill>
                  <a:latin typeface="Microsoft YaHei" panose="020B0503020204020204" pitchFamily="34" charset="-122"/>
                  <a:ea typeface="Microsoft YaHei" panose="020B0503020204020204" pitchFamily="34" charset="-122"/>
                </a:rPr>
                <a:t>目标</a:t>
              </a:r>
              <a:r>
                <a:rPr lang="en-US" altLang="zh-CN" dirty="0" smtClean="0">
                  <a:solidFill>
                    <a:srgbClr val="000000"/>
                  </a:solidFill>
                  <a:latin typeface="Microsoft YaHei" panose="020B0503020204020204" pitchFamily="34" charset="-122"/>
                  <a:ea typeface="Microsoft YaHei" panose="020B0503020204020204" pitchFamily="34" charset="-122"/>
                </a:rPr>
                <a:t>——</a:t>
              </a:r>
              <a:r>
                <a:rPr lang="zh-CN" altLang="en-US" dirty="0">
                  <a:solidFill>
                    <a:srgbClr val="000000"/>
                  </a:solidFill>
                  <a:latin typeface="Microsoft YaHei" panose="020B0503020204020204" pitchFamily="34" charset="-122"/>
                  <a:ea typeface="Microsoft YaHei" panose="020B0503020204020204" pitchFamily="34" charset="-122"/>
                </a:rPr>
                <a:t>建设中国特色社会主义法治体系</a:t>
              </a:r>
              <a:endParaRPr lang="zh-CN" altLang="en-US" dirty="0"/>
            </a:p>
          </p:txBody>
        </p:sp>
      </p:grpSp>
      <p:grpSp>
        <p:nvGrpSpPr>
          <p:cNvPr id="40" name="组合 39"/>
          <p:cNvGrpSpPr/>
          <p:nvPr/>
        </p:nvGrpSpPr>
        <p:grpSpPr>
          <a:xfrm>
            <a:off x="1378709" y="4607517"/>
            <a:ext cx="9563790" cy="468000"/>
            <a:chOff x="1378709" y="4607517"/>
            <a:chExt cx="9563790" cy="468000"/>
          </a:xfrm>
        </p:grpSpPr>
        <p:sp>
          <p:nvSpPr>
            <p:cNvPr id="27" name="矩形 26"/>
            <p:cNvSpPr/>
            <p:nvPr/>
          </p:nvSpPr>
          <p:spPr>
            <a:xfrm>
              <a:off x="1378709" y="4607517"/>
              <a:ext cx="9563790" cy="468000"/>
            </a:xfrm>
            <a:prstGeom prst="rect">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207568" y="4656851"/>
              <a:ext cx="7378943" cy="369332"/>
            </a:xfrm>
            <a:prstGeom prst="rect">
              <a:avLst/>
            </a:prstGeom>
          </p:spPr>
          <p:txBody>
            <a:bodyPr wrap="none">
              <a:spAutoFit/>
            </a:bodyPr>
            <a:lstStyle/>
            <a:p>
              <a:r>
                <a:rPr lang="zh-CN" altLang="en-US" dirty="0" smtClean="0">
                  <a:solidFill>
                    <a:srgbClr val="000000"/>
                  </a:solidFill>
                  <a:latin typeface="Microsoft YaHei" panose="020B0503020204020204" pitchFamily="34" charset="-122"/>
                  <a:ea typeface="Microsoft YaHei" panose="020B0503020204020204" pitchFamily="34" charset="-122"/>
                </a:rPr>
                <a:t>党</a:t>
              </a:r>
              <a:r>
                <a:rPr lang="zh-CN" altLang="en-US" dirty="0">
                  <a:solidFill>
                    <a:srgbClr val="000000"/>
                  </a:solidFill>
                  <a:latin typeface="Microsoft YaHei" panose="020B0503020204020204" pitchFamily="34" charset="-122"/>
                  <a:ea typeface="Microsoft YaHei" panose="020B0503020204020204" pitchFamily="34" charset="-122"/>
                </a:rPr>
                <a:t>在新时代的强军</a:t>
              </a:r>
              <a:r>
                <a:rPr lang="zh-CN" altLang="en-US" dirty="0" smtClean="0">
                  <a:solidFill>
                    <a:srgbClr val="000000"/>
                  </a:solidFill>
                  <a:latin typeface="Microsoft YaHei" panose="020B0503020204020204" pitchFamily="34" charset="-122"/>
                  <a:ea typeface="Microsoft YaHei" panose="020B0503020204020204" pitchFamily="34" charset="-122"/>
                </a:rPr>
                <a:t>目标</a:t>
              </a:r>
              <a:r>
                <a:rPr lang="en-US" altLang="zh-CN" dirty="0" smtClean="0">
                  <a:solidFill>
                    <a:srgbClr val="000000"/>
                  </a:solidFill>
                  <a:latin typeface="Microsoft YaHei" panose="020B0503020204020204" pitchFamily="34" charset="-122"/>
                  <a:ea typeface="Microsoft YaHei" panose="020B0503020204020204" pitchFamily="34" charset="-122"/>
                </a:rPr>
                <a:t>——</a:t>
              </a:r>
              <a:r>
                <a:rPr lang="zh-CN" altLang="en-US" dirty="0" smtClean="0">
                  <a:solidFill>
                    <a:srgbClr val="000000"/>
                  </a:solidFill>
                  <a:latin typeface="Microsoft YaHei" panose="020B0503020204020204" pitchFamily="34" charset="-122"/>
                  <a:ea typeface="Microsoft YaHei" panose="020B0503020204020204" pitchFamily="34" charset="-122"/>
                </a:rPr>
                <a:t>听</a:t>
              </a:r>
              <a:r>
                <a:rPr lang="zh-CN" altLang="en-US" dirty="0">
                  <a:solidFill>
                    <a:srgbClr val="000000"/>
                  </a:solidFill>
                  <a:latin typeface="Microsoft YaHei" panose="020B0503020204020204" pitchFamily="34" charset="-122"/>
                  <a:ea typeface="Microsoft YaHei" panose="020B0503020204020204" pitchFamily="34" charset="-122"/>
                </a:rPr>
                <a:t>党指挥、能打胜仗、作风</a:t>
              </a:r>
              <a:r>
                <a:rPr lang="zh-CN" altLang="en-US" dirty="0" smtClean="0">
                  <a:solidFill>
                    <a:srgbClr val="000000"/>
                  </a:solidFill>
                  <a:latin typeface="Microsoft YaHei" panose="020B0503020204020204" pitchFamily="34" charset="-122"/>
                  <a:ea typeface="Microsoft YaHei" panose="020B0503020204020204" pitchFamily="34" charset="-122"/>
                </a:rPr>
                <a:t>优良的人民军队</a:t>
              </a:r>
              <a:endParaRPr lang="zh-CN" altLang="en-US" dirty="0"/>
            </a:p>
          </p:txBody>
        </p:sp>
      </p:grpSp>
      <p:grpSp>
        <p:nvGrpSpPr>
          <p:cNvPr id="41" name="组合 40"/>
          <p:cNvGrpSpPr/>
          <p:nvPr/>
        </p:nvGrpSpPr>
        <p:grpSpPr>
          <a:xfrm>
            <a:off x="1378709" y="5134408"/>
            <a:ext cx="9563790" cy="468000"/>
            <a:chOff x="1378709" y="5134408"/>
            <a:chExt cx="9563790" cy="468000"/>
          </a:xfrm>
        </p:grpSpPr>
        <p:sp>
          <p:nvSpPr>
            <p:cNvPr id="30" name="矩形 29"/>
            <p:cNvSpPr/>
            <p:nvPr/>
          </p:nvSpPr>
          <p:spPr>
            <a:xfrm>
              <a:off x="1378709" y="5134408"/>
              <a:ext cx="9563790" cy="468000"/>
            </a:xfrm>
            <a:prstGeom prst="rect">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207568" y="5183742"/>
              <a:ext cx="4839786" cy="369332"/>
            </a:xfrm>
            <a:prstGeom prst="rect">
              <a:avLst/>
            </a:prstGeom>
          </p:spPr>
          <p:txBody>
            <a:bodyPr wrap="none">
              <a:spAutoFit/>
            </a:bodyPr>
            <a:lstStyle/>
            <a:p>
              <a:r>
                <a:rPr lang="zh-CN" altLang="en-US" dirty="0" smtClean="0">
                  <a:solidFill>
                    <a:srgbClr val="000000"/>
                  </a:solidFill>
                  <a:latin typeface="Microsoft YaHei" panose="020B0503020204020204" pitchFamily="34" charset="-122"/>
                  <a:ea typeface="Microsoft YaHei" panose="020B0503020204020204" pitchFamily="34" charset="-122"/>
                </a:rPr>
                <a:t>中国</a:t>
              </a:r>
              <a:r>
                <a:rPr lang="zh-CN" altLang="en-US" dirty="0">
                  <a:solidFill>
                    <a:srgbClr val="000000"/>
                  </a:solidFill>
                  <a:latin typeface="Microsoft YaHei" panose="020B0503020204020204" pitchFamily="34" charset="-122"/>
                  <a:ea typeface="Microsoft YaHei" panose="020B0503020204020204" pitchFamily="34" charset="-122"/>
                </a:rPr>
                <a:t>特色大国</a:t>
              </a:r>
              <a:r>
                <a:rPr lang="zh-CN" altLang="en-US" dirty="0" smtClean="0">
                  <a:solidFill>
                    <a:srgbClr val="000000"/>
                  </a:solidFill>
                  <a:latin typeface="Microsoft YaHei" panose="020B0503020204020204" pitchFamily="34" charset="-122"/>
                  <a:ea typeface="Microsoft YaHei" panose="020B0503020204020204" pitchFamily="34" charset="-122"/>
                </a:rPr>
                <a:t>外交</a:t>
              </a:r>
              <a:r>
                <a:rPr lang="en-US" altLang="zh-CN" dirty="0" smtClean="0">
                  <a:solidFill>
                    <a:srgbClr val="000000"/>
                  </a:solidFill>
                  <a:latin typeface="Microsoft YaHei" panose="020B0503020204020204" pitchFamily="34" charset="-122"/>
                  <a:ea typeface="Microsoft YaHei" panose="020B0503020204020204" pitchFamily="34" charset="-122"/>
                </a:rPr>
                <a:t>——</a:t>
              </a:r>
              <a:r>
                <a:rPr lang="zh-CN" altLang="en-US" dirty="0">
                  <a:solidFill>
                    <a:srgbClr val="000000"/>
                  </a:solidFill>
                  <a:latin typeface="Microsoft YaHei" panose="020B0503020204020204" pitchFamily="34" charset="-122"/>
                  <a:ea typeface="Microsoft YaHei" panose="020B0503020204020204" pitchFamily="34" charset="-122"/>
                </a:rPr>
                <a:t>推动构建新型国际关系</a:t>
              </a:r>
              <a:endParaRPr lang="zh-CN" altLang="en-US" dirty="0"/>
            </a:p>
          </p:txBody>
        </p:sp>
      </p:grpSp>
      <p:grpSp>
        <p:nvGrpSpPr>
          <p:cNvPr id="42" name="组合 41"/>
          <p:cNvGrpSpPr/>
          <p:nvPr/>
        </p:nvGrpSpPr>
        <p:grpSpPr>
          <a:xfrm>
            <a:off x="1378709" y="5661300"/>
            <a:ext cx="9563790" cy="468000"/>
            <a:chOff x="1378709" y="5661300"/>
            <a:chExt cx="9563790" cy="468000"/>
          </a:xfrm>
        </p:grpSpPr>
        <p:sp>
          <p:nvSpPr>
            <p:cNvPr id="33" name="矩形 32"/>
            <p:cNvSpPr/>
            <p:nvPr/>
          </p:nvSpPr>
          <p:spPr>
            <a:xfrm>
              <a:off x="1378709" y="5661300"/>
              <a:ext cx="9563790" cy="468000"/>
            </a:xfrm>
            <a:prstGeom prst="rect">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207568" y="5710634"/>
              <a:ext cx="5532284" cy="369332"/>
            </a:xfrm>
            <a:prstGeom prst="rect">
              <a:avLst/>
            </a:prstGeom>
          </p:spPr>
          <p:txBody>
            <a:bodyPr wrap="none">
              <a:spAutoFit/>
            </a:bodyPr>
            <a:lstStyle/>
            <a:p>
              <a:r>
                <a:rPr lang="zh-CN" altLang="en-US" dirty="0" smtClean="0">
                  <a:solidFill>
                    <a:srgbClr val="000000"/>
                  </a:solidFill>
                  <a:latin typeface="Microsoft YaHei" panose="020B0503020204020204" pitchFamily="34" charset="-122"/>
                  <a:ea typeface="Microsoft YaHei" panose="020B0503020204020204" pitchFamily="34" charset="-122"/>
                </a:rPr>
                <a:t>中国</a:t>
              </a:r>
              <a:r>
                <a:rPr lang="zh-CN" altLang="en-US" dirty="0">
                  <a:solidFill>
                    <a:srgbClr val="000000"/>
                  </a:solidFill>
                  <a:latin typeface="Microsoft YaHei" panose="020B0503020204020204" pitchFamily="34" charset="-122"/>
                  <a:ea typeface="Microsoft YaHei" panose="020B0503020204020204" pitchFamily="34" charset="-122"/>
                </a:rPr>
                <a:t>特色社会主义最本质的</a:t>
              </a:r>
              <a:r>
                <a:rPr lang="zh-CN" altLang="en-US" dirty="0" smtClean="0">
                  <a:solidFill>
                    <a:srgbClr val="000000"/>
                  </a:solidFill>
                  <a:latin typeface="Microsoft YaHei" panose="020B0503020204020204" pitchFamily="34" charset="-122"/>
                  <a:ea typeface="Microsoft YaHei" panose="020B0503020204020204" pitchFamily="34" charset="-122"/>
                </a:rPr>
                <a:t>特征</a:t>
              </a:r>
              <a:r>
                <a:rPr lang="en-US" altLang="zh-CN" dirty="0" smtClean="0">
                  <a:solidFill>
                    <a:srgbClr val="000000"/>
                  </a:solidFill>
                  <a:latin typeface="Microsoft YaHei" panose="020B0503020204020204" pitchFamily="34" charset="-122"/>
                  <a:ea typeface="Microsoft YaHei" panose="020B0503020204020204" pitchFamily="34" charset="-122"/>
                </a:rPr>
                <a:t>——</a:t>
              </a:r>
              <a:r>
                <a:rPr lang="zh-CN" altLang="en-US" dirty="0">
                  <a:solidFill>
                    <a:srgbClr val="000000"/>
                  </a:solidFill>
                  <a:latin typeface="Microsoft YaHei" panose="020B0503020204020204" pitchFamily="34" charset="-122"/>
                  <a:ea typeface="Microsoft YaHei" panose="020B0503020204020204" pitchFamily="34" charset="-122"/>
                </a:rPr>
                <a:t>中国共产党领导</a:t>
              </a:r>
              <a:endParaRPr lang="zh-CN" altLang="en-US" dirty="0"/>
            </a:p>
          </p:txBody>
        </p:sp>
      </p:grpSp>
      <p:sp>
        <p:nvSpPr>
          <p:cNvPr id="13" name="右箭头 12"/>
          <p:cNvSpPr/>
          <p:nvPr/>
        </p:nvSpPr>
        <p:spPr>
          <a:xfrm>
            <a:off x="1249502" y="1973062"/>
            <a:ext cx="903166" cy="468000"/>
          </a:xfrm>
          <a:prstGeom prst="rightArrow">
            <a:avLst>
              <a:gd name="adj1" fmla="val 100000"/>
              <a:gd name="adj2" fmla="val 37137"/>
            </a:avLst>
          </a:prstGeom>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08000" tIns="36000" rIns="0" bIns="36000" rtlCol="0" anchor="ctr"/>
          <a:lstStyle/>
          <a:p>
            <a:pPr algn="ctr"/>
            <a:r>
              <a:rPr lang="zh-CN" altLang="en-US" sz="2000" b="1" dirty="0" smtClean="0"/>
              <a:t>明确</a:t>
            </a:r>
            <a:endParaRPr lang="zh-CN" altLang="en-US" sz="2000" b="1" dirty="0"/>
          </a:p>
        </p:txBody>
      </p:sp>
      <p:sp>
        <p:nvSpPr>
          <p:cNvPr id="16" name="右箭头 15"/>
          <p:cNvSpPr/>
          <p:nvPr/>
        </p:nvSpPr>
        <p:spPr>
          <a:xfrm>
            <a:off x="1249502" y="2499953"/>
            <a:ext cx="903166" cy="468000"/>
          </a:xfrm>
          <a:prstGeom prst="rightArrow">
            <a:avLst>
              <a:gd name="adj1" fmla="val 100000"/>
              <a:gd name="adj2" fmla="val 37137"/>
            </a:avLst>
          </a:prstGeom>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08000" tIns="36000" rIns="0" bIns="36000" rtlCol="0" anchor="ctr"/>
          <a:lstStyle/>
          <a:p>
            <a:pPr algn="ctr"/>
            <a:r>
              <a:rPr lang="zh-CN" altLang="en-US" sz="2000" b="1" dirty="0" smtClean="0"/>
              <a:t>明确</a:t>
            </a:r>
            <a:endParaRPr lang="zh-CN" altLang="en-US" sz="2000" b="1" dirty="0"/>
          </a:p>
        </p:txBody>
      </p:sp>
      <p:sp>
        <p:nvSpPr>
          <p:cNvPr id="19" name="右箭头 18"/>
          <p:cNvSpPr/>
          <p:nvPr/>
        </p:nvSpPr>
        <p:spPr>
          <a:xfrm>
            <a:off x="1249502" y="3026844"/>
            <a:ext cx="903166" cy="468000"/>
          </a:xfrm>
          <a:prstGeom prst="rightArrow">
            <a:avLst>
              <a:gd name="adj1" fmla="val 100000"/>
              <a:gd name="adj2" fmla="val 37137"/>
            </a:avLst>
          </a:prstGeom>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08000" tIns="36000" rIns="0" bIns="36000" rtlCol="0" anchor="ctr"/>
          <a:lstStyle/>
          <a:p>
            <a:pPr algn="ctr"/>
            <a:r>
              <a:rPr lang="zh-CN" altLang="en-US" sz="2000" b="1" dirty="0" smtClean="0"/>
              <a:t>明确</a:t>
            </a:r>
            <a:endParaRPr lang="zh-CN" altLang="en-US" sz="2000" b="1" dirty="0"/>
          </a:p>
        </p:txBody>
      </p:sp>
      <p:sp>
        <p:nvSpPr>
          <p:cNvPr id="22" name="右箭头 21"/>
          <p:cNvSpPr/>
          <p:nvPr/>
        </p:nvSpPr>
        <p:spPr>
          <a:xfrm>
            <a:off x="1249502" y="3553735"/>
            <a:ext cx="903166" cy="468000"/>
          </a:xfrm>
          <a:prstGeom prst="rightArrow">
            <a:avLst>
              <a:gd name="adj1" fmla="val 100000"/>
              <a:gd name="adj2" fmla="val 37137"/>
            </a:avLst>
          </a:prstGeom>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08000" tIns="36000" rIns="0" bIns="36000" rtlCol="0" anchor="ctr"/>
          <a:lstStyle/>
          <a:p>
            <a:pPr algn="ctr"/>
            <a:r>
              <a:rPr lang="zh-CN" altLang="en-US" sz="2000" b="1" dirty="0" smtClean="0"/>
              <a:t>明确</a:t>
            </a:r>
            <a:endParaRPr lang="zh-CN" altLang="en-US" sz="2000" b="1" dirty="0"/>
          </a:p>
        </p:txBody>
      </p:sp>
      <p:sp>
        <p:nvSpPr>
          <p:cNvPr id="25" name="右箭头 24"/>
          <p:cNvSpPr/>
          <p:nvPr/>
        </p:nvSpPr>
        <p:spPr>
          <a:xfrm>
            <a:off x="1249502" y="4080626"/>
            <a:ext cx="903166" cy="468000"/>
          </a:xfrm>
          <a:prstGeom prst="rightArrow">
            <a:avLst>
              <a:gd name="adj1" fmla="val 100000"/>
              <a:gd name="adj2" fmla="val 37137"/>
            </a:avLst>
          </a:prstGeom>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08000" tIns="36000" rIns="0" bIns="36000" rtlCol="0" anchor="ctr"/>
          <a:lstStyle/>
          <a:p>
            <a:pPr algn="ctr"/>
            <a:r>
              <a:rPr lang="zh-CN" altLang="en-US" sz="2000" b="1" dirty="0" smtClean="0"/>
              <a:t>明确</a:t>
            </a:r>
            <a:endParaRPr lang="zh-CN" altLang="en-US" sz="2000" b="1" dirty="0"/>
          </a:p>
        </p:txBody>
      </p:sp>
      <p:sp>
        <p:nvSpPr>
          <p:cNvPr id="28" name="右箭头 27"/>
          <p:cNvSpPr/>
          <p:nvPr/>
        </p:nvSpPr>
        <p:spPr>
          <a:xfrm>
            <a:off x="1249502" y="4607517"/>
            <a:ext cx="903166" cy="468000"/>
          </a:xfrm>
          <a:prstGeom prst="rightArrow">
            <a:avLst>
              <a:gd name="adj1" fmla="val 100000"/>
              <a:gd name="adj2" fmla="val 37137"/>
            </a:avLst>
          </a:prstGeom>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08000" tIns="36000" rIns="0" bIns="36000" rtlCol="0" anchor="ctr"/>
          <a:lstStyle/>
          <a:p>
            <a:pPr algn="ctr"/>
            <a:r>
              <a:rPr lang="zh-CN" altLang="en-US" sz="2000" b="1" dirty="0" smtClean="0"/>
              <a:t>明确</a:t>
            </a:r>
            <a:endParaRPr lang="zh-CN" altLang="en-US" sz="2000" b="1" dirty="0"/>
          </a:p>
        </p:txBody>
      </p:sp>
      <p:sp>
        <p:nvSpPr>
          <p:cNvPr id="31" name="右箭头 30"/>
          <p:cNvSpPr/>
          <p:nvPr/>
        </p:nvSpPr>
        <p:spPr>
          <a:xfrm>
            <a:off x="1249502" y="5134408"/>
            <a:ext cx="903166" cy="468000"/>
          </a:xfrm>
          <a:prstGeom prst="rightArrow">
            <a:avLst>
              <a:gd name="adj1" fmla="val 100000"/>
              <a:gd name="adj2" fmla="val 37137"/>
            </a:avLst>
          </a:prstGeom>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08000" tIns="36000" rIns="0" bIns="36000" rtlCol="0" anchor="ctr"/>
          <a:lstStyle/>
          <a:p>
            <a:pPr algn="ctr"/>
            <a:r>
              <a:rPr lang="zh-CN" altLang="en-US" sz="2000" b="1" dirty="0" smtClean="0"/>
              <a:t>明确</a:t>
            </a:r>
            <a:endParaRPr lang="zh-CN" altLang="en-US" sz="2000" b="1" dirty="0"/>
          </a:p>
        </p:txBody>
      </p:sp>
      <p:sp>
        <p:nvSpPr>
          <p:cNvPr id="34" name="右箭头 33"/>
          <p:cNvSpPr/>
          <p:nvPr/>
        </p:nvSpPr>
        <p:spPr>
          <a:xfrm>
            <a:off x="1249502" y="5661300"/>
            <a:ext cx="903166" cy="468000"/>
          </a:xfrm>
          <a:prstGeom prst="rightArrow">
            <a:avLst>
              <a:gd name="adj1" fmla="val 100000"/>
              <a:gd name="adj2" fmla="val 37137"/>
            </a:avLst>
          </a:prstGeom>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08000" tIns="36000" rIns="0" bIns="36000" rtlCol="0" anchor="ctr"/>
          <a:lstStyle/>
          <a:p>
            <a:pPr algn="ctr"/>
            <a:r>
              <a:rPr lang="zh-CN" altLang="en-US" sz="2000" b="1" dirty="0" smtClean="0"/>
              <a:t>明确</a:t>
            </a:r>
            <a:endParaRPr lang="zh-CN" altLang="en-US" sz="2000" b="1" dirty="0"/>
          </a:p>
        </p:txBody>
      </p:sp>
      <p:sp>
        <p:nvSpPr>
          <p:cNvPr id="11" name="矩形 10"/>
          <p:cNvSpPr/>
          <p:nvPr/>
        </p:nvSpPr>
        <p:spPr>
          <a:xfrm>
            <a:off x="3669695" y="1357608"/>
            <a:ext cx="4852611" cy="523220"/>
          </a:xfrm>
          <a:prstGeom prst="rect">
            <a:avLst/>
          </a:prstGeom>
        </p:spPr>
        <p:txBody>
          <a:bodyPr wrap="none">
            <a:spAutoFit/>
          </a:bodyPr>
          <a:lstStyle/>
          <a:p>
            <a:pPr algn="ctr"/>
            <a:r>
              <a:rPr lang="zh-CN" altLang="en-US" sz="2800" b="1" dirty="0">
                <a:solidFill>
                  <a:schemeClr val="accent1"/>
                </a:solidFill>
                <a:latin typeface="Microsoft YaHei" panose="020B0503020204020204" pitchFamily="34" charset="-122"/>
                <a:ea typeface="Microsoft YaHei" panose="020B0503020204020204" pitchFamily="34" charset="-122"/>
              </a:rPr>
              <a:t>新时代</a:t>
            </a:r>
            <a:r>
              <a:rPr lang="zh-CN" altLang="en-US" sz="2800" b="1" dirty="0" smtClean="0">
                <a:solidFill>
                  <a:schemeClr val="accent1"/>
                </a:solidFill>
                <a:latin typeface="Microsoft YaHei" panose="020B0503020204020204" pitchFamily="34" charset="-122"/>
                <a:ea typeface="Microsoft YaHei" panose="020B0503020204020204" pitchFamily="34" charset="-122"/>
              </a:rPr>
              <a:t>中国</a:t>
            </a:r>
            <a:r>
              <a:rPr lang="zh-CN" altLang="en-US" sz="2800" b="1" dirty="0">
                <a:solidFill>
                  <a:schemeClr val="accent1"/>
                </a:solidFill>
                <a:latin typeface="Microsoft YaHei" panose="020B0503020204020204" pitchFamily="34" charset="-122"/>
                <a:ea typeface="Microsoft YaHei" panose="020B0503020204020204" pitchFamily="34" charset="-122"/>
              </a:rPr>
              <a:t>特色社会主义思想</a:t>
            </a:r>
            <a:endParaRPr lang="zh-CN" altLang="en-US" sz="2800" b="1" dirty="0">
              <a:solidFill>
                <a:schemeClr val="accent1"/>
              </a:solidFill>
            </a:endParaRPr>
          </a:p>
        </p:txBody>
      </p:sp>
    </p:spTree>
    <p:extLst>
      <p:ext uri="{BB962C8B-B14F-4D97-AF65-F5344CB8AC3E}">
        <p14:creationId xmlns:p14="http://schemas.microsoft.com/office/powerpoint/2010/main" val="419357883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iterate type="lt">
                                    <p:tmPct val="8000"/>
                                  </p:iterate>
                                  <p:childTnLst>
                                    <p:set>
                                      <p:cBhvr>
                                        <p:cTn id="6" dur="1" fill="hold">
                                          <p:stCondLst>
                                            <p:cond delay="0"/>
                                          </p:stCondLst>
                                        </p:cTn>
                                        <p:tgtEl>
                                          <p:spTgt spid="11"/>
                                        </p:tgtEl>
                                        <p:attrNameLst>
                                          <p:attrName>style.visibility</p:attrName>
                                        </p:attrNameLst>
                                      </p:cBhvr>
                                      <p:to>
                                        <p:strVal val="visible"/>
                                      </p:to>
                                    </p:set>
                                    <p:anim calcmode="lin" valueType="num">
                                      <p:cBhvr>
                                        <p:cTn id="7" dur="750" fill="hold"/>
                                        <p:tgtEl>
                                          <p:spTgt spid="11"/>
                                        </p:tgtEl>
                                        <p:attrNameLst>
                                          <p:attrName>ppt_w</p:attrName>
                                        </p:attrNameLst>
                                      </p:cBhvr>
                                      <p:tavLst>
                                        <p:tav tm="0">
                                          <p:val>
                                            <p:fltVal val="0"/>
                                          </p:val>
                                        </p:tav>
                                        <p:tav tm="100000">
                                          <p:val>
                                            <p:strVal val="#ppt_w"/>
                                          </p:val>
                                        </p:tav>
                                      </p:tavLst>
                                    </p:anim>
                                    <p:anim calcmode="lin" valueType="num">
                                      <p:cBhvr>
                                        <p:cTn id="8" dur="750" fill="hold"/>
                                        <p:tgtEl>
                                          <p:spTgt spid="11"/>
                                        </p:tgtEl>
                                        <p:attrNameLst>
                                          <p:attrName>ppt_h</p:attrName>
                                        </p:attrNameLst>
                                      </p:cBhvr>
                                      <p:tavLst>
                                        <p:tav tm="0">
                                          <p:val>
                                            <p:fltVal val="0"/>
                                          </p:val>
                                        </p:tav>
                                        <p:tav tm="100000">
                                          <p:val>
                                            <p:strVal val="#ppt_h"/>
                                          </p:val>
                                        </p:tav>
                                      </p:tavLst>
                                    </p:anim>
                                    <p:animEffect transition="in" filter="fade">
                                      <p:cBhvr>
                                        <p:cTn id="9" dur="750"/>
                                        <p:tgtEl>
                                          <p:spTgt spid="11"/>
                                        </p:tgtEl>
                                      </p:cBhvr>
                                    </p:animEffect>
                                    <p:anim calcmode="lin" valueType="num">
                                      <p:cBhvr>
                                        <p:cTn id="10" dur="750" fill="hold"/>
                                        <p:tgtEl>
                                          <p:spTgt spid="11"/>
                                        </p:tgtEl>
                                        <p:attrNameLst>
                                          <p:attrName>ppt_x</p:attrName>
                                        </p:attrNameLst>
                                      </p:cBhvr>
                                      <p:tavLst>
                                        <p:tav tm="0">
                                          <p:val>
                                            <p:fltVal val="0.5"/>
                                          </p:val>
                                        </p:tav>
                                        <p:tav tm="100000">
                                          <p:val>
                                            <p:strVal val="#ppt_x"/>
                                          </p:val>
                                        </p:tav>
                                      </p:tavLst>
                                    </p:anim>
                                    <p:anim calcmode="lin" valueType="num">
                                      <p:cBhvr>
                                        <p:cTn id="11" dur="750" fill="hold"/>
                                        <p:tgtEl>
                                          <p:spTgt spid="11"/>
                                        </p:tgtEl>
                                        <p:attrNameLst>
                                          <p:attrName>ppt_y</p:attrName>
                                        </p:attrNameLst>
                                      </p:cBhvr>
                                      <p:tavLst>
                                        <p:tav tm="0">
                                          <p:val>
                                            <p:fltVal val="0.5"/>
                                          </p:val>
                                        </p:tav>
                                        <p:tav tm="100000">
                                          <p:val>
                                            <p:strVal val="#ppt_y"/>
                                          </p:val>
                                        </p:tav>
                                      </p:tavLst>
                                    </p:anim>
                                  </p:childTnLst>
                                </p:cTn>
                              </p:par>
                            </p:childTnLst>
                          </p:cTn>
                        </p:par>
                        <p:par>
                          <p:cTn id="12" fill="hold">
                            <p:stCondLst>
                              <p:cond delay="1470"/>
                            </p:stCondLst>
                            <p:childTnLst>
                              <p:par>
                                <p:cTn id="13" presetID="2" presetClass="entr" presetSubtype="8" decel="10000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750" fill="hold"/>
                                        <p:tgtEl>
                                          <p:spTgt spid="13"/>
                                        </p:tgtEl>
                                        <p:attrNameLst>
                                          <p:attrName>ppt_x</p:attrName>
                                        </p:attrNameLst>
                                      </p:cBhvr>
                                      <p:tavLst>
                                        <p:tav tm="0">
                                          <p:val>
                                            <p:strVal val="0-#ppt_w/2"/>
                                          </p:val>
                                        </p:tav>
                                        <p:tav tm="100000">
                                          <p:val>
                                            <p:strVal val="#ppt_x"/>
                                          </p:val>
                                        </p:tav>
                                      </p:tavLst>
                                    </p:anim>
                                    <p:anim calcmode="lin" valueType="num">
                                      <p:cBhvr additive="base">
                                        <p:cTn id="16" dur="750" fill="hold"/>
                                        <p:tgtEl>
                                          <p:spTgt spid="13"/>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1250" fill="hold"/>
                                        <p:tgtEl>
                                          <p:spTgt spid="35"/>
                                        </p:tgtEl>
                                        <p:attrNameLst>
                                          <p:attrName>ppt_x</p:attrName>
                                        </p:attrNameLst>
                                      </p:cBhvr>
                                      <p:tavLst>
                                        <p:tav tm="0">
                                          <p:val>
                                            <p:strVal val="1+#ppt_w/2"/>
                                          </p:val>
                                        </p:tav>
                                        <p:tav tm="100000">
                                          <p:val>
                                            <p:strVal val="#ppt_x"/>
                                          </p:val>
                                        </p:tav>
                                      </p:tavLst>
                                    </p:anim>
                                    <p:anim calcmode="lin" valueType="num">
                                      <p:cBhvr additive="base">
                                        <p:cTn id="20" dur="1250" fill="hold"/>
                                        <p:tgtEl>
                                          <p:spTgt spid="35"/>
                                        </p:tgtEl>
                                        <p:attrNameLst>
                                          <p:attrName>ppt_y</p:attrName>
                                        </p:attrNameLst>
                                      </p:cBhvr>
                                      <p:tavLst>
                                        <p:tav tm="0">
                                          <p:val>
                                            <p:strVal val="#ppt_y"/>
                                          </p:val>
                                        </p:tav>
                                        <p:tav tm="100000">
                                          <p:val>
                                            <p:strVal val="#ppt_y"/>
                                          </p:val>
                                        </p:tav>
                                      </p:tavLst>
                                    </p:anim>
                                  </p:childTnLst>
                                </p:cTn>
                              </p:par>
                            </p:childTnLst>
                          </p:cTn>
                        </p:par>
                        <p:par>
                          <p:cTn id="21" fill="hold">
                            <p:stCondLst>
                              <p:cond delay="2720"/>
                            </p:stCondLst>
                            <p:childTnLst>
                              <p:par>
                                <p:cTn id="22" presetID="2" presetClass="entr" presetSubtype="8" decel="100000"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750" fill="hold"/>
                                        <p:tgtEl>
                                          <p:spTgt spid="16"/>
                                        </p:tgtEl>
                                        <p:attrNameLst>
                                          <p:attrName>ppt_x</p:attrName>
                                        </p:attrNameLst>
                                      </p:cBhvr>
                                      <p:tavLst>
                                        <p:tav tm="0">
                                          <p:val>
                                            <p:strVal val="0-#ppt_w/2"/>
                                          </p:val>
                                        </p:tav>
                                        <p:tav tm="100000">
                                          <p:val>
                                            <p:strVal val="#ppt_x"/>
                                          </p:val>
                                        </p:tav>
                                      </p:tavLst>
                                    </p:anim>
                                    <p:anim calcmode="lin" valueType="num">
                                      <p:cBhvr additive="base">
                                        <p:cTn id="25" dur="750" fill="hold"/>
                                        <p:tgtEl>
                                          <p:spTgt spid="16"/>
                                        </p:tgtEl>
                                        <p:attrNameLst>
                                          <p:attrName>ppt_y</p:attrName>
                                        </p:attrNameLst>
                                      </p:cBhvr>
                                      <p:tavLst>
                                        <p:tav tm="0">
                                          <p:val>
                                            <p:strVal val="#ppt_y"/>
                                          </p:val>
                                        </p:tav>
                                        <p:tav tm="100000">
                                          <p:val>
                                            <p:strVal val="#ppt_y"/>
                                          </p:val>
                                        </p:tav>
                                      </p:tavLst>
                                    </p:anim>
                                  </p:childTnLst>
                                </p:cTn>
                              </p:par>
                              <p:par>
                                <p:cTn id="26" presetID="2" presetClass="entr" presetSubtype="2" decel="100000" fill="hold" nodeType="with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additive="base">
                                        <p:cTn id="28" dur="1250" fill="hold"/>
                                        <p:tgtEl>
                                          <p:spTgt spid="36"/>
                                        </p:tgtEl>
                                        <p:attrNameLst>
                                          <p:attrName>ppt_x</p:attrName>
                                        </p:attrNameLst>
                                      </p:cBhvr>
                                      <p:tavLst>
                                        <p:tav tm="0">
                                          <p:val>
                                            <p:strVal val="1+#ppt_w/2"/>
                                          </p:val>
                                        </p:tav>
                                        <p:tav tm="100000">
                                          <p:val>
                                            <p:strVal val="#ppt_x"/>
                                          </p:val>
                                        </p:tav>
                                      </p:tavLst>
                                    </p:anim>
                                    <p:anim calcmode="lin" valueType="num">
                                      <p:cBhvr additive="base">
                                        <p:cTn id="29" dur="1250" fill="hold"/>
                                        <p:tgtEl>
                                          <p:spTgt spid="36"/>
                                        </p:tgtEl>
                                        <p:attrNameLst>
                                          <p:attrName>ppt_y</p:attrName>
                                        </p:attrNameLst>
                                      </p:cBhvr>
                                      <p:tavLst>
                                        <p:tav tm="0">
                                          <p:val>
                                            <p:strVal val="#ppt_y"/>
                                          </p:val>
                                        </p:tav>
                                        <p:tav tm="100000">
                                          <p:val>
                                            <p:strVal val="#ppt_y"/>
                                          </p:val>
                                        </p:tav>
                                      </p:tavLst>
                                    </p:anim>
                                  </p:childTnLst>
                                </p:cTn>
                              </p:par>
                            </p:childTnLst>
                          </p:cTn>
                        </p:par>
                        <p:par>
                          <p:cTn id="30" fill="hold">
                            <p:stCondLst>
                              <p:cond delay="3970"/>
                            </p:stCondLst>
                            <p:childTnLst>
                              <p:par>
                                <p:cTn id="31" presetID="2" presetClass="entr" presetSubtype="8" decel="10000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750" fill="hold"/>
                                        <p:tgtEl>
                                          <p:spTgt spid="19"/>
                                        </p:tgtEl>
                                        <p:attrNameLst>
                                          <p:attrName>ppt_x</p:attrName>
                                        </p:attrNameLst>
                                      </p:cBhvr>
                                      <p:tavLst>
                                        <p:tav tm="0">
                                          <p:val>
                                            <p:strVal val="0-#ppt_w/2"/>
                                          </p:val>
                                        </p:tav>
                                        <p:tav tm="100000">
                                          <p:val>
                                            <p:strVal val="#ppt_x"/>
                                          </p:val>
                                        </p:tav>
                                      </p:tavLst>
                                    </p:anim>
                                    <p:anim calcmode="lin" valueType="num">
                                      <p:cBhvr additive="base">
                                        <p:cTn id="34" dur="750" fill="hold"/>
                                        <p:tgtEl>
                                          <p:spTgt spid="19"/>
                                        </p:tgtEl>
                                        <p:attrNameLst>
                                          <p:attrName>ppt_y</p:attrName>
                                        </p:attrNameLst>
                                      </p:cBhvr>
                                      <p:tavLst>
                                        <p:tav tm="0">
                                          <p:val>
                                            <p:strVal val="#ppt_y"/>
                                          </p:val>
                                        </p:tav>
                                        <p:tav tm="100000">
                                          <p:val>
                                            <p:strVal val="#ppt_y"/>
                                          </p:val>
                                        </p:tav>
                                      </p:tavLst>
                                    </p:anim>
                                  </p:childTnLst>
                                </p:cTn>
                              </p:par>
                              <p:par>
                                <p:cTn id="35" presetID="2" presetClass="entr" presetSubtype="2" decel="100000" fill="hold" nodeType="with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additive="base">
                                        <p:cTn id="37" dur="1250" fill="hold"/>
                                        <p:tgtEl>
                                          <p:spTgt spid="37"/>
                                        </p:tgtEl>
                                        <p:attrNameLst>
                                          <p:attrName>ppt_x</p:attrName>
                                        </p:attrNameLst>
                                      </p:cBhvr>
                                      <p:tavLst>
                                        <p:tav tm="0">
                                          <p:val>
                                            <p:strVal val="1+#ppt_w/2"/>
                                          </p:val>
                                        </p:tav>
                                        <p:tav tm="100000">
                                          <p:val>
                                            <p:strVal val="#ppt_x"/>
                                          </p:val>
                                        </p:tav>
                                      </p:tavLst>
                                    </p:anim>
                                    <p:anim calcmode="lin" valueType="num">
                                      <p:cBhvr additive="base">
                                        <p:cTn id="38" dur="1250" fill="hold"/>
                                        <p:tgtEl>
                                          <p:spTgt spid="37"/>
                                        </p:tgtEl>
                                        <p:attrNameLst>
                                          <p:attrName>ppt_y</p:attrName>
                                        </p:attrNameLst>
                                      </p:cBhvr>
                                      <p:tavLst>
                                        <p:tav tm="0">
                                          <p:val>
                                            <p:strVal val="#ppt_y"/>
                                          </p:val>
                                        </p:tav>
                                        <p:tav tm="100000">
                                          <p:val>
                                            <p:strVal val="#ppt_y"/>
                                          </p:val>
                                        </p:tav>
                                      </p:tavLst>
                                    </p:anim>
                                  </p:childTnLst>
                                </p:cTn>
                              </p:par>
                            </p:childTnLst>
                          </p:cTn>
                        </p:par>
                        <p:par>
                          <p:cTn id="39" fill="hold">
                            <p:stCondLst>
                              <p:cond delay="5220"/>
                            </p:stCondLst>
                            <p:childTnLst>
                              <p:par>
                                <p:cTn id="40" presetID="2" presetClass="entr" presetSubtype="8" decel="100000"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750" fill="hold"/>
                                        <p:tgtEl>
                                          <p:spTgt spid="22"/>
                                        </p:tgtEl>
                                        <p:attrNameLst>
                                          <p:attrName>ppt_x</p:attrName>
                                        </p:attrNameLst>
                                      </p:cBhvr>
                                      <p:tavLst>
                                        <p:tav tm="0">
                                          <p:val>
                                            <p:strVal val="0-#ppt_w/2"/>
                                          </p:val>
                                        </p:tav>
                                        <p:tav tm="100000">
                                          <p:val>
                                            <p:strVal val="#ppt_x"/>
                                          </p:val>
                                        </p:tav>
                                      </p:tavLst>
                                    </p:anim>
                                    <p:anim calcmode="lin" valueType="num">
                                      <p:cBhvr additive="base">
                                        <p:cTn id="43" dur="750" fill="hold"/>
                                        <p:tgtEl>
                                          <p:spTgt spid="22"/>
                                        </p:tgtEl>
                                        <p:attrNameLst>
                                          <p:attrName>ppt_y</p:attrName>
                                        </p:attrNameLst>
                                      </p:cBhvr>
                                      <p:tavLst>
                                        <p:tav tm="0">
                                          <p:val>
                                            <p:strVal val="#ppt_y"/>
                                          </p:val>
                                        </p:tav>
                                        <p:tav tm="100000">
                                          <p:val>
                                            <p:strVal val="#ppt_y"/>
                                          </p:val>
                                        </p:tav>
                                      </p:tavLst>
                                    </p:anim>
                                  </p:childTnLst>
                                </p:cTn>
                              </p:par>
                              <p:par>
                                <p:cTn id="44" presetID="2" presetClass="entr" presetSubtype="2" decel="100000" fill="hold" nodeType="with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additive="base">
                                        <p:cTn id="46" dur="1250" fill="hold"/>
                                        <p:tgtEl>
                                          <p:spTgt spid="38"/>
                                        </p:tgtEl>
                                        <p:attrNameLst>
                                          <p:attrName>ppt_x</p:attrName>
                                        </p:attrNameLst>
                                      </p:cBhvr>
                                      <p:tavLst>
                                        <p:tav tm="0">
                                          <p:val>
                                            <p:strVal val="1+#ppt_w/2"/>
                                          </p:val>
                                        </p:tav>
                                        <p:tav tm="100000">
                                          <p:val>
                                            <p:strVal val="#ppt_x"/>
                                          </p:val>
                                        </p:tav>
                                      </p:tavLst>
                                    </p:anim>
                                    <p:anim calcmode="lin" valueType="num">
                                      <p:cBhvr additive="base">
                                        <p:cTn id="47" dur="1250" fill="hold"/>
                                        <p:tgtEl>
                                          <p:spTgt spid="38"/>
                                        </p:tgtEl>
                                        <p:attrNameLst>
                                          <p:attrName>ppt_y</p:attrName>
                                        </p:attrNameLst>
                                      </p:cBhvr>
                                      <p:tavLst>
                                        <p:tav tm="0">
                                          <p:val>
                                            <p:strVal val="#ppt_y"/>
                                          </p:val>
                                        </p:tav>
                                        <p:tav tm="100000">
                                          <p:val>
                                            <p:strVal val="#ppt_y"/>
                                          </p:val>
                                        </p:tav>
                                      </p:tavLst>
                                    </p:anim>
                                  </p:childTnLst>
                                </p:cTn>
                              </p:par>
                            </p:childTnLst>
                          </p:cTn>
                        </p:par>
                        <p:par>
                          <p:cTn id="48" fill="hold">
                            <p:stCondLst>
                              <p:cond delay="6470"/>
                            </p:stCondLst>
                            <p:childTnLst>
                              <p:par>
                                <p:cTn id="49" presetID="2" presetClass="entr" presetSubtype="8" decel="100000"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 calcmode="lin" valueType="num">
                                      <p:cBhvr additive="base">
                                        <p:cTn id="51" dur="750" fill="hold"/>
                                        <p:tgtEl>
                                          <p:spTgt spid="25"/>
                                        </p:tgtEl>
                                        <p:attrNameLst>
                                          <p:attrName>ppt_x</p:attrName>
                                        </p:attrNameLst>
                                      </p:cBhvr>
                                      <p:tavLst>
                                        <p:tav tm="0">
                                          <p:val>
                                            <p:strVal val="0-#ppt_w/2"/>
                                          </p:val>
                                        </p:tav>
                                        <p:tav tm="100000">
                                          <p:val>
                                            <p:strVal val="#ppt_x"/>
                                          </p:val>
                                        </p:tav>
                                      </p:tavLst>
                                    </p:anim>
                                    <p:anim calcmode="lin" valueType="num">
                                      <p:cBhvr additive="base">
                                        <p:cTn id="52" dur="750" fill="hold"/>
                                        <p:tgtEl>
                                          <p:spTgt spid="25"/>
                                        </p:tgtEl>
                                        <p:attrNameLst>
                                          <p:attrName>ppt_y</p:attrName>
                                        </p:attrNameLst>
                                      </p:cBhvr>
                                      <p:tavLst>
                                        <p:tav tm="0">
                                          <p:val>
                                            <p:strVal val="#ppt_y"/>
                                          </p:val>
                                        </p:tav>
                                        <p:tav tm="100000">
                                          <p:val>
                                            <p:strVal val="#ppt_y"/>
                                          </p:val>
                                        </p:tav>
                                      </p:tavLst>
                                    </p:anim>
                                  </p:childTnLst>
                                </p:cTn>
                              </p:par>
                              <p:par>
                                <p:cTn id="53" presetID="2" presetClass="entr" presetSubtype="2" decel="100000" fill="hold" nodeType="withEffect">
                                  <p:stCondLst>
                                    <p:cond delay="0"/>
                                  </p:stCondLst>
                                  <p:childTnLst>
                                    <p:set>
                                      <p:cBhvr>
                                        <p:cTn id="54" dur="1" fill="hold">
                                          <p:stCondLst>
                                            <p:cond delay="0"/>
                                          </p:stCondLst>
                                        </p:cTn>
                                        <p:tgtEl>
                                          <p:spTgt spid="39"/>
                                        </p:tgtEl>
                                        <p:attrNameLst>
                                          <p:attrName>style.visibility</p:attrName>
                                        </p:attrNameLst>
                                      </p:cBhvr>
                                      <p:to>
                                        <p:strVal val="visible"/>
                                      </p:to>
                                    </p:set>
                                    <p:anim calcmode="lin" valueType="num">
                                      <p:cBhvr additive="base">
                                        <p:cTn id="55" dur="1250" fill="hold"/>
                                        <p:tgtEl>
                                          <p:spTgt spid="39"/>
                                        </p:tgtEl>
                                        <p:attrNameLst>
                                          <p:attrName>ppt_x</p:attrName>
                                        </p:attrNameLst>
                                      </p:cBhvr>
                                      <p:tavLst>
                                        <p:tav tm="0">
                                          <p:val>
                                            <p:strVal val="1+#ppt_w/2"/>
                                          </p:val>
                                        </p:tav>
                                        <p:tav tm="100000">
                                          <p:val>
                                            <p:strVal val="#ppt_x"/>
                                          </p:val>
                                        </p:tav>
                                      </p:tavLst>
                                    </p:anim>
                                    <p:anim calcmode="lin" valueType="num">
                                      <p:cBhvr additive="base">
                                        <p:cTn id="56" dur="1250" fill="hold"/>
                                        <p:tgtEl>
                                          <p:spTgt spid="39"/>
                                        </p:tgtEl>
                                        <p:attrNameLst>
                                          <p:attrName>ppt_y</p:attrName>
                                        </p:attrNameLst>
                                      </p:cBhvr>
                                      <p:tavLst>
                                        <p:tav tm="0">
                                          <p:val>
                                            <p:strVal val="#ppt_y"/>
                                          </p:val>
                                        </p:tav>
                                        <p:tav tm="100000">
                                          <p:val>
                                            <p:strVal val="#ppt_y"/>
                                          </p:val>
                                        </p:tav>
                                      </p:tavLst>
                                    </p:anim>
                                  </p:childTnLst>
                                </p:cTn>
                              </p:par>
                            </p:childTnLst>
                          </p:cTn>
                        </p:par>
                        <p:par>
                          <p:cTn id="57" fill="hold">
                            <p:stCondLst>
                              <p:cond delay="7720"/>
                            </p:stCondLst>
                            <p:childTnLst>
                              <p:par>
                                <p:cTn id="58" presetID="2" presetClass="entr" presetSubtype="8" decel="100000" fill="hold" grpId="0" nodeType="afterEffect">
                                  <p:stCondLst>
                                    <p:cond delay="0"/>
                                  </p:stCondLst>
                                  <p:childTnLst>
                                    <p:set>
                                      <p:cBhvr>
                                        <p:cTn id="59" dur="1" fill="hold">
                                          <p:stCondLst>
                                            <p:cond delay="0"/>
                                          </p:stCondLst>
                                        </p:cTn>
                                        <p:tgtEl>
                                          <p:spTgt spid="28"/>
                                        </p:tgtEl>
                                        <p:attrNameLst>
                                          <p:attrName>style.visibility</p:attrName>
                                        </p:attrNameLst>
                                      </p:cBhvr>
                                      <p:to>
                                        <p:strVal val="visible"/>
                                      </p:to>
                                    </p:set>
                                    <p:anim calcmode="lin" valueType="num">
                                      <p:cBhvr additive="base">
                                        <p:cTn id="60" dur="750" fill="hold"/>
                                        <p:tgtEl>
                                          <p:spTgt spid="28"/>
                                        </p:tgtEl>
                                        <p:attrNameLst>
                                          <p:attrName>ppt_x</p:attrName>
                                        </p:attrNameLst>
                                      </p:cBhvr>
                                      <p:tavLst>
                                        <p:tav tm="0">
                                          <p:val>
                                            <p:strVal val="0-#ppt_w/2"/>
                                          </p:val>
                                        </p:tav>
                                        <p:tav tm="100000">
                                          <p:val>
                                            <p:strVal val="#ppt_x"/>
                                          </p:val>
                                        </p:tav>
                                      </p:tavLst>
                                    </p:anim>
                                    <p:anim calcmode="lin" valueType="num">
                                      <p:cBhvr additive="base">
                                        <p:cTn id="61" dur="750" fill="hold"/>
                                        <p:tgtEl>
                                          <p:spTgt spid="28"/>
                                        </p:tgtEl>
                                        <p:attrNameLst>
                                          <p:attrName>ppt_y</p:attrName>
                                        </p:attrNameLst>
                                      </p:cBhvr>
                                      <p:tavLst>
                                        <p:tav tm="0">
                                          <p:val>
                                            <p:strVal val="#ppt_y"/>
                                          </p:val>
                                        </p:tav>
                                        <p:tav tm="100000">
                                          <p:val>
                                            <p:strVal val="#ppt_y"/>
                                          </p:val>
                                        </p:tav>
                                      </p:tavLst>
                                    </p:anim>
                                  </p:childTnLst>
                                </p:cTn>
                              </p:par>
                              <p:par>
                                <p:cTn id="62" presetID="2" presetClass="entr" presetSubtype="2" decel="100000" fill="hold" nodeType="withEffect">
                                  <p:stCondLst>
                                    <p:cond delay="0"/>
                                  </p:stCondLst>
                                  <p:childTnLst>
                                    <p:set>
                                      <p:cBhvr>
                                        <p:cTn id="63" dur="1" fill="hold">
                                          <p:stCondLst>
                                            <p:cond delay="0"/>
                                          </p:stCondLst>
                                        </p:cTn>
                                        <p:tgtEl>
                                          <p:spTgt spid="40"/>
                                        </p:tgtEl>
                                        <p:attrNameLst>
                                          <p:attrName>style.visibility</p:attrName>
                                        </p:attrNameLst>
                                      </p:cBhvr>
                                      <p:to>
                                        <p:strVal val="visible"/>
                                      </p:to>
                                    </p:set>
                                    <p:anim calcmode="lin" valueType="num">
                                      <p:cBhvr additive="base">
                                        <p:cTn id="64" dur="1250" fill="hold"/>
                                        <p:tgtEl>
                                          <p:spTgt spid="40"/>
                                        </p:tgtEl>
                                        <p:attrNameLst>
                                          <p:attrName>ppt_x</p:attrName>
                                        </p:attrNameLst>
                                      </p:cBhvr>
                                      <p:tavLst>
                                        <p:tav tm="0">
                                          <p:val>
                                            <p:strVal val="1+#ppt_w/2"/>
                                          </p:val>
                                        </p:tav>
                                        <p:tav tm="100000">
                                          <p:val>
                                            <p:strVal val="#ppt_x"/>
                                          </p:val>
                                        </p:tav>
                                      </p:tavLst>
                                    </p:anim>
                                    <p:anim calcmode="lin" valueType="num">
                                      <p:cBhvr additive="base">
                                        <p:cTn id="65" dur="1250" fill="hold"/>
                                        <p:tgtEl>
                                          <p:spTgt spid="40"/>
                                        </p:tgtEl>
                                        <p:attrNameLst>
                                          <p:attrName>ppt_y</p:attrName>
                                        </p:attrNameLst>
                                      </p:cBhvr>
                                      <p:tavLst>
                                        <p:tav tm="0">
                                          <p:val>
                                            <p:strVal val="#ppt_y"/>
                                          </p:val>
                                        </p:tav>
                                        <p:tav tm="100000">
                                          <p:val>
                                            <p:strVal val="#ppt_y"/>
                                          </p:val>
                                        </p:tav>
                                      </p:tavLst>
                                    </p:anim>
                                  </p:childTnLst>
                                </p:cTn>
                              </p:par>
                            </p:childTnLst>
                          </p:cTn>
                        </p:par>
                        <p:par>
                          <p:cTn id="66" fill="hold">
                            <p:stCondLst>
                              <p:cond delay="8970"/>
                            </p:stCondLst>
                            <p:childTnLst>
                              <p:par>
                                <p:cTn id="67" presetID="2" presetClass="entr" presetSubtype="8" decel="100000" fill="hold" grpId="0" nodeType="after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additive="base">
                                        <p:cTn id="69" dur="750" fill="hold"/>
                                        <p:tgtEl>
                                          <p:spTgt spid="31"/>
                                        </p:tgtEl>
                                        <p:attrNameLst>
                                          <p:attrName>ppt_x</p:attrName>
                                        </p:attrNameLst>
                                      </p:cBhvr>
                                      <p:tavLst>
                                        <p:tav tm="0">
                                          <p:val>
                                            <p:strVal val="0-#ppt_w/2"/>
                                          </p:val>
                                        </p:tav>
                                        <p:tav tm="100000">
                                          <p:val>
                                            <p:strVal val="#ppt_x"/>
                                          </p:val>
                                        </p:tav>
                                      </p:tavLst>
                                    </p:anim>
                                    <p:anim calcmode="lin" valueType="num">
                                      <p:cBhvr additive="base">
                                        <p:cTn id="70" dur="750" fill="hold"/>
                                        <p:tgtEl>
                                          <p:spTgt spid="31"/>
                                        </p:tgtEl>
                                        <p:attrNameLst>
                                          <p:attrName>ppt_y</p:attrName>
                                        </p:attrNameLst>
                                      </p:cBhvr>
                                      <p:tavLst>
                                        <p:tav tm="0">
                                          <p:val>
                                            <p:strVal val="#ppt_y"/>
                                          </p:val>
                                        </p:tav>
                                        <p:tav tm="100000">
                                          <p:val>
                                            <p:strVal val="#ppt_y"/>
                                          </p:val>
                                        </p:tav>
                                      </p:tavLst>
                                    </p:anim>
                                  </p:childTnLst>
                                </p:cTn>
                              </p:par>
                              <p:par>
                                <p:cTn id="71" presetID="2" presetClass="entr" presetSubtype="2" decel="100000" fill="hold" nodeType="withEffect">
                                  <p:stCondLst>
                                    <p:cond delay="0"/>
                                  </p:stCondLst>
                                  <p:childTnLst>
                                    <p:set>
                                      <p:cBhvr>
                                        <p:cTn id="72" dur="1" fill="hold">
                                          <p:stCondLst>
                                            <p:cond delay="0"/>
                                          </p:stCondLst>
                                        </p:cTn>
                                        <p:tgtEl>
                                          <p:spTgt spid="41"/>
                                        </p:tgtEl>
                                        <p:attrNameLst>
                                          <p:attrName>style.visibility</p:attrName>
                                        </p:attrNameLst>
                                      </p:cBhvr>
                                      <p:to>
                                        <p:strVal val="visible"/>
                                      </p:to>
                                    </p:set>
                                    <p:anim calcmode="lin" valueType="num">
                                      <p:cBhvr additive="base">
                                        <p:cTn id="73" dur="1250" fill="hold"/>
                                        <p:tgtEl>
                                          <p:spTgt spid="41"/>
                                        </p:tgtEl>
                                        <p:attrNameLst>
                                          <p:attrName>ppt_x</p:attrName>
                                        </p:attrNameLst>
                                      </p:cBhvr>
                                      <p:tavLst>
                                        <p:tav tm="0">
                                          <p:val>
                                            <p:strVal val="1+#ppt_w/2"/>
                                          </p:val>
                                        </p:tav>
                                        <p:tav tm="100000">
                                          <p:val>
                                            <p:strVal val="#ppt_x"/>
                                          </p:val>
                                        </p:tav>
                                      </p:tavLst>
                                    </p:anim>
                                    <p:anim calcmode="lin" valueType="num">
                                      <p:cBhvr additive="base">
                                        <p:cTn id="74" dur="1250" fill="hold"/>
                                        <p:tgtEl>
                                          <p:spTgt spid="41"/>
                                        </p:tgtEl>
                                        <p:attrNameLst>
                                          <p:attrName>ppt_y</p:attrName>
                                        </p:attrNameLst>
                                      </p:cBhvr>
                                      <p:tavLst>
                                        <p:tav tm="0">
                                          <p:val>
                                            <p:strVal val="#ppt_y"/>
                                          </p:val>
                                        </p:tav>
                                        <p:tav tm="100000">
                                          <p:val>
                                            <p:strVal val="#ppt_y"/>
                                          </p:val>
                                        </p:tav>
                                      </p:tavLst>
                                    </p:anim>
                                  </p:childTnLst>
                                </p:cTn>
                              </p:par>
                            </p:childTnLst>
                          </p:cTn>
                        </p:par>
                        <p:par>
                          <p:cTn id="75" fill="hold">
                            <p:stCondLst>
                              <p:cond delay="10220"/>
                            </p:stCondLst>
                            <p:childTnLst>
                              <p:par>
                                <p:cTn id="76" presetID="2" presetClass="entr" presetSubtype="8" decel="100000" fill="hold" grpId="0" nodeType="afterEffect">
                                  <p:stCondLst>
                                    <p:cond delay="0"/>
                                  </p:stCondLst>
                                  <p:childTnLst>
                                    <p:set>
                                      <p:cBhvr>
                                        <p:cTn id="77" dur="1" fill="hold">
                                          <p:stCondLst>
                                            <p:cond delay="0"/>
                                          </p:stCondLst>
                                        </p:cTn>
                                        <p:tgtEl>
                                          <p:spTgt spid="34"/>
                                        </p:tgtEl>
                                        <p:attrNameLst>
                                          <p:attrName>style.visibility</p:attrName>
                                        </p:attrNameLst>
                                      </p:cBhvr>
                                      <p:to>
                                        <p:strVal val="visible"/>
                                      </p:to>
                                    </p:set>
                                    <p:anim calcmode="lin" valueType="num">
                                      <p:cBhvr additive="base">
                                        <p:cTn id="78" dur="750" fill="hold"/>
                                        <p:tgtEl>
                                          <p:spTgt spid="34"/>
                                        </p:tgtEl>
                                        <p:attrNameLst>
                                          <p:attrName>ppt_x</p:attrName>
                                        </p:attrNameLst>
                                      </p:cBhvr>
                                      <p:tavLst>
                                        <p:tav tm="0">
                                          <p:val>
                                            <p:strVal val="0-#ppt_w/2"/>
                                          </p:val>
                                        </p:tav>
                                        <p:tav tm="100000">
                                          <p:val>
                                            <p:strVal val="#ppt_x"/>
                                          </p:val>
                                        </p:tav>
                                      </p:tavLst>
                                    </p:anim>
                                    <p:anim calcmode="lin" valueType="num">
                                      <p:cBhvr additive="base">
                                        <p:cTn id="79" dur="750" fill="hold"/>
                                        <p:tgtEl>
                                          <p:spTgt spid="34"/>
                                        </p:tgtEl>
                                        <p:attrNameLst>
                                          <p:attrName>ppt_y</p:attrName>
                                        </p:attrNameLst>
                                      </p:cBhvr>
                                      <p:tavLst>
                                        <p:tav tm="0">
                                          <p:val>
                                            <p:strVal val="#ppt_y"/>
                                          </p:val>
                                        </p:tav>
                                        <p:tav tm="100000">
                                          <p:val>
                                            <p:strVal val="#ppt_y"/>
                                          </p:val>
                                        </p:tav>
                                      </p:tavLst>
                                    </p:anim>
                                  </p:childTnLst>
                                </p:cTn>
                              </p:par>
                              <p:par>
                                <p:cTn id="80" presetID="2" presetClass="entr" presetSubtype="2" decel="100000" fill="hold" nodeType="withEffect">
                                  <p:stCondLst>
                                    <p:cond delay="0"/>
                                  </p:stCondLst>
                                  <p:childTnLst>
                                    <p:set>
                                      <p:cBhvr>
                                        <p:cTn id="81" dur="1" fill="hold">
                                          <p:stCondLst>
                                            <p:cond delay="0"/>
                                          </p:stCondLst>
                                        </p:cTn>
                                        <p:tgtEl>
                                          <p:spTgt spid="42"/>
                                        </p:tgtEl>
                                        <p:attrNameLst>
                                          <p:attrName>style.visibility</p:attrName>
                                        </p:attrNameLst>
                                      </p:cBhvr>
                                      <p:to>
                                        <p:strVal val="visible"/>
                                      </p:to>
                                    </p:set>
                                    <p:anim calcmode="lin" valueType="num">
                                      <p:cBhvr additive="base">
                                        <p:cTn id="82" dur="1250" fill="hold"/>
                                        <p:tgtEl>
                                          <p:spTgt spid="42"/>
                                        </p:tgtEl>
                                        <p:attrNameLst>
                                          <p:attrName>ppt_x</p:attrName>
                                        </p:attrNameLst>
                                      </p:cBhvr>
                                      <p:tavLst>
                                        <p:tav tm="0">
                                          <p:val>
                                            <p:strVal val="1+#ppt_w/2"/>
                                          </p:val>
                                        </p:tav>
                                        <p:tav tm="100000">
                                          <p:val>
                                            <p:strVal val="#ppt_x"/>
                                          </p:val>
                                        </p:tav>
                                      </p:tavLst>
                                    </p:anim>
                                    <p:anim calcmode="lin" valueType="num">
                                      <p:cBhvr additive="base">
                                        <p:cTn id="83" dur="125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animBg="1"/>
      <p:bldP spid="19" grpId="0" animBg="1"/>
      <p:bldP spid="22" grpId="0" animBg="1"/>
      <p:bldP spid="25" grpId="0" animBg="1"/>
      <p:bldP spid="28" grpId="0" animBg="1"/>
      <p:bldP spid="31" grpId="0" animBg="1"/>
      <p:bldP spid="34" grpId="0" animBg="1"/>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69696" y="1294593"/>
            <a:ext cx="4852611" cy="523220"/>
          </a:xfrm>
          <a:prstGeom prst="rect">
            <a:avLst/>
          </a:prstGeom>
        </p:spPr>
        <p:txBody>
          <a:bodyPr wrap="none">
            <a:spAutoFit/>
          </a:bodyPr>
          <a:lstStyle/>
          <a:p>
            <a:pPr algn="ctr"/>
            <a:r>
              <a:rPr lang="zh-CN" altLang="en-US" sz="2800" b="1" dirty="0" smtClean="0">
                <a:solidFill>
                  <a:schemeClr val="accent1"/>
                </a:solidFill>
                <a:latin typeface="Microsoft YaHei" panose="020B0503020204020204" pitchFamily="34" charset="-122"/>
                <a:ea typeface="Microsoft YaHei" panose="020B0503020204020204" pitchFamily="34" charset="-122"/>
              </a:rPr>
              <a:t>新时代中国</a:t>
            </a:r>
            <a:r>
              <a:rPr lang="zh-CN" altLang="en-US" sz="2800" b="1" dirty="0">
                <a:solidFill>
                  <a:schemeClr val="accent1"/>
                </a:solidFill>
                <a:latin typeface="Microsoft YaHei" panose="020B0503020204020204" pitchFamily="34" charset="-122"/>
                <a:ea typeface="Microsoft YaHei" panose="020B0503020204020204" pitchFamily="34" charset="-122"/>
              </a:rPr>
              <a:t>特色社会主义思想</a:t>
            </a:r>
            <a:endParaRPr lang="zh-CN" altLang="en-US" sz="2800" b="1" dirty="0">
              <a:solidFill>
                <a:schemeClr val="accent1"/>
              </a:solidFill>
            </a:endParaRPr>
          </a:p>
        </p:txBody>
      </p:sp>
      <p:grpSp>
        <p:nvGrpSpPr>
          <p:cNvPr id="16" name="组合 15"/>
          <p:cNvGrpSpPr/>
          <p:nvPr/>
        </p:nvGrpSpPr>
        <p:grpSpPr>
          <a:xfrm>
            <a:off x="2083985" y="2060848"/>
            <a:ext cx="8024030" cy="622613"/>
            <a:chOff x="2083985" y="2060848"/>
            <a:chExt cx="8024030" cy="622613"/>
          </a:xfrm>
        </p:grpSpPr>
        <p:sp>
          <p:nvSpPr>
            <p:cNvPr id="19" name="矩形 18"/>
            <p:cNvSpPr/>
            <p:nvPr/>
          </p:nvSpPr>
          <p:spPr>
            <a:xfrm>
              <a:off x="2423591" y="2060848"/>
              <a:ext cx="7684424" cy="622613"/>
            </a:xfrm>
            <a:prstGeom prst="rect">
              <a:avLst/>
            </a:prstGeom>
            <a:solidFill>
              <a:schemeClr val="bg1"/>
            </a:solidFill>
            <a:ln>
              <a:noFill/>
            </a:ln>
            <a:effectLst>
              <a:innerShdw blurRad="1524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2083985" y="2060848"/>
              <a:ext cx="679214" cy="622613"/>
            </a:xfrm>
            <a:prstGeom prst="roundRect">
              <a:avLst>
                <a:gd name="adj" fmla="val 1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t>是</a:t>
              </a:r>
              <a:endParaRPr lang="zh-CN" altLang="en-US" sz="3600" b="1" dirty="0"/>
            </a:p>
          </p:txBody>
        </p:sp>
        <p:sp>
          <p:nvSpPr>
            <p:cNvPr id="5" name="矩形 4"/>
            <p:cNvSpPr/>
            <p:nvPr/>
          </p:nvSpPr>
          <p:spPr>
            <a:xfrm>
              <a:off x="2979223" y="2064378"/>
              <a:ext cx="6984776" cy="615553"/>
            </a:xfrm>
            <a:prstGeom prst="rect">
              <a:avLst/>
            </a:prstGeom>
          </p:spPr>
          <p:txBody>
            <a:bodyPr wrap="square" anchor="ctr">
              <a:spAutoFit/>
            </a:bodyPr>
            <a:lstStyle/>
            <a:p>
              <a:r>
                <a:rPr lang="zh-CN" altLang="en-US" sz="1700" dirty="0">
                  <a:solidFill>
                    <a:schemeClr val="tx1">
                      <a:lumMod val="85000"/>
                      <a:lumOff val="15000"/>
                    </a:schemeClr>
                  </a:solidFill>
                  <a:latin typeface="Microsoft YaHei" panose="020B0503020204020204" pitchFamily="34" charset="-122"/>
                  <a:ea typeface="Microsoft YaHei" panose="020B0503020204020204" pitchFamily="34" charset="-122"/>
                </a:rPr>
                <a:t>对马克思列宁主义、毛泽东思想、邓小平理论、“三个代表”重要思想、科学发展观的继承和发展</a:t>
              </a:r>
              <a:endParaRPr lang="zh-CN" altLang="en-US" sz="1700" dirty="0">
                <a:solidFill>
                  <a:schemeClr val="tx1">
                    <a:lumMod val="85000"/>
                    <a:lumOff val="15000"/>
                  </a:schemeClr>
                </a:solidFill>
              </a:endParaRPr>
            </a:p>
          </p:txBody>
        </p:sp>
      </p:grpSp>
      <p:grpSp>
        <p:nvGrpSpPr>
          <p:cNvPr id="18" name="组合 17"/>
          <p:cNvGrpSpPr/>
          <p:nvPr/>
        </p:nvGrpSpPr>
        <p:grpSpPr>
          <a:xfrm>
            <a:off x="2083985" y="2810416"/>
            <a:ext cx="8024030" cy="622614"/>
            <a:chOff x="2083985" y="2810416"/>
            <a:chExt cx="8024030" cy="622614"/>
          </a:xfrm>
        </p:grpSpPr>
        <p:sp>
          <p:nvSpPr>
            <p:cNvPr id="20" name="矩形 19"/>
            <p:cNvSpPr/>
            <p:nvPr/>
          </p:nvSpPr>
          <p:spPr>
            <a:xfrm>
              <a:off x="2423591" y="2810416"/>
              <a:ext cx="7684424" cy="622613"/>
            </a:xfrm>
            <a:prstGeom prst="rect">
              <a:avLst/>
            </a:prstGeom>
            <a:solidFill>
              <a:schemeClr val="bg1"/>
            </a:solidFill>
            <a:ln>
              <a:noFill/>
            </a:ln>
            <a:effectLst>
              <a:innerShdw blurRad="1524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2083985" y="2810417"/>
              <a:ext cx="679214" cy="622613"/>
            </a:xfrm>
            <a:prstGeom prst="roundRect">
              <a:avLst>
                <a:gd name="adj" fmla="val 1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t>是</a:t>
              </a:r>
              <a:endParaRPr lang="zh-CN" altLang="en-US" sz="3600" b="1" dirty="0"/>
            </a:p>
          </p:txBody>
        </p:sp>
        <p:sp>
          <p:nvSpPr>
            <p:cNvPr id="7" name="矩形 6"/>
            <p:cNvSpPr/>
            <p:nvPr/>
          </p:nvSpPr>
          <p:spPr>
            <a:xfrm>
              <a:off x="2979223" y="2929363"/>
              <a:ext cx="3108543" cy="384721"/>
            </a:xfrm>
            <a:prstGeom prst="rect">
              <a:avLst/>
            </a:prstGeom>
          </p:spPr>
          <p:txBody>
            <a:bodyPr wrap="none" anchor="ctr">
              <a:spAutoFit/>
            </a:bodyPr>
            <a:lstStyle/>
            <a:p>
              <a:r>
                <a:rPr lang="zh-CN" altLang="en-US" sz="1900" dirty="0" smtClean="0">
                  <a:solidFill>
                    <a:schemeClr val="tx1">
                      <a:lumMod val="85000"/>
                      <a:lumOff val="15000"/>
                    </a:schemeClr>
                  </a:solidFill>
                  <a:latin typeface="Microsoft YaHei" panose="020B0503020204020204" pitchFamily="34" charset="-122"/>
                  <a:ea typeface="Microsoft YaHei" panose="020B0503020204020204" pitchFamily="34" charset="-122"/>
                </a:rPr>
                <a:t>马克思主义</a:t>
              </a:r>
              <a:r>
                <a:rPr lang="zh-CN" altLang="en-US" sz="1900" dirty="0">
                  <a:solidFill>
                    <a:schemeClr val="tx1">
                      <a:lumMod val="85000"/>
                      <a:lumOff val="15000"/>
                    </a:schemeClr>
                  </a:solidFill>
                  <a:latin typeface="Microsoft YaHei" panose="020B0503020204020204" pitchFamily="34" charset="-122"/>
                  <a:ea typeface="Microsoft YaHei" panose="020B0503020204020204" pitchFamily="34" charset="-122"/>
                </a:rPr>
                <a:t>中国化最新成果</a:t>
              </a:r>
              <a:endParaRPr lang="zh-CN" altLang="en-US" sz="1900" dirty="0">
                <a:solidFill>
                  <a:schemeClr val="tx1">
                    <a:lumMod val="85000"/>
                    <a:lumOff val="15000"/>
                  </a:schemeClr>
                </a:solidFill>
              </a:endParaRPr>
            </a:p>
          </p:txBody>
        </p:sp>
      </p:grpSp>
      <p:grpSp>
        <p:nvGrpSpPr>
          <p:cNvPr id="27" name="组合 26"/>
          <p:cNvGrpSpPr/>
          <p:nvPr/>
        </p:nvGrpSpPr>
        <p:grpSpPr>
          <a:xfrm>
            <a:off x="2083985" y="3554056"/>
            <a:ext cx="8024030" cy="622614"/>
            <a:chOff x="2083985" y="3554056"/>
            <a:chExt cx="8024030" cy="622614"/>
          </a:xfrm>
        </p:grpSpPr>
        <p:sp>
          <p:nvSpPr>
            <p:cNvPr id="21" name="矩形 20"/>
            <p:cNvSpPr/>
            <p:nvPr/>
          </p:nvSpPr>
          <p:spPr>
            <a:xfrm>
              <a:off x="2423591" y="3554056"/>
              <a:ext cx="7684424" cy="622613"/>
            </a:xfrm>
            <a:prstGeom prst="rect">
              <a:avLst/>
            </a:prstGeom>
            <a:solidFill>
              <a:schemeClr val="bg1"/>
            </a:solidFill>
            <a:ln>
              <a:noFill/>
            </a:ln>
            <a:effectLst>
              <a:innerShdw blurRad="1524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2083985" y="3554057"/>
              <a:ext cx="679214" cy="622613"/>
            </a:xfrm>
            <a:prstGeom prst="roundRect">
              <a:avLst>
                <a:gd name="adj" fmla="val 1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t>是</a:t>
              </a:r>
              <a:endParaRPr lang="zh-CN" altLang="en-US" sz="3600" b="1" dirty="0"/>
            </a:p>
          </p:txBody>
        </p:sp>
        <p:sp>
          <p:nvSpPr>
            <p:cNvPr id="10" name="矩形 9"/>
            <p:cNvSpPr/>
            <p:nvPr/>
          </p:nvSpPr>
          <p:spPr>
            <a:xfrm>
              <a:off x="2979223" y="3673003"/>
              <a:ext cx="4083169" cy="384721"/>
            </a:xfrm>
            <a:prstGeom prst="rect">
              <a:avLst/>
            </a:prstGeom>
          </p:spPr>
          <p:txBody>
            <a:bodyPr wrap="none" anchor="ctr">
              <a:spAutoFit/>
            </a:bodyPr>
            <a:lstStyle/>
            <a:p>
              <a:r>
                <a:rPr lang="zh-CN" altLang="en-US" sz="1900" dirty="0">
                  <a:solidFill>
                    <a:schemeClr val="tx1">
                      <a:lumMod val="85000"/>
                      <a:lumOff val="15000"/>
                    </a:schemeClr>
                  </a:solidFill>
                  <a:latin typeface="Microsoft YaHei" panose="020B0503020204020204" pitchFamily="34" charset="-122"/>
                  <a:ea typeface="Microsoft YaHei" panose="020B0503020204020204" pitchFamily="34" charset="-122"/>
                </a:rPr>
                <a:t>党和人民实践经验和集体智慧的结晶</a:t>
              </a:r>
              <a:endParaRPr lang="zh-CN" altLang="en-US" sz="1900" dirty="0">
                <a:solidFill>
                  <a:schemeClr val="tx1">
                    <a:lumMod val="85000"/>
                    <a:lumOff val="15000"/>
                  </a:schemeClr>
                </a:solidFill>
              </a:endParaRPr>
            </a:p>
          </p:txBody>
        </p:sp>
      </p:grpSp>
      <p:grpSp>
        <p:nvGrpSpPr>
          <p:cNvPr id="28" name="组合 27"/>
          <p:cNvGrpSpPr/>
          <p:nvPr/>
        </p:nvGrpSpPr>
        <p:grpSpPr>
          <a:xfrm>
            <a:off x="2083985" y="4297696"/>
            <a:ext cx="8024030" cy="622614"/>
            <a:chOff x="2083985" y="4297696"/>
            <a:chExt cx="8024030" cy="622614"/>
          </a:xfrm>
        </p:grpSpPr>
        <p:sp>
          <p:nvSpPr>
            <p:cNvPr id="22" name="矩形 21"/>
            <p:cNvSpPr/>
            <p:nvPr/>
          </p:nvSpPr>
          <p:spPr>
            <a:xfrm>
              <a:off x="2423591" y="4297696"/>
              <a:ext cx="7684424" cy="622613"/>
            </a:xfrm>
            <a:prstGeom prst="rect">
              <a:avLst/>
            </a:prstGeom>
            <a:solidFill>
              <a:schemeClr val="bg1"/>
            </a:solidFill>
            <a:ln>
              <a:noFill/>
            </a:ln>
            <a:effectLst>
              <a:innerShdw blurRad="1524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2083985" y="4297697"/>
              <a:ext cx="679214" cy="622613"/>
            </a:xfrm>
            <a:prstGeom prst="roundRect">
              <a:avLst>
                <a:gd name="adj" fmla="val 1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t>是</a:t>
              </a:r>
              <a:endParaRPr lang="zh-CN" altLang="en-US" sz="3600" b="1" dirty="0"/>
            </a:p>
          </p:txBody>
        </p:sp>
        <p:sp>
          <p:nvSpPr>
            <p:cNvPr id="11" name="矩形 10"/>
            <p:cNvSpPr/>
            <p:nvPr/>
          </p:nvSpPr>
          <p:spPr>
            <a:xfrm>
              <a:off x="2979223" y="4416643"/>
              <a:ext cx="4814138" cy="384721"/>
            </a:xfrm>
            <a:prstGeom prst="rect">
              <a:avLst/>
            </a:prstGeom>
          </p:spPr>
          <p:txBody>
            <a:bodyPr wrap="none" anchor="ctr">
              <a:spAutoFit/>
            </a:bodyPr>
            <a:lstStyle/>
            <a:p>
              <a:r>
                <a:rPr lang="zh-CN" altLang="en-US" sz="1900" dirty="0">
                  <a:solidFill>
                    <a:schemeClr val="tx1">
                      <a:lumMod val="85000"/>
                      <a:lumOff val="15000"/>
                    </a:schemeClr>
                  </a:solidFill>
                  <a:latin typeface="Microsoft YaHei" panose="020B0503020204020204" pitchFamily="34" charset="-122"/>
                  <a:ea typeface="Microsoft YaHei" panose="020B0503020204020204" pitchFamily="34" charset="-122"/>
                </a:rPr>
                <a:t>中国特色社会主义理论体系的重要组成部分</a:t>
              </a:r>
              <a:endParaRPr lang="zh-CN" altLang="en-US" sz="1900" dirty="0">
                <a:solidFill>
                  <a:schemeClr val="tx1">
                    <a:lumMod val="85000"/>
                    <a:lumOff val="15000"/>
                  </a:schemeClr>
                </a:solidFill>
              </a:endParaRPr>
            </a:p>
          </p:txBody>
        </p:sp>
      </p:grpSp>
      <p:grpSp>
        <p:nvGrpSpPr>
          <p:cNvPr id="29" name="组合 28"/>
          <p:cNvGrpSpPr/>
          <p:nvPr/>
        </p:nvGrpSpPr>
        <p:grpSpPr>
          <a:xfrm>
            <a:off x="2083985" y="5041336"/>
            <a:ext cx="8024030" cy="622613"/>
            <a:chOff x="2083985" y="5041336"/>
            <a:chExt cx="8024030" cy="622613"/>
          </a:xfrm>
        </p:grpSpPr>
        <p:sp>
          <p:nvSpPr>
            <p:cNvPr id="23" name="矩形 22"/>
            <p:cNvSpPr/>
            <p:nvPr/>
          </p:nvSpPr>
          <p:spPr>
            <a:xfrm>
              <a:off x="2423591" y="5041336"/>
              <a:ext cx="7684424" cy="622613"/>
            </a:xfrm>
            <a:prstGeom prst="rect">
              <a:avLst/>
            </a:prstGeom>
            <a:solidFill>
              <a:schemeClr val="bg1"/>
            </a:solidFill>
            <a:ln>
              <a:noFill/>
            </a:ln>
            <a:effectLst>
              <a:innerShdw blurRad="1524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979223" y="5160282"/>
              <a:ext cx="6276077" cy="384721"/>
            </a:xfrm>
            <a:prstGeom prst="rect">
              <a:avLst/>
            </a:prstGeom>
          </p:spPr>
          <p:txBody>
            <a:bodyPr wrap="none" anchor="ctr">
              <a:spAutoFit/>
            </a:bodyPr>
            <a:lstStyle/>
            <a:p>
              <a:r>
                <a:rPr lang="zh-CN" altLang="en-US" sz="1900" dirty="0">
                  <a:solidFill>
                    <a:schemeClr val="tx1">
                      <a:lumMod val="85000"/>
                      <a:lumOff val="15000"/>
                    </a:schemeClr>
                  </a:solidFill>
                  <a:latin typeface="Microsoft YaHei" panose="020B0503020204020204" pitchFamily="34" charset="-122"/>
                  <a:ea typeface="Microsoft YaHei" panose="020B0503020204020204" pitchFamily="34" charset="-122"/>
                </a:rPr>
                <a:t>全党全国人民为实现中华民族伟大复兴而奋斗的行动指南</a:t>
              </a:r>
              <a:endParaRPr lang="zh-CN" altLang="en-US" sz="1900" dirty="0">
                <a:solidFill>
                  <a:schemeClr val="tx1">
                    <a:lumMod val="85000"/>
                    <a:lumOff val="15000"/>
                  </a:schemeClr>
                </a:solidFill>
              </a:endParaRPr>
            </a:p>
          </p:txBody>
        </p:sp>
        <p:sp>
          <p:nvSpPr>
            <p:cNvPr id="13" name="圆角矩形 12"/>
            <p:cNvSpPr/>
            <p:nvPr/>
          </p:nvSpPr>
          <p:spPr>
            <a:xfrm>
              <a:off x="2083985" y="5041336"/>
              <a:ext cx="679214" cy="622613"/>
            </a:xfrm>
            <a:prstGeom prst="roundRect">
              <a:avLst>
                <a:gd name="adj" fmla="val 1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t>是</a:t>
              </a:r>
              <a:endParaRPr lang="zh-CN" altLang="en-US" sz="3600" b="1" dirty="0"/>
            </a:p>
          </p:txBody>
        </p:sp>
      </p:grpSp>
      <p:grpSp>
        <p:nvGrpSpPr>
          <p:cNvPr id="4" name="组合 3"/>
          <p:cNvGrpSpPr/>
          <p:nvPr/>
        </p:nvGrpSpPr>
        <p:grpSpPr>
          <a:xfrm>
            <a:off x="4511824" y="5697252"/>
            <a:ext cx="3168352" cy="486118"/>
            <a:chOff x="4511824" y="5677476"/>
            <a:chExt cx="3168352" cy="486118"/>
          </a:xfrm>
        </p:grpSpPr>
        <p:sp>
          <p:nvSpPr>
            <p:cNvPr id="15" name="圆角矩形 14"/>
            <p:cNvSpPr/>
            <p:nvPr/>
          </p:nvSpPr>
          <p:spPr>
            <a:xfrm>
              <a:off x="4511824" y="5787326"/>
              <a:ext cx="3168352" cy="376268"/>
            </a:xfrm>
            <a:prstGeom prst="roundRect">
              <a:avLst>
                <a:gd name="adj" fmla="val 2939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a:off x="5993721" y="5677476"/>
              <a:ext cx="204559" cy="126078"/>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875153" y="5806183"/>
              <a:ext cx="2441694" cy="338554"/>
            </a:xfrm>
            <a:prstGeom prst="rect">
              <a:avLst/>
            </a:prstGeom>
          </p:spPr>
          <p:txBody>
            <a:bodyPr wrap="none">
              <a:spAutoFit/>
            </a:bodyPr>
            <a:lstStyle/>
            <a:p>
              <a:pPr algn="ctr"/>
              <a:r>
                <a:rPr lang="zh-CN" altLang="en-US" sz="1600" b="1" dirty="0">
                  <a:solidFill>
                    <a:schemeClr val="bg1"/>
                  </a:solidFill>
                  <a:latin typeface="Microsoft YaHei" panose="020B0503020204020204" pitchFamily="34" charset="-122"/>
                  <a:ea typeface="Microsoft YaHei" panose="020B0503020204020204" pitchFamily="34" charset="-122"/>
                </a:rPr>
                <a:t>必须长期坚持并不断发展</a:t>
              </a:r>
              <a:endParaRPr lang="zh-CN" altLang="en-US" sz="1600" b="1" dirty="0">
                <a:solidFill>
                  <a:schemeClr val="bg1"/>
                </a:solidFill>
              </a:endParaRPr>
            </a:p>
          </p:txBody>
        </p:sp>
      </p:grpSp>
      <p:grpSp>
        <p:nvGrpSpPr>
          <p:cNvPr id="24" name="组合 23"/>
          <p:cNvGrpSpPr/>
          <p:nvPr/>
        </p:nvGrpSpPr>
        <p:grpSpPr>
          <a:xfrm>
            <a:off x="3774000" y="1824233"/>
            <a:ext cx="4644000" cy="200611"/>
            <a:chOff x="3774000" y="1983142"/>
            <a:chExt cx="4644000" cy="200611"/>
          </a:xfrm>
        </p:grpSpPr>
        <p:sp>
          <p:nvSpPr>
            <p:cNvPr id="25" name="矩形 24"/>
            <p:cNvSpPr/>
            <p:nvPr/>
          </p:nvSpPr>
          <p:spPr>
            <a:xfrm>
              <a:off x="3774000" y="1983142"/>
              <a:ext cx="4644000"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flipV="1">
              <a:off x="5953129" y="1983142"/>
              <a:ext cx="285743" cy="200611"/>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10981704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750"/>
                                        <p:tgtEl>
                                          <p:spTgt spid="24"/>
                                        </p:tgtEl>
                                      </p:cBhvr>
                                    </p:animEffect>
                                    <p:anim calcmode="lin" valueType="num">
                                      <p:cBhvr>
                                        <p:cTn id="13" dur="750" fill="hold"/>
                                        <p:tgtEl>
                                          <p:spTgt spid="24"/>
                                        </p:tgtEl>
                                        <p:attrNameLst>
                                          <p:attrName>ppt_x</p:attrName>
                                        </p:attrNameLst>
                                      </p:cBhvr>
                                      <p:tavLst>
                                        <p:tav tm="0">
                                          <p:val>
                                            <p:strVal val="#ppt_x"/>
                                          </p:val>
                                        </p:tav>
                                        <p:tav tm="100000">
                                          <p:val>
                                            <p:strVal val="#ppt_x"/>
                                          </p:val>
                                        </p:tav>
                                      </p:tavLst>
                                    </p:anim>
                                    <p:anim calcmode="lin" valueType="num">
                                      <p:cBhvr>
                                        <p:cTn id="14" dur="750" fill="hold"/>
                                        <p:tgtEl>
                                          <p:spTgt spid="24"/>
                                        </p:tgtEl>
                                        <p:attrNameLst>
                                          <p:attrName>ppt_y</p:attrName>
                                        </p:attrNameLst>
                                      </p:cBhvr>
                                      <p:tavLst>
                                        <p:tav tm="0">
                                          <p:val>
                                            <p:strVal val="#ppt_y-.1"/>
                                          </p:val>
                                        </p:tav>
                                        <p:tav tm="100000">
                                          <p:val>
                                            <p:strVal val="#ppt_y"/>
                                          </p:val>
                                        </p:tav>
                                      </p:tavLst>
                                    </p:anim>
                                  </p:childTnLst>
                                </p:cTn>
                              </p:par>
                              <p:par>
                                <p:cTn id="15" presetID="2" presetClass="entr" presetSubtype="4" decel="100000" fill="hold" nodeType="withEffect">
                                  <p:stCondLst>
                                    <p:cond delay="25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1500" fill="hold"/>
                                        <p:tgtEl>
                                          <p:spTgt spid="16"/>
                                        </p:tgtEl>
                                        <p:attrNameLst>
                                          <p:attrName>ppt_x</p:attrName>
                                        </p:attrNameLst>
                                      </p:cBhvr>
                                      <p:tavLst>
                                        <p:tav tm="0">
                                          <p:val>
                                            <p:strVal val="#ppt_x"/>
                                          </p:val>
                                        </p:tav>
                                        <p:tav tm="100000">
                                          <p:val>
                                            <p:strVal val="#ppt_x"/>
                                          </p:val>
                                        </p:tav>
                                      </p:tavLst>
                                    </p:anim>
                                    <p:anim calcmode="lin" valueType="num">
                                      <p:cBhvr additive="base">
                                        <p:cTn id="18" dur="1500" fill="hold"/>
                                        <p:tgtEl>
                                          <p:spTgt spid="16"/>
                                        </p:tgtEl>
                                        <p:attrNameLst>
                                          <p:attrName>ppt_y</p:attrName>
                                        </p:attrNameLst>
                                      </p:cBhvr>
                                      <p:tavLst>
                                        <p:tav tm="0">
                                          <p:val>
                                            <p:strVal val="1+#ppt_h/2"/>
                                          </p:val>
                                        </p:tav>
                                        <p:tav tm="100000">
                                          <p:val>
                                            <p:strVal val="#ppt_y"/>
                                          </p:val>
                                        </p:tav>
                                      </p:tavLst>
                                    </p:anim>
                                  </p:childTnLst>
                                </p:cTn>
                              </p:par>
                              <p:par>
                                <p:cTn id="19" presetID="2" presetClass="entr" presetSubtype="4" decel="100000" fill="hold" nodeType="withEffect">
                                  <p:stCondLst>
                                    <p:cond delay="50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1300" fill="hold"/>
                                        <p:tgtEl>
                                          <p:spTgt spid="18"/>
                                        </p:tgtEl>
                                        <p:attrNameLst>
                                          <p:attrName>ppt_x</p:attrName>
                                        </p:attrNameLst>
                                      </p:cBhvr>
                                      <p:tavLst>
                                        <p:tav tm="0">
                                          <p:val>
                                            <p:strVal val="#ppt_x"/>
                                          </p:val>
                                        </p:tav>
                                        <p:tav tm="100000">
                                          <p:val>
                                            <p:strVal val="#ppt_x"/>
                                          </p:val>
                                        </p:tav>
                                      </p:tavLst>
                                    </p:anim>
                                    <p:anim calcmode="lin" valueType="num">
                                      <p:cBhvr additive="base">
                                        <p:cTn id="22" dur="1300" fill="hold"/>
                                        <p:tgtEl>
                                          <p:spTgt spid="18"/>
                                        </p:tgtEl>
                                        <p:attrNameLst>
                                          <p:attrName>ppt_y</p:attrName>
                                        </p:attrNameLst>
                                      </p:cBhvr>
                                      <p:tavLst>
                                        <p:tav tm="0">
                                          <p:val>
                                            <p:strVal val="1+#ppt_h/2"/>
                                          </p:val>
                                        </p:tav>
                                        <p:tav tm="100000">
                                          <p:val>
                                            <p:strVal val="#ppt_y"/>
                                          </p:val>
                                        </p:tav>
                                      </p:tavLst>
                                    </p:anim>
                                  </p:childTnLst>
                                </p:cTn>
                              </p:par>
                              <p:par>
                                <p:cTn id="23" presetID="2" presetClass="entr" presetSubtype="4" decel="100000" fill="hold" nodeType="withEffect">
                                  <p:stCondLst>
                                    <p:cond delay="75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1150" fill="hold"/>
                                        <p:tgtEl>
                                          <p:spTgt spid="27"/>
                                        </p:tgtEl>
                                        <p:attrNameLst>
                                          <p:attrName>ppt_x</p:attrName>
                                        </p:attrNameLst>
                                      </p:cBhvr>
                                      <p:tavLst>
                                        <p:tav tm="0">
                                          <p:val>
                                            <p:strVal val="#ppt_x"/>
                                          </p:val>
                                        </p:tav>
                                        <p:tav tm="100000">
                                          <p:val>
                                            <p:strVal val="#ppt_x"/>
                                          </p:val>
                                        </p:tav>
                                      </p:tavLst>
                                    </p:anim>
                                    <p:anim calcmode="lin" valueType="num">
                                      <p:cBhvr additive="base">
                                        <p:cTn id="26" dur="1150" fill="hold"/>
                                        <p:tgtEl>
                                          <p:spTgt spid="27"/>
                                        </p:tgtEl>
                                        <p:attrNameLst>
                                          <p:attrName>ppt_y</p:attrName>
                                        </p:attrNameLst>
                                      </p:cBhvr>
                                      <p:tavLst>
                                        <p:tav tm="0">
                                          <p:val>
                                            <p:strVal val="1+#ppt_h/2"/>
                                          </p:val>
                                        </p:tav>
                                        <p:tav tm="100000">
                                          <p:val>
                                            <p:strVal val="#ppt_y"/>
                                          </p:val>
                                        </p:tav>
                                      </p:tavLst>
                                    </p:anim>
                                  </p:childTnLst>
                                </p:cTn>
                              </p:par>
                              <p:par>
                                <p:cTn id="27" presetID="2" presetClass="entr" presetSubtype="4" decel="100000" fill="hold" nodeType="withEffect">
                                  <p:stCondLst>
                                    <p:cond delay="1000"/>
                                  </p:stCondLst>
                                  <p:childTnLst>
                                    <p:set>
                                      <p:cBhvr>
                                        <p:cTn id="28" dur="1" fill="hold">
                                          <p:stCondLst>
                                            <p:cond delay="0"/>
                                          </p:stCondLst>
                                        </p:cTn>
                                        <p:tgtEl>
                                          <p:spTgt spid="28"/>
                                        </p:tgtEl>
                                        <p:attrNameLst>
                                          <p:attrName>style.visibility</p:attrName>
                                        </p:attrNameLst>
                                      </p:cBhvr>
                                      <p:to>
                                        <p:strVal val="visible"/>
                                      </p:to>
                                    </p:set>
                                    <p:anim calcmode="lin" valueType="num">
                                      <p:cBhvr additive="base">
                                        <p:cTn id="29" dur="1000" fill="hold"/>
                                        <p:tgtEl>
                                          <p:spTgt spid="28"/>
                                        </p:tgtEl>
                                        <p:attrNameLst>
                                          <p:attrName>ppt_x</p:attrName>
                                        </p:attrNameLst>
                                      </p:cBhvr>
                                      <p:tavLst>
                                        <p:tav tm="0">
                                          <p:val>
                                            <p:strVal val="#ppt_x"/>
                                          </p:val>
                                        </p:tav>
                                        <p:tav tm="100000">
                                          <p:val>
                                            <p:strVal val="#ppt_x"/>
                                          </p:val>
                                        </p:tav>
                                      </p:tavLst>
                                    </p:anim>
                                    <p:anim calcmode="lin" valueType="num">
                                      <p:cBhvr additive="base">
                                        <p:cTn id="30" dur="1000" fill="hold"/>
                                        <p:tgtEl>
                                          <p:spTgt spid="28"/>
                                        </p:tgtEl>
                                        <p:attrNameLst>
                                          <p:attrName>ppt_y</p:attrName>
                                        </p:attrNameLst>
                                      </p:cBhvr>
                                      <p:tavLst>
                                        <p:tav tm="0">
                                          <p:val>
                                            <p:strVal val="1+#ppt_h/2"/>
                                          </p:val>
                                        </p:tav>
                                        <p:tav tm="100000">
                                          <p:val>
                                            <p:strVal val="#ppt_y"/>
                                          </p:val>
                                        </p:tav>
                                      </p:tavLst>
                                    </p:anim>
                                  </p:childTnLst>
                                </p:cTn>
                              </p:par>
                              <p:par>
                                <p:cTn id="31" presetID="2" presetClass="entr" presetSubtype="4" decel="100000" fill="hold" nodeType="withEffect">
                                  <p:stCondLst>
                                    <p:cond delay="125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750" fill="hold"/>
                                        <p:tgtEl>
                                          <p:spTgt spid="29"/>
                                        </p:tgtEl>
                                        <p:attrNameLst>
                                          <p:attrName>ppt_x</p:attrName>
                                        </p:attrNameLst>
                                      </p:cBhvr>
                                      <p:tavLst>
                                        <p:tav tm="0">
                                          <p:val>
                                            <p:strVal val="#ppt_x"/>
                                          </p:val>
                                        </p:tav>
                                        <p:tav tm="100000">
                                          <p:val>
                                            <p:strVal val="#ppt_x"/>
                                          </p:val>
                                        </p:tav>
                                      </p:tavLst>
                                    </p:anim>
                                    <p:anim calcmode="lin" valueType="num">
                                      <p:cBhvr additive="base">
                                        <p:cTn id="34" dur="750" fill="hold"/>
                                        <p:tgtEl>
                                          <p:spTgt spid="29"/>
                                        </p:tgtEl>
                                        <p:attrNameLst>
                                          <p:attrName>ppt_y</p:attrName>
                                        </p:attrNameLst>
                                      </p:cBhvr>
                                      <p:tavLst>
                                        <p:tav tm="0">
                                          <p:val>
                                            <p:strVal val="1+#ppt_h/2"/>
                                          </p:val>
                                        </p:tav>
                                        <p:tav tm="100000">
                                          <p:val>
                                            <p:strVal val="#ppt_y"/>
                                          </p:val>
                                        </p:tav>
                                      </p:tavLst>
                                    </p:anim>
                                  </p:childTnLst>
                                </p:cTn>
                              </p:par>
                            </p:childTnLst>
                          </p:cTn>
                        </p:par>
                        <p:par>
                          <p:cTn id="35" fill="hold">
                            <p:stCondLst>
                              <p:cond delay="2000"/>
                            </p:stCondLst>
                            <p:childTnLst>
                              <p:par>
                                <p:cTn id="36" presetID="53" presetClass="entr" presetSubtype="16" fill="hold" nodeType="after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p:cTn id="38" dur="500" fill="hold"/>
                                        <p:tgtEl>
                                          <p:spTgt spid="4"/>
                                        </p:tgtEl>
                                        <p:attrNameLst>
                                          <p:attrName>ppt_w</p:attrName>
                                        </p:attrNameLst>
                                      </p:cBhvr>
                                      <p:tavLst>
                                        <p:tav tm="0">
                                          <p:val>
                                            <p:fltVal val="0"/>
                                          </p:val>
                                        </p:tav>
                                        <p:tav tm="100000">
                                          <p:val>
                                            <p:strVal val="#ppt_w"/>
                                          </p:val>
                                        </p:tav>
                                      </p:tavLst>
                                    </p:anim>
                                    <p:anim calcmode="lin" valueType="num">
                                      <p:cBhvr>
                                        <p:cTn id="39" dur="500" fill="hold"/>
                                        <p:tgtEl>
                                          <p:spTgt spid="4"/>
                                        </p:tgtEl>
                                        <p:attrNameLst>
                                          <p:attrName>ppt_h</p:attrName>
                                        </p:attrNameLst>
                                      </p:cBhvr>
                                      <p:tavLst>
                                        <p:tav tm="0">
                                          <p:val>
                                            <p:fltVal val="0"/>
                                          </p:val>
                                        </p:tav>
                                        <p:tav tm="100000">
                                          <p:val>
                                            <p:strVal val="#ppt_h"/>
                                          </p:val>
                                        </p:tav>
                                      </p:tavLst>
                                    </p:anim>
                                    <p:animEffect transition="in" filter="fade">
                                      <p:cBhvr>
                                        <p:cTn id="4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05574" y="1407179"/>
            <a:ext cx="4980851" cy="905697"/>
          </a:xfrm>
          <a:prstGeom prst="rect">
            <a:avLst/>
          </a:prstGeom>
        </p:spPr>
        <p:txBody>
          <a:bodyPr wrap="none">
            <a:spAutoFit/>
          </a:bodyPr>
          <a:lstStyle/>
          <a:p>
            <a:pPr algn="ctr">
              <a:lnSpc>
                <a:spcPct val="110000"/>
              </a:lnSpc>
            </a:pPr>
            <a:r>
              <a:rPr lang="zh-CN" altLang="en-US" sz="2200" b="1" dirty="0">
                <a:solidFill>
                  <a:schemeClr val="accent1"/>
                </a:solidFill>
                <a:latin typeface="Microsoft YaHei" panose="020B0503020204020204" pitchFamily="34" charset="-122"/>
                <a:ea typeface="Microsoft YaHei" panose="020B0503020204020204" pitchFamily="34" charset="-122"/>
              </a:rPr>
              <a:t>新时代坚持和发展中国特色社会主义</a:t>
            </a:r>
            <a:r>
              <a:rPr lang="zh-CN" altLang="en-US" sz="2200" b="1" dirty="0" smtClean="0">
                <a:solidFill>
                  <a:schemeClr val="accent1"/>
                </a:solidFill>
                <a:latin typeface="Microsoft YaHei" panose="020B0503020204020204" pitchFamily="34" charset="-122"/>
                <a:ea typeface="Microsoft YaHei" panose="020B0503020204020204" pitchFamily="34" charset="-122"/>
              </a:rPr>
              <a:t>的</a:t>
            </a:r>
            <a:endParaRPr lang="en-US" altLang="zh-CN" sz="2200" b="1" dirty="0" smtClean="0">
              <a:solidFill>
                <a:schemeClr val="accent1"/>
              </a:solidFill>
              <a:latin typeface="Microsoft YaHei" panose="020B0503020204020204" pitchFamily="34" charset="-122"/>
              <a:ea typeface="Microsoft YaHei" panose="020B0503020204020204" pitchFamily="34" charset="-122"/>
            </a:endParaRPr>
          </a:p>
          <a:p>
            <a:pPr algn="ctr">
              <a:lnSpc>
                <a:spcPct val="110000"/>
              </a:lnSpc>
            </a:pPr>
            <a:r>
              <a:rPr lang="zh-CN" altLang="en-US" sz="2800" b="1" dirty="0" smtClean="0">
                <a:solidFill>
                  <a:schemeClr val="accent1"/>
                </a:solidFill>
                <a:latin typeface="Microsoft YaHei" panose="020B0503020204020204" pitchFamily="34" charset="-122"/>
                <a:ea typeface="Microsoft YaHei" panose="020B0503020204020204" pitchFamily="34" charset="-122"/>
              </a:rPr>
              <a:t>基本方略</a:t>
            </a:r>
            <a:endParaRPr lang="zh-CN" altLang="en-US" sz="2800" b="1" dirty="0">
              <a:solidFill>
                <a:schemeClr val="accent1"/>
              </a:solidFill>
              <a:latin typeface="Microsoft YaHei" panose="020B0503020204020204" pitchFamily="34" charset="-122"/>
              <a:ea typeface="Microsoft YaHei" panose="020B0503020204020204" pitchFamily="34" charset="-122"/>
            </a:endParaRPr>
          </a:p>
        </p:txBody>
      </p:sp>
      <p:grpSp>
        <p:nvGrpSpPr>
          <p:cNvPr id="31" name="组合 30"/>
          <p:cNvGrpSpPr/>
          <p:nvPr/>
        </p:nvGrpSpPr>
        <p:grpSpPr>
          <a:xfrm>
            <a:off x="1700122" y="2468189"/>
            <a:ext cx="3409610" cy="423919"/>
            <a:chOff x="1700122" y="2396181"/>
            <a:chExt cx="3409610" cy="423919"/>
          </a:xfrm>
        </p:grpSpPr>
        <p:sp>
          <p:nvSpPr>
            <p:cNvPr id="3" name="矩形 2"/>
            <p:cNvSpPr/>
            <p:nvPr/>
          </p:nvSpPr>
          <p:spPr>
            <a:xfrm>
              <a:off x="2385909" y="2423474"/>
              <a:ext cx="2723823" cy="369332"/>
            </a:xfrm>
            <a:prstGeom prst="rect">
              <a:avLst/>
            </a:prstGeom>
          </p:spPr>
          <p:txBody>
            <a:bodyPr wrap="none">
              <a:spAutoFit/>
            </a:bodyPr>
            <a:lstStyle/>
            <a:p>
              <a:r>
                <a:rPr lang="zh-CN" altLang="en-US" b="1" dirty="0" smtClean="0">
                  <a:solidFill>
                    <a:schemeClr val="tx1">
                      <a:lumMod val="75000"/>
                      <a:lumOff val="25000"/>
                    </a:schemeClr>
                  </a:solidFill>
                  <a:latin typeface="Microsoft YaHei" panose="020B0503020204020204" pitchFamily="34" charset="-122"/>
                  <a:ea typeface="Microsoft YaHei" panose="020B0503020204020204" pitchFamily="34" charset="-122"/>
                </a:rPr>
                <a:t>坚持</a:t>
              </a:r>
              <a:r>
                <a:rPr lang="zh-CN" altLang="en-US" b="1" dirty="0">
                  <a:solidFill>
                    <a:schemeClr val="tx1">
                      <a:lumMod val="75000"/>
                      <a:lumOff val="25000"/>
                    </a:schemeClr>
                  </a:solidFill>
                  <a:latin typeface="Microsoft YaHei" panose="020B0503020204020204" pitchFamily="34" charset="-122"/>
                  <a:ea typeface="Microsoft YaHei" panose="020B0503020204020204" pitchFamily="34" charset="-122"/>
                </a:rPr>
                <a:t>党对一切工作的领导</a:t>
              </a:r>
              <a:endParaRPr lang="zh-CN" altLang="en-US" b="1" dirty="0">
                <a:solidFill>
                  <a:schemeClr val="tx1">
                    <a:lumMod val="75000"/>
                    <a:lumOff val="25000"/>
                  </a:schemeClr>
                </a:solidFill>
              </a:endParaRPr>
            </a:p>
          </p:txBody>
        </p:sp>
        <p:sp>
          <p:nvSpPr>
            <p:cNvPr id="17" name="圆角矩形 16"/>
            <p:cNvSpPr/>
            <p:nvPr/>
          </p:nvSpPr>
          <p:spPr>
            <a:xfrm>
              <a:off x="1700122" y="2396181"/>
              <a:ext cx="533281" cy="42391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200" dirty="0" smtClean="0">
                  <a:latin typeface="Impact" panose="020B0806030902050204" pitchFamily="34" charset="0"/>
                </a:rPr>
                <a:t>01</a:t>
              </a:r>
              <a:endParaRPr lang="zh-CN" altLang="en-US" sz="2200" dirty="0">
                <a:latin typeface="Impact" panose="020B0806030902050204" pitchFamily="34" charset="0"/>
              </a:endParaRPr>
            </a:p>
          </p:txBody>
        </p:sp>
      </p:grpSp>
      <p:grpSp>
        <p:nvGrpSpPr>
          <p:cNvPr id="32" name="组合 31"/>
          <p:cNvGrpSpPr/>
          <p:nvPr/>
        </p:nvGrpSpPr>
        <p:grpSpPr>
          <a:xfrm>
            <a:off x="1700122" y="3001720"/>
            <a:ext cx="2717112" cy="423919"/>
            <a:chOff x="1700122" y="2929712"/>
            <a:chExt cx="2717112" cy="423919"/>
          </a:xfrm>
        </p:grpSpPr>
        <p:sp>
          <p:nvSpPr>
            <p:cNvPr id="4" name="矩形 3"/>
            <p:cNvSpPr/>
            <p:nvPr/>
          </p:nvSpPr>
          <p:spPr>
            <a:xfrm>
              <a:off x="2385909" y="2957005"/>
              <a:ext cx="2031325" cy="369332"/>
            </a:xfrm>
            <a:prstGeom prst="rect">
              <a:avLst/>
            </a:prstGeom>
          </p:spPr>
          <p:txBody>
            <a:bodyPr wrap="none">
              <a:spAutoFit/>
            </a:bodyPr>
            <a:lstStyle/>
            <a:p>
              <a:r>
                <a:rPr lang="zh-CN" altLang="en-US" b="1" dirty="0" smtClean="0">
                  <a:solidFill>
                    <a:schemeClr val="tx1">
                      <a:lumMod val="75000"/>
                      <a:lumOff val="25000"/>
                    </a:schemeClr>
                  </a:solidFill>
                  <a:latin typeface="Microsoft YaHei" panose="020B0503020204020204" pitchFamily="34" charset="-122"/>
                  <a:ea typeface="Microsoft YaHei" panose="020B0503020204020204" pitchFamily="34" charset="-122"/>
                </a:rPr>
                <a:t>坚持</a:t>
              </a:r>
              <a:r>
                <a:rPr lang="zh-CN" altLang="en-US" b="1" dirty="0">
                  <a:solidFill>
                    <a:schemeClr val="tx1">
                      <a:lumMod val="75000"/>
                      <a:lumOff val="25000"/>
                    </a:schemeClr>
                  </a:solidFill>
                  <a:latin typeface="Microsoft YaHei" panose="020B0503020204020204" pitchFamily="34" charset="-122"/>
                  <a:ea typeface="Microsoft YaHei" panose="020B0503020204020204" pitchFamily="34" charset="-122"/>
                </a:rPr>
                <a:t>以人民为中心</a:t>
              </a:r>
              <a:endParaRPr lang="zh-CN" altLang="en-US" b="1" dirty="0">
                <a:solidFill>
                  <a:schemeClr val="tx1">
                    <a:lumMod val="75000"/>
                    <a:lumOff val="25000"/>
                  </a:schemeClr>
                </a:solidFill>
              </a:endParaRPr>
            </a:p>
          </p:txBody>
        </p:sp>
        <p:sp>
          <p:nvSpPr>
            <p:cNvPr id="18" name="圆角矩形 17"/>
            <p:cNvSpPr/>
            <p:nvPr/>
          </p:nvSpPr>
          <p:spPr>
            <a:xfrm>
              <a:off x="1700122" y="2929712"/>
              <a:ext cx="533281" cy="42391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200" dirty="0" smtClean="0">
                  <a:latin typeface="Impact" panose="020B0806030902050204" pitchFamily="34" charset="0"/>
                </a:rPr>
                <a:t>02</a:t>
              </a:r>
              <a:endParaRPr lang="zh-CN" altLang="en-US" sz="2200" dirty="0">
                <a:latin typeface="Impact" panose="020B0806030902050204" pitchFamily="34" charset="0"/>
              </a:endParaRPr>
            </a:p>
          </p:txBody>
        </p:sp>
      </p:grpSp>
      <p:grpSp>
        <p:nvGrpSpPr>
          <p:cNvPr id="33" name="组合 32"/>
          <p:cNvGrpSpPr/>
          <p:nvPr/>
        </p:nvGrpSpPr>
        <p:grpSpPr>
          <a:xfrm>
            <a:off x="1700122" y="3535251"/>
            <a:ext cx="2742808" cy="423919"/>
            <a:chOff x="1700122" y="3463243"/>
            <a:chExt cx="2742808" cy="423919"/>
          </a:xfrm>
        </p:grpSpPr>
        <p:sp>
          <p:nvSpPr>
            <p:cNvPr id="5" name="矩形 4"/>
            <p:cNvSpPr/>
            <p:nvPr/>
          </p:nvSpPr>
          <p:spPr>
            <a:xfrm>
              <a:off x="2411605" y="3490536"/>
              <a:ext cx="2031325" cy="369332"/>
            </a:xfrm>
            <a:prstGeom prst="rect">
              <a:avLst/>
            </a:prstGeom>
          </p:spPr>
          <p:txBody>
            <a:bodyPr wrap="none">
              <a:spAutoFit/>
            </a:bodyPr>
            <a:lstStyle/>
            <a:p>
              <a:r>
                <a:rPr lang="zh-CN" altLang="en-US" b="1" dirty="0" smtClean="0">
                  <a:solidFill>
                    <a:schemeClr val="tx1">
                      <a:lumMod val="75000"/>
                      <a:lumOff val="25000"/>
                    </a:schemeClr>
                  </a:solidFill>
                  <a:latin typeface="Microsoft YaHei" panose="020B0503020204020204" pitchFamily="34" charset="-122"/>
                  <a:ea typeface="Microsoft YaHei" panose="020B0503020204020204" pitchFamily="34" charset="-122"/>
                </a:rPr>
                <a:t>坚持</a:t>
              </a:r>
              <a:r>
                <a:rPr lang="zh-CN" altLang="en-US" b="1" dirty="0">
                  <a:solidFill>
                    <a:schemeClr val="tx1">
                      <a:lumMod val="75000"/>
                      <a:lumOff val="25000"/>
                    </a:schemeClr>
                  </a:solidFill>
                  <a:latin typeface="Microsoft YaHei" panose="020B0503020204020204" pitchFamily="34" charset="-122"/>
                  <a:ea typeface="Microsoft YaHei" panose="020B0503020204020204" pitchFamily="34" charset="-122"/>
                </a:rPr>
                <a:t>全面深化改革</a:t>
              </a:r>
              <a:endParaRPr lang="zh-CN" altLang="en-US" b="1" dirty="0">
                <a:solidFill>
                  <a:schemeClr val="tx1">
                    <a:lumMod val="75000"/>
                    <a:lumOff val="25000"/>
                  </a:schemeClr>
                </a:solidFill>
              </a:endParaRPr>
            </a:p>
          </p:txBody>
        </p:sp>
        <p:sp>
          <p:nvSpPr>
            <p:cNvPr id="19" name="圆角矩形 18"/>
            <p:cNvSpPr/>
            <p:nvPr/>
          </p:nvSpPr>
          <p:spPr>
            <a:xfrm>
              <a:off x="1700122" y="3463243"/>
              <a:ext cx="533281" cy="42391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200" dirty="0" smtClean="0">
                  <a:latin typeface="Impact" panose="020B0806030902050204" pitchFamily="34" charset="0"/>
                </a:rPr>
                <a:t>03</a:t>
              </a:r>
              <a:endParaRPr lang="zh-CN" altLang="en-US" sz="2200" dirty="0">
                <a:latin typeface="Impact" panose="020B0806030902050204" pitchFamily="34" charset="0"/>
              </a:endParaRPr>
            </a:p>
          </p:txBody>
        </p:sp>
      </p:grpSp>
      <p:grpSp>
        <p:nvGrpSpPr>
          <p:cNvPr id="34" name="组合 33"/>
          <p:cNvGrpSpPr/>
          <p:nvPr/>
        </p:nvGrpSpPr>
        <p:grpSpPr>
          <a:xfrm>
            <a:off x="1700122" y="4068782"/>
            <a:ext cx="2511976" cy="423919"/>
            <a:chOff x="1700122" y="3996774"/>
            <a:chExt cx="2511976" cy="423919"/>
          </a:xfrm>
        </p:grpSpPr>
        <p:sp>
          <p:nvSpPr>
            <p:cNvPr id="6" name="矩形 5"/>
            <p:cNvSpPr/>
            <p:nvPr/>
          </p:nvSpPr>
          <p:spPr>
            <a:xfrm>
              <a:off x="2411605" y="4024067"/>
              <a:ext cx="1800493" cy="369332"/>
            </a:xfrm>
            <a:prstGeom prst="rect">
              <a:avLst/>
            </a:prstGeom>
          </p:spPr>
          <p:txBody>
            <a:bodyPr wrap="none">
              <a:spAutoFit/>
            </a:bodyPr>
            <a:lstStyle/>
            <a:p>
              <a:r>
                <a:rPr lang="zh-CN" altLang="en-US" b="1" dirty="0" smtClean="0">
                  <a:solidFill>
                    <a:schemeClr val="tx1">
                      <a:lumMod val="75000"/>
                      <a:lumOff val="25000"/>
                    </a:schemeClr>
                  </a:solidFill>
                  <a:latin typeface="Microsoft YaHei" panose="020B0503020204020204" pitchFamily="34" charset="-122"/>
                  <a:ea typeface="Microsoft YaHei" panose="020B0503020204020204" pitchFamily="34" charset="-122"/>
                </a:rPr>
                <a:t>坚持</a:t>
              </a:r>
              <a:r>
                <a:rPr lang="zh-CN" altLang="en-US" b="1" dirty="0">
                  <a:solidFill>
                    <a:schemeClr val="tx1">
                      <a:lumMod val="75000"/>
                      <a:lumOff val="25000"/>
                    </a:schemeClr>
                  </a:solidFill>
                  <a:latin typeface="Microsoft YaHei" panose="020B0503020204020204" pitchFamily="34" charset="-122"/>
                  <a:ea typeface="Microsoft YaHei" panose="020B0503020204020204" pitchFamily="34" charset="-122"/>
                </a:rPr>
                <a:t>新发展理念</a:t>
              </a:r>
              <a:endParaRPr lang="zh-CN" altLang="en-US" b="1" dirty="0">
                <a:solidFill>
                  <a:schemeClr val="tx1">
                    <a:lumMod val="75000"/>
                    <a:lumOff val="25000"/>
                  </a:schemeClr>
                </a:solidFill>
              </a:endParaRPr>
            </a:p>
          </p:txBody>
        </p:sp>
        <p:sp>
          <p:nvSpPr>
            <p:cNvPr id="20" name="圆角矩形 19"/>
            <p:cNvSpPr/>
            <p:nvPr/>
          </p:nvSpPr>
          <p:spPr>
            <a:xfrm>
              <a:off x="1700122" y="3996774"/>
              <a:ext cx="533281" cy="42391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200" dirty="0" smtClean="0">
                  <a:latin typeface="Impact" panose="020B0806030902050204" pitchFamily="34" charset="0"/>
                </a:rPr>
                <a:t>04</a:t>
              </a:r>
              <a:endParaRPr lang="zh-CN" altLang="en-US" sz="2200" dirty="0">
                <a:latin typeface="Impact" panose="020B0806030902050204" pitchFamily="34" charset="0"/>
              </a:endParaRPr>
            </a:p>
          </p:txBody>
        </p:sp>
      </p:grpSp>
      <p:grpSp>
        <p:nvGrpSpPr>
          <p:cNvPr id="35" name="组合 34"/>
          <p:cNvGrpSpPr/>
          <p:nvPr/>
        </p:nvGrpSpPr>
        <p:grpSpPr>
          <a:xfrm>
            <a:off x="1700122" y="4602313"/>
            <a:ext cx="2776344" cy="423919"/>
            <a:chOff x="1700122" y="4530305"/>
            <a:chExt cx="2776344" cy="423919"/>
          </a:xfrm>
        </p:grpSpPr>
        <p:sp>
          <p:nvSpPr>
            <p:cNvPr id="7" name="矩形 6"/>
            <p:cNvSpPr/>
            <p:nvPr/>
          </p:nvSpPr>
          <p:spPr>
            <a:xfrm>
              <a:off x="2445141" y="4557598"/>
              <a:ext cx="2031325" cy="369332"/>
            </a:xfrm>
            <a:prstGeom prst="rect">
              <a:avLst/>
            </a:prstGeom>
          </p:spPr>
          <p:txBody>
            <a:bodyPr wrap="none">
              <a:spAutoFit/>
            </a:bodyPr>
            <a:lstStyle/>
            <a:p>
              <a:r>
                <a:rPr lang="zh-CN" altLang="en-US" b="1" dirty="0" smtClean="0">
                  <a:solidFill>
                    <a:schemeClr val="tx1">
                      <a:lumMod val="75000"/>
                      <a:lumOff val="25000"/>
                    </a:schemeClr>
                  </a:solidFill>
                  <a:latin typeface="Microsoft YaHei" panose="020B0503020204020204" pitchFamily="34" charset="-122"/>
                  <a:ea typeface="Microsoft YaHei" panose="020B0503020204020204" pitchFamily="34" charset="-122"/>
                </a:rPr>
                <a:t>坚持</a:t>
              </a:r>
              <a:r>
                <a:rPr lang="zh-CN" altLang="en-US" b="1" dirty="0">
                  <a:solidFill>
                    <a:schemeClr val="tx1">
                      <a:lumMod val="75000"/>
                      <a:lumOff val="25000"/>
                    </a:schemeClr>
                  </a:solidFill>
                  <a:latin typeface="Microsoft YaHei" panose="020B0503020204020204" pitchFamily="34" charset="-122"/>
                  <a:ea typeface="Microsoft YaHei" panose="020B0503020204020204" pitchFamily="34" charset="-122"/>
                </a:rPr>
                <a:t>人民当家作主</a:t>
              </a:r>
              <a:endParaRPr lang="zh-CN" altLang="en-US" b="1" dirty="0">
                <a:solidFill>
                  <a:schemeClr val="tx1">
                    <a:lumMod val="75000"/>
                    <a:lumOff val="25000"/>
                  </a:schemeClr>
                </a:solidFill>
              </a:endParaRPr>
            </a:p>
          </p:txBody>
        </p:sp>
        <p:sp>
          <p:nvSpPr>
            <p:cNvPr id="21" name="圆角矩形 20"/>
            <p:cNvSpPr/>
            <p:nvPr/>
          </p:nvSpPr>
          <p:spPr>
            <a:xfrm>
              <a:off x="1700122" y="4530305"/>
              <a:ext cx="533281" cy="42391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200" dirty="0" smtClean="0">
                  <a:latin typeface="Impact" panose="020B0806030902050204" pitchFamily="34" charset="0"/>
                </a:rPr>
                <a:t>05</a:t>
              </a:r>
              <a:endParaRPr lang="zh-CN" altLang="en-US" sz="2200" dirty="0">
                <a:latin typeface="Impact" panose="020B0806030902050204" pitchFamily="34" charset="0"/>
              </a:endParaRPr>
            </a:p>
          </p:txBody>
        </p:sp>
      </p:grpSp>
      <p:grpSp>
        <p:nvGrpSpPr>
          <p:cNvPr id="36" name="组合 35"/>
          <p:cNvGrpSpPr/>
          <p:nvPr/>
        </p:nvGrpSpPr>
        <p:grpSpPr>
          <a:xfrm>
            <a:off x="1700122" y="5135844"/>
            <a:ext cx="2776343" cy="423919"/>
            <a:chOff x="1700122" y="5063836"/>
            <a:chExt cx="2776343" cy="423919"/>
          </a:xfrm>
        </p:grpSpPr>
        <p:sp>
          <p:nvSpPr>
            <p:cNvPr id="8" name="矩形 7"/>
            <p:cNvSpPr/>
            <p:nvPr/>
          </p:nvSpPr>
          <p:spPr>
            <a:xfrm>
              <a:off x="2445140" y="5091129"/>
              <a:ext cx="2031325" cy="369332"/>
            </a:xfrm>
            <a:prstGeom prst="rect">
              <a:avLst/>
            </a:prstGeom>
          </p:spPr>
          <p:txBody>
            <a:bodyPr wrap="none">
              <a:spAutoFit/>
            </a:bodyPr>
            <a:lstStyle/>
            <a:p>
              <a:r>
                <a:rPr lang="zh-CN" altLang="en-US" b="1" dirty="0" smtClean="0">
                  <a:solidFill>
                    <a:schemeClr val="tx1">
                      <a:lumMod val="75000"/>
                      <a:lumOff val="25000"/>
                    </a:schemeClr>
                  </a:solidFill>
                  <a:latin typeface="Microsoft YaHei" panose="020B0503020204020204" pitchFamily="34" charset="-122"/>
                  <a:ea typeface="Microsoft YaHei" panose="020B0503020204020204" pitchFamily="34" charset="-122"/>
                </a:rPr>
                <a:t>坚持</a:t>
              </a:r>
              <a:r>
                <a:rPr lang="zh-CN" altLang="en-US" b="1" dirty="0">
                  <a:solidFill>
                    <a:schemeClr val="tx1">
                      <a:lumMod val="75000"/>
                      <a:lumOff val="25000"/>
                    </a:schemeClr>
                  </a:solidFill>
                  <a:latin typeface="Microsoft YaHei" panose="020B0503020204020204" pitchFamily="34" charset="-122"/>
                  <a:ea typeface="Microsoft YaHei" panose="020B0503020204020204" pitchFamily="34" charset="-122"/>
                </a:rPr>
                <a:t>全面依法治国</a:t>
              </a:r>
              <a:endParaRPr lang="zh-CN" altLang="en-US" b="1" dirty="0">
                <a:solidFill>
                  <a:schemeClr val="tx1">
                    <a:lumMod val="75000"/>
                    <a:lumOff val="25000"/>
                  </a:schemeClr>
                </a:solidFill>
              </a:endParaRPr>
            </a:p>
          </p:txBody>
        </p:sp>
        <p:sp>
          <p:nvSpPr>
            <p:cNvPr id="22" name="圆角矩形 21"/>
            <p:cNvSpPr/>
            <p:nvPr/>
          </p:nvSpPr>
          <p:spPr>
            <a:xfrm>
              <a:off x="1700122" y="5063836"/>
              <a:ext cx="533281" cy="42391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200" dirty="0" smtClean="0">
                  <a:latin typeface="Impact" panose="020B0806030902050204" pitchFamily="34" charset="0"/>
                </a:rPr>
                <a:t>06</a:t>
              </a:r>
              <a:endParaRPr lang="zh-CN" altLang="en-US" sz="2200" dirty="0">
                <a:latin typeface="Impact" panose="020B0806030902050204" pitchFamily="34" charset="0"/>
              </a:endParaRPr>
            </a:p>
          </p:txBody>
        </p:sp>
      </p:grpSp>
      <p:grpSp>
        <p:nvGrpSpPr>
          <p:cNvPr id="37" name="组合 36"/>
          <p:cNvGrpSpPr/>
          <p:nvPr/>
        </p:nvGrpSpPr>
        <p:grpSpPr>
          <a:xfrm>
            <a:off x="1700122" y="5669377"/>
            <a:ext cx="3699673" cy="423919"/>
            <a:chOff x="1700122" y="5597369"/>
            <a:chExt cx="3699673" cy="423919"/>
          </a:xfrm>
        </p:grpSpPr>
        <p:sp>
          <p:nvSpPr>
            <p:cNvPr id="9" name="矩形 8"/>
            <p:cNvSpPr/>
            <p:nvPr/>
          </p:nvSpPr>
          <p:spPr>
            <a:xfrm>
              <a:off x="2445140" y="5624662"/>
              <a:ext cx="2954655" cy="369332"/>
            </a:xfrm>
            <a:prstGeom prst="rect">
              <a:avLst/>
            </a:prstGeom>
          </p:spPr>
          <p:txBody>
            <a:bodyPr wrap="none">
              <a:spAutoFit/>
            </a:bodyPr>
            <a:lstStyle/>
            <a:p>
              <a:r>
                <a:rPr lang="zh-CN" altLang="en-US" b="1" dirty="0" smtClean="0">
                  <a:solidFill>
                    <a:schemeClr val="tx1">
                      <a:lumMod val="75000"/>
                      <a:lumOff val="25000"/>
                    </a:schemeClr>
                  </a:solidFill>
                  <a:latin typeface="Microsoft YaHei" panose="020B0503020204020204" pitchFamily="34" charset="-122"/>
                  <a:ea typeface="Microsoft YaHei" panose="020B0503020204020204" pitchFamily="34" charset="-122"/>
                </a:rPr>
                <a:t>坚持</a:t>
              </a:r>
              <a:r>
                <a:rPr lang="zh-CN" altLang="en-US" b="1" dirty="0">
                  <a:solidFill>
                    <a:schemeClr val="tx1">
                      <a:lumMod val="75000"/>
                      <a:lumOff val="25000"/>
                    </a:schemeClr>
                  </a:solidFill>
                  <a:latin typeface="Microsoft YaHei" panose="020B0503020204020204" pitchFamily="34" charset="-122"/>
                  <a:ea typeface="Microsoft YaHei" panose="020B0503020204020204" pitchFamily="34" charset="-122"/>
                </a:rPr>
                <a:t>社会主义核心价值体系</a:t>
              </a:r>
              <a:endParaRPr lang="zh-CN" altLang="en-US" b="1" dirty="0">
                <a:solidFill>
                  <a:schemeClr val="tx1">
                    <a:lumMod val="75000"/>
                    <a:lumOff val="25000"/>
                  </a:schemeClr>
                </a:solidFill>
              </a:endParaRPr>
            </a:p>
          </p:txBody>
        </p:sp>
        <p:sp>
          <p:nvSpPr>
            <p:cNvPr id="23" name="圆角矩形 22"/>
            <p:cNvSpPr/>
            <p:nvPr/>
          </p:nvSpPr>
          <p:spPr>
            <a:xfrm>
              <a:off x="1700122" y="5597369"/>
              <a:ext cx="533281" cy="42391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200" dirty="0" smtClean="0">
                  <a:latin typeface="Impact" panose="020B0806030902050204" pitchFamily="34" charset="0"/>
                </a:rPr>
                <a:t>07</a:t>
              </a:r>
              <a:endParaRPr lang="zh-CN" altLang="en-US" sz="2200" dirty="0">
                <a:latin typeface="Impact" panose="020B0806030902050204" pitchFamily="34" charset="0"/>
              </a:endParaRPr>
            </a:p>
          </p:txBody>
        </p:sp>
      </p:grpSp>
      <p:grpSp>
        <p:nvGrpSpPr>
          <p:cNvPr id="38" name="组合 37"/>
          <p:cNvGrpSpPr/>
          <p:nvPr/>
        </p:nvGrpSpPr>
        <p:grpSpPr>
          <a:xfrm>
            <a:off x="6310313" y="2468189"/>
            <a:ext cx="3871274" cy="423919"/>
            <a:chOff x="6310313" y="2396181"/>
            <a:chExt cx="3871274" cy="423919"/>
          </a:xfrm>
        </p:grpSpPr>
        <p:sp>
          <p:nvSpPr>
            <p:cNvPr id="10" name="矩形 9"/>
            <p:cNvSpPr/>
            <p:nvPr/>
          </p:nvSpPr>
          <p:spPr>
            <a:xfrm>
              <a:off x="6996100" y="2423474"/>
              <a:ext cx="3185487" cy="369332"/>
            </a:xfrm>
            <a:prstGeom prst="rect">
              <a:avLst/>
            </a:prstGeom>
          </p:spPr>
          <p:txBody>
            <a:bodyPr wrap="none">
              <a:spAutoFit/>
            </a:bodyPr>
            <a:lstStyle/>
            <a:p>
              <a:r>
                <a:rPr lang="zh-CN" altLang="en-US" b="1" dirty="0" smtClean="0">
                  <a:solidFill>
                    <a:schemeClr val="tx1">
                      <a:lumMod val="75000"/>
                      <a:lumOff val="25000"/>
                    </a:schemeClr>
                  </a:solidFill>
                  <a:latin typeface="Microsoft YaHei" panose="020B0503020204020204" pitchFamily="34" charset="-122"/>
                  <a:ea typeface="Microsoft YaHei" panose="020B0503020204020204" pitchFamily="34" charset="-122"/>
                </a:rPr>
                <a:t>坚持</a:t>
              </a:r>
              <a:r>
                <a:rPr lang="zh-CN" altLang="en-US" b="1" dirty="0">
                  <a:solidFill>
                    <a:schemeClr val="tx1">
                      <a:lumMod val="75000"/>
                      <a:lumOff val="25000"/>
                    </a:schemeClr>
                  </a:solidFill>
                  <a:latin typeface="Microsoft YaHei" panose="020B0503020204020204" pitchFamily="34" charset="-122"/>
                  <a:ea typeface="Microsoft YaHei" panose="020B0503020204020204" pitchFamily="34" charset="-122"/>
                </a:rPr>
                <a:t>在发展中保障和改善民生</a:t>
              </a:r>
              <a:endParaRPr lang="zh-CN" altLang="en-US" b="1" dirty="0">
                <a:solidFill>
                  <a:schemeClr val="tx1">
                    <a:lumMod val="75000"/>
                    <a:lumOff val="25000"/>
                  </a:schemeClr>
                </a:solidFill>
              </a:endParaRPr>
            </a:p>
          </p:txBody>
        </p:sp>
        <p:sp>
          <p:nvSpPr>
            <p:cNvPr id="24" name="圆角矩形 23"/>
            <p:cNvSpPr/>
            <p:nvPr/>
          </p:nvSpPr>
          <p:spPr>
            <a:xfrm>
              <a:off x="6310313" y="2396181"/>
              <a:ext cx="533281" cy="42391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200" dirty="0" smtClean="0">
                  <a:latin typeface="Impact" panose="020B0806030902050204" pitchFamily="34" charset="0"/>
                </a:rPr>
                <a:t>08</a:t>
              </a:r>
              <a:endParaRPr lang="zh-CN" altLang="en-US" sz="2200" dirty="0">
                <a:latin typeface="Impact" panose="020B0806030902050204" pitchFamily="34" charset="0"/>
              </a:endParaRPr>
            </a:p>
          </p:txBody>
        </p:sp>
      </p:grpSp>
      <p:grpSp>
        <p:nvGrpSpPr>
          <p:cNvPr id="39" name="组合 38"/>
          <p:cNvGrpSpPr/>
          <p:nvPr/>
        </p:nvGrpSpPr>
        <p:grpSpPr>
          <a:xfrm>
            <a:off x="6310313" y="3001720"/>
            <a:ext cx="3178777" cy="423919"/>
            <a:chOff x="6310313" y="2929712"/>
            <a:chExt cx="3178777" cy="423919"/>
          </a:xfrm>
        </p:grpSpPr>
        <p:sp>
          <p:nvSpPr>
            <p:cNvPr id="12" name="矩形 11"/>
            <p:cNvSpPr/>
            <p:nvPr/>
          </p:nvSpPr>
          <p:spPr>
            <a:xfrm>
              <a:off x="6996100" y="2957005"/>
              <a:ext cx="2492990" cy="369332"/>
            </a:xfrm>
            <a:prstGeom prst="rect">
              <a:avLst/>
            </a:prstGeom>
          </p:spPr>
          <p:txBody>
            <a:bodyPr wrap="none">
              <a:spAutoFit/>
            </a:bodyPr>
            <a:lstStyle/>
            <a:p>
              <a:r>
                <a:rPr lang="zh-CN" altLang="en-US" b="1" dirty="0" smtClean="0">
                  <a:solidFill>
                    <a:schemeClr val="tx1">
                      <a:lumMod val="75000"/>
                      <a:lumOff val="25000"/>
                    </a:schemeClr>
                  </a:solidFill>
                  <a:latin typeface="Microsoft YaHei" panose="020B0503020204020204" pitchFamily="34" charset="-122"/>
                  <a:ea typeface="Microsoft YaHei" panose="020B0503020204020204" pitchFamily="34" charset="-122"/>
                </a:rPr>
                <a:t>坚持</a:t>
              </a:r>
              <a:r>
                <a:rPr lang="zh-CN" altLang="en-US" b="1" dirty="0">
                  <a:solidFill>
                    <a:schemeClr val="tx1">
                      <a:lumMod val="75000"/>
                      <a:lumOff val="25000"/>
                    </a:schemeClr>
                  </a:solidFill>
                  <a:latin typeface="Microsoft YaHei" panose="020B0503020204020204" pitchFamily="34" charset="-122"/>
                  <a:ea typeface="Microsoft YaHei" panose="020B0503020204020204" pitchFamily="34" charset="-122"/>
                </a:rPr>
                <a:t>人与自然和谐共生</a:t>
              </a:r>
              <a:endParaRPr lang="zh-CN" altLang="en-US" b="1" dirty="0">
                <a:solidFill>
                  <a:schemeClr val="tx1">
                    <a:lumMod val="75000"/>
                    <a:lumOff val="25000"/>
                  </a:schemeClr>
                </a:solidFill>
              </a:endParaRPr>
            </a:p>
          </p:txBody>
        </p:sp>
        <p:sp>
          <p:nvSpPr>
            <p:cNvPr id="25" name="圆角矩形 24"/>
            <p:cNvSpPr/>
            <p:nvPr/>
          </p:nvSpPr>
          <p:spPr>
            <a:xfrm>
              <a:off x="6310313" y="2929712"/>
              <a:ext cx="533281" cy="42391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200" dirty="0" smtClean="0">
                  <a:latin typeface="Impact" panose="020B0806030902050204" pitchFamily="34" charset="0"/>
                </a:rPr>
                <a:t>09</a:t>
              </a:r>
              <a:endParaRPr lang="zh-CN" altLang="en-US" sz="2200" dirty="0">
                <a:latin typeface="Impact" panose="020B0806030902050204" pitchFamily="34" charset="0"/>
              </a:endParaRPr>
            </a:p>
          </p:txBody>
        </p:sp>
      </p:grpSp>
      <p:grpSp>
        <p:nvGrpSpPr>
          <p:cNvPr id="40" name="组合 39"/>
          <p:cNvGrpSpPr/>
          <p:nvPr/>
        </p:nvGrpSpPr>
        <p:grpSpPr>
          <a:xfrm>
            <a:off x="6310313" y="3535251"/>
            <a:ext cx="2947945" cy="423919"/>
            <a:chOff x="6310313" y="3463243"/>
            <a:chExt cx="2947945" cy="423919"/>
          </a:xfrm>
        </p:grpSpPr>
        <p:sp>
          <p:nvSpPr>
            <p:cNvPr id="11" name="矩形 10"/>
            <p:cNvSpPr/>
            <p:nvPr/>
          </p:nvSpPr>
          <p:spPr>
            <a:xfrm>
              <a:off x="6996100" y="3490536"/>
              <a:ext cx="2262158" cy="369332"/>
            </a:xfrm>
            <a:prstGeom prst="rect">
              <a:avLst/>
            </a:prstGeom>
          </p:spPr>
          <p:txBody>
            <a:bodyPr wrap="none">
              <a:spAutoFit/>
            </a:bodyPr>
            <a:lstStyle/>
            <a:p>
              <a:r>
                <a:rPr lang="zh-CN" altLang="en-US" b="1" dirty="0" smtClean="0">
                  <a:solidFill>
                    <a:schemeClr val="tx1">
                      <a:lumMod val="75000"/>
                      <a:lumOff val="25000"/>
                    </a:schemeClr>
                  </a:solidFill>
                  <a:latin typeface="Microsoft YaHei" panose="020B0503020204020204" pitchFamily="34" charset="-122"/>
                  <a:ea typeface="Microsoft YaHei" panose="020B0503020204020204" pitchFamily="34" charset="-122"/>
                </a:rPr>
                <a:t>坚持</a:t>
              </a:r>
              <a:r>
                <a:rPr lang="zh-CN" altLang="en-US" b="1" dirty="0">
                  <a:solidFill>
                    <a:schemeClr val="tx1">
                      <a:lumMod val="75000"/>
                      <a:lumOff val="25000"/>
                    </a:schemeClr>
                  </a:solidFill>
                  <a:latin typeface="Microsoft YaHei" panose="020B0503020204020204" pitchFamily="34" charset="-122"/>
                  <a:ea typeface="Microsoft YaHei" panose="020B0503020204020204" pitchFamily="34" charset="-122"/>
                </a:rPr>
                <a:t>总体国家安全观</a:t>
              </a:r>
              <a:endParaRPr lang="zh-CN" altLang="en-US" b="1" dirty="0">
                <a:solidFill>
                  <a:schemeClr val="tx1">
                    <a:lumMod val="75000"/>
                    <a:lumOff val="25000"/>
                  </a:schemeClr>
                </a:solidFill>
              </a:endParaRPr>
            </a:p>
          </p:txBody>
        </p:sp>
        <p:sp>
          <p:nvSpPr>
            <p:cNvPr id="26" name="圆角矩形 25"/>
            <p:cNvSpPr/>
            <p:nvPr/>
          </p:nvSpPr>
          <p:spPr>
            <a:xfrm>
              <a:off x="6310313" y="3463243"/>
              <a:ext cx="533281" cy="42391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200" dirty="0" smtClean="0">
                  <a:latin typeface="Impact" panose="020B0806030902050204" pitchFamily="34" charset="0"/>
                </a:rPr>
                <a:t>10</a:t>
              </a:r>
              <a:endParaRPr lang="zh-CN" altLang="en-US" sz="2200" dirty="0">
                <a:latin typeface="Impact" panose="020B0806030902050204" pitchFamily="34" charset="0"/>
              </a:endParaRPr>
            </a:p>
          </p:txBody>
        </p:sp>
      </p:grpSp>
      <p:grpSp>
        <p:nvGrpSpPr>
          <p:cNvPr id="41" name="组合 40"/>
          <p:cNvGrpSpPr/>
          <p:nvPr/>
        </p:nvGrpSpPr>
        <p:grpSpPr>
          <a:xfrm>
            <a:off x="6310313" y="4068782"/>
            <a:ext cx="3871274" cy="423919"/>
            <a:chOff x="6310313" y="3996774"/>
            <a:chExt cx="3871274" cy="423919"/>
          </a:xfrm>
        </p:grpSpPr>
        <p:sp>
          <p:nvSpPr>
            <p:cNvPr id="13" name="矩形 12"/>
            <p:cNvSpPr/>
            <p:nvPr/>
          </p:nvSpPr>
          <p:spPr>
            <a:xfrm>
              <a:off x="6996100" y="4024067"/>
              <a:ext cx="3185487" cy="369332"/>
            </a:xfrm>
            <a:prstGeom prst="rect">
              <a:avLst/>
            </a:prstGeom>
          </p:spPr>
          <p:txBody>
            <a:bodyPr wrap="none">
              <a:spAutoFit/>
            </a:bodyPr>
            <a:lstStyle/>
            <a:p>
              <a:r>
                <a:rPr lang="zh-CN" altLang="en-US" b="1" dirty="0" smtClean="0">
                  <a:solidFill>
                    <a:schemeClr val="tx1">
                      <a:lumMod val="75000"/>
                      <a:lumOff val="25000"/>
                    </a:schemeClr>
                  </a:solidFill>
                  <a:latin typeface="Microsoft YaHei" panose="020B0503020204020204" pitchFamily="34" charset="-122"/>
                  <a:ea typeface="Microsoft YaHei" panose="020B0503020204020204" pitchFamily="34" charset="-122"/>
                </a:rPr>
                <a:t>坚持</a:t>
              </a:r>
              <a:r>
                <a:rPr lang="zh-CN" altLang="en-US" b="1" dirty="0">
                  <a:solidFill>
                    <a:schemeClr val="tx1">
                      <a:lumMod val="75000"/>
                      <a:lumOff val="25000"/>
                    </a:schemeClr>
                  </a:solidFill>
                  <a:latin typeface="Microsoft YaHei" panose="020B0503020204020204" pitchFamily="34" charset="-122"/>
                  <a:ea typeface="Microsoft YaHei" panose="020B0503020204020204" pitchFamily="34" charset="-122"/>
                </a:rPr>
                <a:t>党对人民军队的绝对领导</a:t>
              </a:r>
              <a:endParaRPr lang="zh-CN" altLang="en-US" b="1" dirty="0">
                <a:solidFill>
                  <a:schemeClr val="tx1">
                    <a:lumMod val="75000"/>
                    <a:lumOff val="25000"/>
                  </a:schemeClr>
                </a:solidFill>
              </a:endParaRPr>
            </a:p>
          </p:txBody>
        </p:sp>
        <p:sp>
          <p:nvSpPr>
            <p:cNvPr id="27" name="圆角矩形 26"/>
            <p:cNvSpPr/>
            <p:nvPr/>
          </p:nvSpPr>
          <p:spPr>
            <a:xfrm>
              <a:off x="6310313" y="3996774"/>
              <a:ext cx="533281" cy="42391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200" dirty="0" smtClean="0">
                  <a:latin typeface="Impact" panose="020B0806030902050204" pitchFamily="34" charset="0"/>
                </a:rPr>
                <a:t>11</a:t>
              </a:r>
              <a:endParaRPr lang="zh-CN" altLang="en-US" sz="2200" dirty="0">
                <a:latin typeface="Impact" panose="020B0806030902050204" pitchFamily="34" charset="0"/>
              </a:endParaRPr>
            </a:p>
          </p:txBody>
        </p:sp>
      </p:grpSp>
      <p:grpSp>
        <p:nvGrpSpPr>
          <p:cNvPr id="42" name="组合 41"/>
          <p:cNvGrpSpPr/>
          <p:nvPr/>
        </p:nvGrpSpPr>
        <p:grpSpPr>
          <a:xfrm>
            <a:off x="6310313" y="4602313"/>
            <a:ext cx="4332939" cy="423919"/>
            <a:chOff x="6310313" y="4530305"/>
            <a:chExt cx="4332939" cy="423919"/>
          </a:xfrm>
        </p:grpSpPr>
        <p:sp>
          <p:nvSpPr>
            <p:cNvPr id="14" name="矩形 13"/>
            <p:cNvSpPr/>
            <p:nvPr/>
          </p:nvSpPr>
          <p:spPr>
            <a:xfrm>
              <a:off x="6996100" y="4557598"/>
              <a:ext cx="3647152" cy="369332"/>
            </a:xfrm>
            <a:prstGeom prst="rect">
              <a:avLst/>
            </a:prstGeom>
          </p:spPr>
          <p:txBody>
            <a:bodyPr wrap="none">
              <a:spAutoFit/>
            </a:bodyPr>
            <a:lstStyle/>
            <a:p>
              <a:r>
                <a:rPr lang="zh-CN" altLang="en-US" b="1" dirty="0" smtClean="0">
                  <a:solidFill>
                    <a:schemeClr val="tx1">
                      <a:lumMod val="75000"/>
                      <a:lumOff val="25000"/>
                    </a:schemeClr>
                  </a:solidFill>
                  <a:latin typeface="Microsoft YaHei" panose="020B0503020204020204" pitchFamily="34" charset="-122"/>
                  <a:ea typeface="Microsoft YaHei" panose="020B0503020204020204" pitchFamily="34" charset="-122"/>
                </a:rPr>
                <a:t>坚持</a:t>
              </a:r>
              <a:r>
                <a:rPr lang="zh-CN" altLang="en-US" b="1" dirty="0">
                  <a:solidFill>
                    <a:schemeClr val="tx1">
                      <a:lumMod val="75000"/>
                      <a:lumOff val="25000"/>
                    </a:schemeClr>
                  </a:solidFill>
                  <a:latin typeface="Microsoft YaHei" panose="020B0503020204020204" pitchFamily="34" charset="-122"/>
                  <a:ea typeface="Microsoft YaHei" panose="020B0503020204020204" pitchFamily="34" charset="-122"/>
                </a:rPr>
                <a:t>“一国两制”和推进祖国统一</a:t>
              </a:r>
              <a:endParaRPr lang="zh-CN" altLang="en-US" b="1" dirty="0">
                <a:solidFill>
                  <a:schemeClr val="tx1">
                    <a:lumMod val="75000"/>
                    <a:lumOff val="25000"/>
                  </a:schemeClr>
                </a:solidFill>
              </a:endParaRPr>
            </a:p>
          </p:txBody>
        </p:sp>
        <p:sp>
          <p:nvSpPr>
            <p:cNvPr id="28" name="圆角矩形 27"/>
            <p:cNvSpPr/>
            <p:nvPr/>
          </p:nvSpPr>
          <p:spPr>
            <a:xfrm>
              <a:off x="6310313" y="4530305"/>
              <a:ext cx="533281" cy="42391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200" dirty="0" smtClean="0">
                  <a:latin typeface="Impact" panose="020B0806030902050204" pitchFamily="34" charset="0"/>
                </a:rPr>
                <a:t>12</a:t>
              </a:r>
              <a:endParaRPr lang="zh-CN" altLang="en-US" sz="2200" dirty="0">
                <a:latin typeface="Impact" panose="020B0806030902050204" pitchFamily="34" charset="0"/>
              </a:endParaRPr>
            </a:p>
          </p:txBody>
        </p:sp>
      </p:grpSp>
      <p:grpSp>
        <p:nvGrpSpPr>
          <p:cNvPr id="43" name="组合 42"/>
          <p:cNvGrpSpPr/>
          <p:nvPr/>
        </p:nvGrpSpPr>
        <p:grpSpPr>
          <a:xfrm>
            <a:off x="6310313" y="5135844"/>
            <a:ext cx="3871274" cy="423919"/>
            <a:chOff x="6310313" y="5063836"/>
            <a:chExt cx="3871274" cy="423919"/>
          </a:xfrm>
        </p:grpSpPr>
        <p:sp>
          <p:nvSpPr>
            <p:cNvPr id="15" name="矩形 14"/>
            <p:cNvSpPr/>
            <p:nvPr/>
          </p:nvSpPr>
          <p:spPr>
            <a:xfrm>
              <a:off x="6996100" y="5091129"/>
              <a:ext cx="3185487" cy="369332"/>
            </a:xfrm>
            <a:prstGeom prst="rect">
              <a:avLst/>
            </a:prstGeom>
          </p:spPr>
          <p:txBody>
            <a:bodyPr wrap="none">
              <a:spAutoFit/>
            </a:bodyPr>
            <a:lstStyle/>
            <a:p>
              <a:r>
                <a:rPr lang="zh-CN" altLang="en-US" b="1" dirty="0" smtClean="0">
                  <a:solidFill>
                    <a:schemeClr val="tx1">
                      <a:lumMod val="75000"/>
                      <a:lumOff val="25000"/>
                    </a:schemeClr>
                  </a:solidFill>
                  <a:latin typeface="Microsoft YaHei" panose="020B0503020204020204" pitchFamily="34" charset="-122"/>
                  <a:ea typeface="Microsoft YaHei" panose="020B0503020204020204" pitchFamily="34" charset="-122"/>
                </a:rPr>
                <a:t>坚持</a:t>
              </a:r>
              <a:r>
                <a:rPr lang="zh-CN" altLang="en-US" b="1" dirty="0">
                  <a:solidFill>
                    <a:schemeClr val="tx1">
                      <a:lumMod val="75000"/>
                      <a:lumOff val="25000"/>
                    </a:schemeClr>
                  </a:solidFill>
                  <a:latin typeface="Microsoft YaHei" panose="020B0503020204020204" pitchFamily="34" charset="-122"/>
                  <a:ea typeface="Microsoft YaHei" panose="020B0503020204020204" pitchFamily="34" charset="-122"/>
                </a:rPr>
                <a:t>推动构建人类命运共同体</a:t>
              </a:r>
              <a:endParaRPr lang="zh-CN" altLang="en-US" b="1" dirty="0">
                <a:solidFill>
                  <a:schemeClr val="tx1">
                    <a:lumMod val="75000"/>
                    <a:lumOff val="25000"/>
                  </a:schemeClr>
                </a:solidFill>
              </a:endParaRPr>
            </a:p>
          </p:txBody>
        </p:sp>
        <p:sp>
          <p:nvSpPr>
            <p:cNvPr id="29" name="圆角矩形 28"/>
            <p:cNvSpPr/>
            <p:nvPr/>
          </p:nvSpPr>
          <p:spPr>
            <a:xfrm>
              <a:off x="6310313" y="5063836"/>
              <a:ext cx="533281" cy="42391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200" dirty="0" smtClean="0">
                  <a:latin typeface="Impact" panose="020B0806030902050204" pitchFamily="34" charset="0"/>
                </a:rPr>
                <a:t>13</a:t>
              </a:r>
              <a:endParaRPr lang="zh-CN" altLang="en-US" sz="2200" dirty="0">
                <a:latin typeface="Impact" panose="020B0806030902050204" pitchFamily="34" charset="0"/>
              </a:endParaRPr>
            </a:p>
          </p:txBody>
        </p:sp>
      </p:grpSp>
      <p:grpSp>
        <p:nvGrpSpPr>
          <p:cNvPr id="44" name="组合 43"/>
          <p:cNvGrpSpPr/>
          <p:nvPr/>
        </p:nvGrpSpPr>
        <p:grpSpPr>
          <a:xfrm>
            <a:off x="6310313" y="5669377"/>
            <a:ext cx="2717112" cy="423919"/>
            <a:chOff x="6310313" y="5597369"/>
            <a:chExt cx="2717112" cy="423919"/>
          </a:xfrm>
        </p:grpSpPr>
        <p:sp>
          <p:nvSpPr>
            <p:cNvPr id="16" name="矩形 15"/>
            <p:cNvSpPr/>
            <p:nvPr/>
          </p:nvSpPr>
          <p:spPr>
            <a:xfrm>
              <a:off x="6996100" y="5624662"/>
              <a:ext cx="2031325" cy="369332"/>
            </a:xfrm>
            <a:prstGeom prst="rect">
              <a:avLst/>
            </a:prstGeom>
          </p:spPr>
          <p:txBody>
            <a:bodyPr wrap="none">
              <a:spAutoFit/>
            </a:bodyPr>
            <a:lstStyle/>
            <a:p>
              <a:r>
                <a:rPr lang="zh-CN" altLang="en-US" b="1" dirty="0" smtClean="0">
                  <a:solidFill>
                    <a:schemeClr val="tx1">
                      <a:lumMod val="75000"/>
                      <a:lumOff val="25000"/>
                    </a:schemeClr>
                  </a:solidFill>
                  <a:latin typeface="Microsoft YaHei" panose="020B0503020204020204" pitchFamily="34" charset="-122"/>
                  <a:ea typeface="Microsoft YaHei" panose="020B0503020204020204" pitchFamily="34" charset="-122"/>
                </a:rPr>
                <a:t>坚持</a:t>
              </a:r>
              <a:r>
                <a:rPr lang="zh-CN" altLang="en-US" b="1" dirty="0">
                  <a:solidFill>
                    <a:schemeClr val="tx1">
                      <a:lumMod val="75000"/>
                      <a:lumOff val="25000"/>
                    </a:schemeClr>
                  </a:solidFill>
                  <a:latin typeface="Microsoft YaHei" panose="020B0503020204020204" pitchFamily="34" charset="-122"/>
                  <a:ea typeface="Microsoft YaHei" panose="020B0503020204020204" pitchFamily="34" charset="-122"/>
                </a:rPr>
                <a:t>全面从严治党</a:t>
              </a:r>
              <a:endParaRPr lang="zh-CN" altLang="en-US" b="1" dirty="0">
                <a:solidFill>
                  <a:schemeClr val="tx1">
                    <a:lumMod val="75000"/>
                    <a:lumOff val="25000"/>
                  </a:schemeClr>
                </a:solidFill>
              </a:endParaRPr>
            </a:p>
          </p:txBody>
        </p:sp>
        <p:sp>
          <p:nvSpPr>
            <p:cNvPr id="30" name="圆角矩形 29"/>
            <p:cNvSpPr/>
            <p:nvPr/>
          </p:nvSpPr>
          <p:spPr>
            <a:xfrm>
              <a:off x="6310313" y="5597369"/>
              <a:ext cx="533281" cy="42391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200" dirty="0" smtClean="0">
                  <a:latin typeface="Impact" panose="020B0806030902050204" pitchFamily="34" charset="0"/>
                </a:rPr>
                <a:t>14</a:t>
              </a:r>
              <a:endParaRPr lang="zh-CN" altLang="en-US" sz="2200" dirty="0">
                <a:latin typeface="Impact" panose="020B0806030902050204" pitchFamily="34" charset="0"/>
              </a:endParaRPr>
            </a:p>
          </p:txBody>
        </p:sp>
      </p:grpSp>
    </p:spTree>
    <p:extLst>
      <p:ext uri="{BB962C8B-B14F-4D97-AF65-F5344CB8AC3E}">
        <p14:creationId xmlns:p14="http://schemas.microsoft.com/office/powerpoint/2010/main" val="3831999217"/>
      </p:ext>
    </p:extLst>
  </p:cSld>
  <p:clrMapOvr>
    <a:masterClrMapping/>
  </p:clrMapOvr>
  <mc:AlternateContent xmlns:mc="http://schemas.openxmlformats.org/markup-compatibility/2006" xmlns:p14="http://schemas.microsoft.com/office/powerpoint/2010/main">
    <mc:Choice Requires="p14">
      <p:transition spd="slow" p14:dur="1250">
        <p14:switch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iterate type="lt">
                                    <p:tmPct val="4000"/>
                                  </p:iterate>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anim calcmode="lin" valueType="num">
                                      <p:cBhvr>
                                        <p:cTn id="10" dur="750" fill="hold"/>
                                        <p:tgtEl>
                                          <p:spTgt spid="2"/>
                                        </p:tgtEl>
                                        <p:attrNameLst>
                                          <p:attrName>ppt_x</p:attrName>
                                        </p:attrNameLst>
                                      </p:cBhvr>
                                      <p:tavLst>
                                        <p:tav tm="0">
                                          <p:val>
                                            <p:fltVal val="0.5"/>
                                          </p:val>
                                        </p:tav>
                                        <p:tav tm="100000">
                                          <p:val>
                                            <p:strVal val="#ppt_x"/>
                                          </p:val>
                                        </p:tav>
                                      </p:tavLst>
                                    </p:anim>
                                    <p:anim calcmode="lin" valueType="num">
                                      <p:cBhvr>
                                        <p:cTn id="11" dur="750" fill="hold"/>
                                        <p:tgtEl>
                                          <p:spTgt spid="2"/>
                                        </p:tgtEl>
                                        <p:attrNameLst>
                                          <p:attrName>ppt_y</p:attrName>
                                        </p:attrNameLst>
                                      </p:cBhvr>
                                      <p:tavLst>
                                        <p:tav tm="0">
                                          <p:val>
                                            <p:fltVal val="0.5"/>
                                          </p:val>
                                        </p:tav>
                                        <p:tav tm="100000">
                                          <p:val>
                                            <p:strVal val="#ppt_y"/>
                                          </p:val>
                                        </p:tav>
                                      </p:tavLst>
                                    </p:anim>
                                  </p:childTnLst>
                                </p:cTn>
                              </p:par>
                            </p:childTnLst>
                          </p:cTn>
                        </p:par>
                        <p:par>
                          <p:cTn id="12" fill="hold">
                            <p:stCondLst>
                              <p:cond delay="1350"/>
                            </p:stCondLst>
                            <p:childTnLst>
                              <p:par>
                                <p:cTn id="13" presetID="2" presetClass="entr" presetSubtype="2" decel="100000"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1250" fill="hold"/>
                                        <p:tgtEl>
                                          <p:spTgt spid="31"/>
                                        </p:tgtEl>
                                        <p:attrNameLst>
                                          <p:attrName>ppt_x</p:attrName>
                                        </p:attrNameLst>
                                      </p:cBhvr>
                                      <p:tavLst>
                                        <p:tav tm="0">
                                          <p:val>
                                            <p:strVal val="1+#ppt_w/2"/>
                                          </p:val>
                                        </p:tav>
                                        <p:tav tm="100000">
                                          <p:val>
                                            <p:strVal val="#ppt_x"/>
                                          </p:val>
                                        </p:tav>
                                      </p:tavLst>
                                    </p:anim>
                                    <p:anim calcmode="lin" valueType="num">
                                      <p:cBhvr additive="base">
                                        <p:cTn id="16" dur="1250" fill="hold"/>
                                        <p:tgtEl>
                                          <p:spTgt spid="31"/>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15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1250" fill="hold"/>
                                        <p:tgtEl>
                                          <p:spTgt spid="32"/>
                                        </p:tgtEl>
                                        <p:attrNameLst>
                                          <p:attrName>ppt_x</p:attrName>
                                        </p:attrNameLst>
                                      </p:cBhvr>
                                      <p:tavLst>
                                        <p:tav tm="0">
                                          <p:val>
                                            <p:strVal val="1+#ppt_w/2"/>
                                          </p:val>
                                        </p:tav>
                                        <p:tav tm="100000">
                                          <p:val>
                                            <p:strVal val="#ppt_x"/>
                                          </p:val>
                                        </p:tav>
                                      </p:tavLst>
                                    </p:anim>
                                    <p:anim calcmode="lin" valueType="num">
                                      <p:cBhvr additive="base">
                                        <p:cTn id="20" dur="1250" fill="hold"/>
                                        <p:tgtEl>
                                          <p:spTgt spid="32"/>
                                        </p:tgtEl>
                                        <p:attrNameLst>
                                          <p:attrName>ppt_y</p:attrName>
                                        </p:attrNameLst>
                                      </p:cBhvr>
                                      <p:tavLst>
                                        <p:tav tm="0">
                                          <p:val>
                                            <p:strVal val="#ppt_y"/>
                                          </p:val>
                                        </p:tav>
                                        <p:tav tm="100000">
                                          <p:val>
                                            <p:strVal val="#ppt_y"/>
                                          </p:val>
                                        </p:tav>
                                      </p:tavLst>
                                    </p:anim>
                                  </p:childTnLst>
                                </p:cTn>
                              </p:par>
                              <p:par>
                                <p:cTn id="21" presetID="2" presetClass="entr" presetSubtype="2" decel="100000" fill="hold" nodeType="withEffect">
                                  <p:stCondLst>
                                    <p:cond delay="300"/>
                                  </p:stCondLst>
                                  <p:childTnLst>
                                    <p:set>
                                      <p:cBhvr>
                                        <p:cTn id="22" dur="1" fill="hold">
                                          <p:stCondLst>
                                            <p:cond delay="0"/>
                                          </p:stCondLst>
                                        </p:cTn>
                                        <p:tgtEl>
                                          <p:spTgt spid="33"/>
                                        </p:tgtEl>
                                        <p:attrNameLst>
                                          <p:attrName>style.visibility</p:attrName>
                                        </p:attrNameLst>
                                      </p:cBhvr>
                                      <p:to>
                                        <p:strVal val="visible"/>
                                      </p:to>
                                    </p:set>
                                    <p:anim calcmode="lin" valueType="num">
                                      <p:cBhvr additive="base">
                                        <p:cTn id="23" dur="1250" fill="hold"/>
                                        <p:tgtEl>
                                          <p:spTgt spid="33"/>
                                        </p:tgtEl>
                                        <p:attrNameLst>
                                          <p:attrName>ppt_x</p:attrName>
                                        </p:attrNameLst>
                                      </p:cBhvr>
                                      <p:tavLst>
                                        <p:tav tm="0">
                                          <p:val>
                                            <p:strVal val="1+#ppt_w/2"/>
                                          </p:val>
                                        </p:tav>
                                        <p:tav tm="100000">
                                          <p:val>
                                            <p:strVal val="#ppt_x"/>
                                          </p:val>
                                        </p:tav>
                                      </p:tavLst>
                                    </p:anim>
                                    <p:anim calcmode="lin" valueType="num">
                                      <p:cBhvr additive="base">
                                        <p:cTn id="24" dur="1250" fill="hold"/>
                                        <p:tgtEl>
                                          <p:spTgt spid="33"/>
                                        </p:tgtEl>
                                        <p:attrNameLst>
                                          <p:attrName>ppt_y</p:attrName>
                                        </p:attrNameLst>
                                      </p:cBhvr>
                                      <p:tavLst>
                                        <p:tav tm="0">
                                          <p:val>
                                            <p:strVal val="#ppt_y"/>
                                          </p:val>
                                        </p:tav>
                                        <p:tav tm="100000">
                                          <p:val>
                                            <p:strVal val="#ppt_y"/>
                                          </p:val>
                                        </p:tav>
                                      </p:tavLst>
                                    </p:anim>
                                  </p:childTnLst>
                                </p:cTn>
                              </p:par>
                              <p:par>
                                <p:cTn id="25" presetID="2" presetClass="entr" presetSubtype="2" decel="100000" fill="hold" nodeType="withEffect">
                                  <p:stCondLst>
                                    <p:cond delay="40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1250" fill="hold"/>
                                        <p:tgtEl>
                                          <p:spTgt spid="34"/>
                                        </p:tgtEl>
                                        <p:attrNameLst>
                                          <p:attrName>ppt_x</p:attrName>
                                        </p:attrNameLst>
                                      </p:cBhvr>
                                      <p:tavLst>
                                        <p:tav tm="0">
                                          <p:val>
                                            <p:strVal val="1+#ppt_w/2"/>
                                          </p:val>
                                        </p:tav>
                                        <p:tav tm="100000">
                                          <p:val>
                                            <p:strVal val="#ppt_x"/>
                                          </p:val>
                                        </p:tav>
                                      </p:tavLst>
                                    </p:anim>
                                    <p:anim calcmode="lin" valueType="num">
                                      <p:cBhvr additive="base">
                                        <p:cTn id="28" dur="1250" fill="hold"/>
                                        <p:tgtEl>
                                          <p:spTgt spid="34"/>
                                        </p:tgtEl>
                                        <p:attrNameLst>
                                          <p:attrName>ppt_y</p:attrName>
                                        </p:attrNameLst>
                                      </p:cBhvr>
                                      <p:tavLst>
                                        <p:tav tm="0">
                                          <p:val>
                                            <p:strVal val="#ppt_y"/>
                                          </p:val>
                                        </p:tav>
                                        <p:tav tm="100000">
                                          <p:val>
                                            <p:strVal val="#ppt_y"/>
                                          </p:val>
                                        </p:tav>
                                      </p:tavLst>
                                    </p:anim>
                                  </p:childTnLst>
                                </p:cTn>
                              </p:par>
                              <p:par>
                                <p:cTn id="29" presetID="2" presetClass="entr" presetSubtype="2" decel="100000" fill="hold" nodeType="withEffect">
                                  <p:stCondLst>
                                    <p:cond delay="50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1250" fill="hold"/>
                                        <p:tgtEl>
                                          <p:spTgt spid="35"/>
                                        </p:tgtEl>
                                        <p:attrNameLst>
                                          <p:attrName>ppt_x</p:attrName>
                                        </p:attrNameLst>
                                      </p:cBhvr>
                                      <p:tavLst>
                                        <p:tav tm="0">
                                          <p:val>
                                            <p:strVal val="1+#ppt_w/2"/>
                                          </p:val>
                                        </p:tav>
                                        <p:tav tm="100000">
                                          <p:val>
                                            <p:strVal val="#ppt_x"/>
                                          </p:val>
                                        </p:tav>
                                      </p:tavLst>
                                    </p:anim>
                                    <p:anim calcmode="lin" valueType="num">
                                      <p:cBhvr additive="base">
                                        <p:cTn id="32" dur="1250" fill="hold"/>
                                        <p:tgtEl>
                                          <p:spTgt spid="35"/>
                                        </p:tgtEl>
                                        <p:attrNameLst>
                                          <p:attrName>ppt_y</p:attrName>
                                        </p:attrNameLst>
                                      </p:cBhvr>
                                      <p:tavLst>
                                        <p:tav tm="0">
                                          <p:val>
                                            <p:strVal val="#ppt_y"/>
                                          </p:val>
                                        </p:tav>
                                        <p:tav tm="100000">
                                          <p:val>
                                            <p:strVal val="#ppt_y"/>
                                          </p:val>
                                        </p:tav>
                                      </p:tavLst>
                                    </p:anim>
                                  </p:childTnLst>
                                </p:cTn>
                              </p:par>
                              <p:par>
                                <p:cTn id="33" presetID="2" presetClass="entr" presetSubtype="2" decel="100000" fill="hold" nodeType="withEffect">
                                  <p:stCondLst>
                                    <p:cond delay="600"/>
                                  </p:stCondLst>
                                  <p:childTnLst>
                                    <p:set>
                                      <p:cBhvr>
                                        <p:cTn id="34" dur="1" fill="hold">
                                          <p:stCondLst>
                                            <p:cond delay="0"/>
                                          </p:stCondLst>
                                        </p:cTn>
                                        <p:tgtEl>
                                          <p:spTgt spid="36"/>
                                        </p:tgtEl>
                                        <p:attrNameLst>
                                          <p:attrName>style.visibility</p:attrName>
                                        </p:attrNameLst>
                                      </p:cBhvr>
                                      <p:to>
                                        <p:strVal val="visible"/>
                                      </p:to>
                                    </p:set>
                                    <p:anim calcmode="lin" valueType="num">
                                      <p:cBhvr additive="base">
                                        <p:cTn id="35" dur="1250" fill="hold"/>
                                        <p:tgtEl>
                                          <p:spTgt spid="36"/>
                                        </p:tgtEl>
                                        <p:attrNameLst>
                                          <p:attrName>ppt_x</p:attrName>
                                        </p:attrNameLst>
                                      </p:cBhvr>
                                      <p:tavLst>
                                        <p:tav tm="0">
                                          <p:val>
                                            <p:strVal val="1+#ppt_w/2"/>
                                          </p:val>
                                        </p:tav>
                                        <p:tav tm="100000">
                                          <p:val>
                                            <p:strVal val="#ppt_x"/>
                                          </p:val>
                                        </p:tav>
                                      </p:tavLst>
                                    </p:anim>
                                    <p:anim calcmode="lin" valueType="num">
                                      <p:cBhvr additive="base">
                                        <p:cTn id="36" dur="1250" fill="hold"/>
                                        <p:tgtEl>
                                          <p:spTgt spid="36"/>
                                        </p:tgtEl>
                                        <p:attrNameLst>
                                          <p:attrName>ppt_y</p:attrName>
                                        </p:attrNameLst>
                                      </p:cBhvr>
                                      <p:tavLst>
                                        <p:tav tm="0">
                                          <p:val>
                                            <p:strVal val="#ppt_y"/>
                                          </p:val>
                                        </p:tav>
                                        <p:tav tm="100000">
                                          <p:val>
                                            <p:strVal val="#ppt_y"/>
                                          </p:val>
                                        </p:tav>
                                      </p:tavLst>
                                    </p:anim>
                                  </p:childTnLst>
                                </p:cTn>
                              </p:par>
                              <p:par>
                                <p:cTn id="37" presetID="2" presetClass="entr" presetSubtype="2" decel="100000" fill="hold" nodeType="withEffect">
                                  <p:stCondLst>
                                    <p:cond delay="700"/>
                                  </p:stCondLst>
                                  <p:childTnLst>
                                    <p:set>
                                      <p:cBhvr>
                                        <p:cTn id="38" dur="1" fill="hold">
                                          <p:stCondLst>
                                            <p:cond delay="0"/>
                                          </p:stCondLst>
                                        </p:cTn>
                                        <p:tgtEl>
                                          <p:spTgt spid="37"/>
                                        </p:tgtEl>
                                        <p:attrNameLst>
                                          <p:attrName>style.visibility</p:attrName>
                                        </p:attrNameLst>
                                      </p:cBhvr>
                                      <p:to>
                                        <p:strVal val="visible"/>
                                      </p:to>
                                    </p:set>
                                    <p:anim calcmode="lin" valueType="num">
                                      <p:cBhvr additive="base">
                                        <p:cTn id="39" dur="1250" fill="hold"/>
                                        <p:tgtEl>
                                          <p:spTgt spid="37"/>
                                        </p:tgtEl>
                                        <p:attrNameLst>
                                          <p:attrName>ppt_x</p:attrName>
                                        </p:attrNameLst>
                                      </p:cBhvr>
                                      <p:tavLst>
                                        <p:tav tm="0">
                                          <p:val>
                                            <p:strVal val="1+#ppt_w/2"/>
                                          </p:val>
                                        </p:tav>
                                        <p:tav tm="100000">
                                          <p:val>
                                            <p:strVal val="#ppt_x"/>
                                          </p:val>
                                        </p:tav>
                                      </p:tavLst>
                                    </p:anim>
                                    <p:anim calcmode="lin" valueType="num">
                                      <p:cBhvr additive="base">
                                        <p:cTn id="40" dur="1250" fill="hold"/>
                                        <p:tgtEl>
                                          <p:spTgt spid="37"/>
                                        </p:tgtEl>
                                        <p:attrNameLst>
                                          <p:attrName>ppt_y</p:attrName>
                                        </p:attrNameLst>
                                      </p:cBhvr>
                                      <p:tavLst>
                                        <p:tav tm="0">
                                          <p:val>
                                            <p:strVal val="#ppt_y"/>
                                          </p:val>
                                        </p:tav>
                                        <p:tav tm="100000">
                                          <p:val>
                                            <p:strVal val="#ppt_y"/>
                                          </p:val>
                                        </p:tav>
                                      </p:tavLst>
                                    </p:anim>
                                  </p:childTnLst>
                                </p:cTn>
                              </p:par>
                            </p:childTnLst>
                          </p:cTn>
                        </p:par>
                        <p:par>
                          <p:cTn id="41" fill="hold">
                            <p:stCondLst>
                              <p:cond delay="3300"/>
                            </p:stCondLst>
                            <p:childTnLst>
                              <p:par>
                                <p:cTn id="42" presetID="2" presetClass="entr" presetSubtype="2" decel="100000" fill="hold" nodeType="afterEffect">
                                  <p:stCondLst>
                                    <p:cond delay="0"/>
                                  </p:stCondLst>
                                  <p:childTnLst>
                                    <p:set>
                                      <p:cBhvr>
                                        <p:cTn id="43" dur="1" fill="hold">
                                          <p:stCondLst>
                                            <p:cond delay="0"/>
                                          </p:stCondLst>
                                        </p:cTn>
                                        <p:tgtEl>
                                          <p:spTgt spid="38"/>
                                        </p:tgtEl>
                                        <p:attrNameLst>
                                          <p:attrName>style.visibility</p:attrName>
                                        </p:attrNameLst>
                                      </p:cBhvr>
                                      <p:to>
                                        <p:strVal val="visible"/>
                                      </p:to>
                                    </p:set>
                                    <p:anim calcmode="lin" valueType="num">
                                      <p:cBhvr additive="base">
                                        <p:cTn id="44" dur="1000" fill="hold"/>
                                        <p:tgtEl>
                                          <p:spTgt spid="38"/>
                                        </p:tgtEl>
                                        <p:attrNameLst>
                                          <p:attrName>ppt_x</p:attrName>
                                        </p:attrNameLst>
                                      </p:cBhvr>
                                      <p:tavLst>
                                        <p:tav tm="0">
                                          <p:val>
                                            <p:strVal val="1+#ppt_w/2"/>
                                          </p:val>
                                        </p:tav>
                                        <p:tav tm="100000">
                                          <p:val>
                                            <p:strVal val="#ppt_x"/>
                                          </p:val>
                                        </p:tav>
                                      </p:tavLst>
                                    </p:anim>
                                    <p:anim calcmode="lin" valueType="num">
                                      <p:cBhvr additive="base">
                                        <p:cTn id="45" dur="1000" fill="hold"/>
                                        <p:tgtEl>
                                          <p:spTgt spid="38"/>
                                        </p:tgtEl>
                                        <p:attrNameLst>
                                          <p:attrName>ppt_y</p:attrName>
                                        </p:attrNameLst>
                                      </p:cBhvr>
                                      <p:tavLst>
                                        <p:tav tm="0">
                                          <p:val>
                                            <p:strVal val="#ppt_y"/>
                                          </p:val>
                                        </p:tav>
                                        <p:tav tm="100000">
                                          <p:val>
                                            <p:strVal val="#ppt_y"/>
                                          </p:val>
                                        </p:tav>
                                      </p:tavLst>
                                    </p:anim>
                                  </p:childTnLst>
                                </p:cTn>
                              </p:par>
                              <p:par>
                                <p:cTn id="46" presetID="2" presetClass="entr" presetSubtype="2" decel="100000" fill="hold" nodeType="withEffect">
                                  <p:stCondLst>
                                    <p:cond delay="150"/>
                                  </p:stCondLst>
                                  <p:childTnLst>
                                    <p:set>
                                      <p:cBhvr>
                                        <p:cTn id="47" dur="1" fill="hold">
                                          <p:stCondLst>
                                            <p:cond delay="0"/>
                                          </p:stCondLst>
                                        </p:cTn>
                                        <p:tgtEl>
                                          <p:spTgt spid="39"/>
                                        </p:tgtEl>
                                        <p:attrNameLst>
                                          <p:attrName>style.visibility</p:attrName>
                                        </p:attrNameLst>
                                      </p:cBhvr>
                                      <p:to>
                                        <p:strVal val="visible"/>
                                      </p:to>
                                    </p:set>
                                    <p:anim calcmode="lin" valueType="num">
                                      <p:cBhvr additive="base">
                                        <p:cTn id="48" dur="1000" fill="hold"/>
                                        <p:tgtEl>
                                          <p:spTgt spid="39"/>
                                        </p:tgtEl>
                                        <p:attrNameLst>
                                          <p:attrName>ppt_x</p:attrName>
                                        </p:attrNameLst>
                                      </p:cBhvr>
                                      <p:tavLst>
                                        <p:tav tm="0">
                                          <p:val>
                                            <p:strVal val="1+#ppt_w/2"/>
                                          </p:val>
                                        </p:tav>
                                        <p:tav tm="100000">
                                          <p:val>
                                            <p:strVal val="#ppt_x"/>
                                          </p:val>
                                        </p:tav>
                                      </p:tavLst>
                                    </p:anim>
                                    <p:anim calcmode="lin" valueType="num">
                                      <p:cBhvr additive="base">
                                        <p:cTn id="49" dur="1000" fill="hold"/>
                                        <p:tgtEl>
                                          <p:spTgt spid="39"/>
                                        </p:tgtEl>
                                        <p:attrNameLst>
                                          <p:attrName>ppt_y</p:attrName>
                                        </p:attrNameLst>
                                      </p:cBhvr>
                                      <p:tavLst>
                                        <p:tav tm="0">
                                          <p:val>
                                            <p:strVal val="#ppt_y"/>
                                          </p:val>
                                        </p:tav>
                                        <p:tav tm="100000">
                                          <p:val>
                                            <p:strVal val="#ppt_y"/>
                                          </p:val>
                                        </p:tav>
                                      </p:tavLst>
                                    </p:anim>
                                  </p:childTnLst>
                                </p:cTn>
                              </p:par>
                              <p:par>
                                <p:cTn id="50" presetID="2" presetClass="entr" presetSubtype="2" decel="100000" fill="hold" nodeType="withEffect">
                                  <p:stCondLst>
                                    <p:cond delay="300"/>
                                  </p:stCondLst>
                                  <p:childTnLst>
                                    <p:set>
                                      <p:cBhvr>
                                        <p:cTn id="51" dur="1" fill="hold">
                                          <p:stCondLst>
                                            <p:cond delay="0"/>
                                          </p:stCondLst>
                                        </p:cTn>
                                        <p:tgtEl>
                                          <p:spTgt spid="40"/>
                                        </p:tgtEl>
                                        <p:attrNameLst>
                                          <p:attrName>style.visibility</p:attrName>
                                        </p:attrNameLst>
                                      </p:cBhvr>
                                      <p:to>
                                        <p:strVal val="visible"/>
                                      </p:to>
                                    </p:set>
                                    <p:anim calcmode="lin" valueType="num">
                                      <p:cBhvr additive="base">
                                        <p:cTn id="52" dur="1000" fill="hold"/>
                                        <p:tgtEl>
                                          <p:spTgt spid="40"/>
                                        </p:tgtEl>
                                        <p:attrNameLst>
                                          <p:attrName>ppt_x</p:attrName>
                                        </p:attrNameLst>
                                      </p:cBhvr>
                                      <p:tavLst>
                                        <p:tav tm="0">
                                          <p:val>
                                            <p:strVal val="1+#ppt_w/2"/>
                                          </p:val>
                                        </p:tav>
                                        <p:tav tm="100000">
                                          <p:val>
                                            <p:strVal val="#ppt_x"/>
                                          </p:val>
                                        </p:tav>
                                      </p:tavLst>
                                    </p:anim>
                                    <p:anim calcmode="lin" valueType="num">
                                      <p:cBhvr additive="base">
                                        <p:cTn id="53" dur="1000" fill="hold"/>
                                        <p:tgtEl>
                                          <p:spTgt spid="40"/>
                                        </p:tgtEl>
                                        <p:attrNameLst>
                                          <p:attrName>ppt_y</p:attrName>
                                        </p:attrNameLst>
                                      </p:cBhvr>
                                      <p:tavLst>
                                        <p:tav tm="0">
                                          <p:val>
                                            <p:strVal val="#ppt_y"/>
                                          </p:val>
                                        </p:tav>
                                        <p:tav tm="100000">
                                          <p:val>
                                            <p:strVal val="#ppt_y"/>
                                          </p:val>
                                        </p:tav>
                                      </p:tavLst>
                                    </p:anim>
                                  </p:childTnLst>
                                </p:cTn>
                              </p:par>
                              <p:par>
                                <p:cTn id="54" presetID="2" presetClass="entr" presetSubtype="2" decel="100000" fill="hold" nodeType="withEffect">
                                  <p:stCondLst>
                                    <p:cond delay="400"/>
                                  </p:stCondLst>
                                  <p:childTnLst>
                                    <p:set>
                                      <p:cBhvr>
                                        <p:cTn id="55" dur="1" fill="hold">
                                          <p:stCondLst>
                                            <p:cond delay="0"/>
                                          </p:stCondLst>
                                        </p:cTn>
                                        <p:tgtEl>
                                          <p:spTgt spid="41"/>
                                        </p:tgtEl>
                                        <p:attrNameLst>
                                          <p:attrName>style.visibility</p:attrName>
                                        </p:attrNameLst>
                                      </p:cBhvr>
                                      <p:to>
                                        <p:strVal val="visible"/>
                                      </p:to>
                                    </p:set>
                                    <p:anim calcmode="lin" valueType="num">
                                      <p:cBhvr additive="base">
                                        <p:cTn id="56" dur="1000" fill="hold"/>
                                        <p:tgtEl>
                                          <p:spTgt spid="41"/>
                                        </p:tgtEl>
                                        <p:attrNameLst>
                                          <p:attrName>ppt_x</p:attrName>
                                        </p:attrNameLst>
                                      </p:cBhvr>
                                      <p:tavLst>
                                        <p:tav tm="0">
                                          <p:val>
                                            <p:strVal val="1+#ppt_w/2"/>
                                          </p:val>
                                        </p:tav>
                                        <p:tav tm="100000">
                                          <p:val>
                                            <p:strVal val="#ppt_x"/>
                                          </p:val>
                                        </p:tav>
                                      </p:tavLst>
                                    </p:anim>
                                    <p:anim calcmode="lin" valueType="num">
                                      <p:cBhvr additive="base">
                                        <p:cTn id="57" dur="1000" fill="hold"/>
                                        <p:tgtEl>
                                          <p:spTgt spid="41"/>
                                        </p:tgtEl>
                                        <p:attrNameLst>
                                          <p:attrName>ppt_y</p:attrName>
                                        </p:attrNameLst>
                                      </p:cBhvr>
                                      <p:tavLst>
                                        <p:tav tm="0">
                                          <p:val>
                                            <p:strVal val="#ppt_y"/>
                                          </p:val>
                                        </p:tav>
                                        <p:tav tm="100000">
                                          <p:val>
                                            <p:strVal val="#ppt_y"/>
                                          </p:val>
                                        </p:tav>
                                      </p:tavLst>
                                    </p:anim>
                                  </p:childTnLst>
                                </p:cTn>
                              </p:par>
                              <p:par>
                                <p:cTn id="58" presetID="2" presetClass="entr" presetSubtype="2" decel="100000" fill="hold" nodeType="withEffect">
                                  <p:stCondLst>
                                    <p:cond delay="500"/>
                                  </p:stCondLst>
                                  <p:childTnLst>
                                    <p:set>
                                      <p:cBhvr>
                                        <p:cTn id="59" dur="1" fill="hold">
                                          <p:stCondLst>
                                            <p:cond delay="0"/>
                                          </p:stCondLst>
                                        </p:cTn>
                                        <p:tgtEl>
                                          <p:spTgt spid="42"/>
                                        </p:tgtEl>
                                        <p:attrNameLst>
                                          <p:attrName>style.visibility</p:attrName>
                                        </p:attrNameLst>
                                      </p:cBhvr>
                                      <p:to>
                                        <p:strVal val="visible"/>
                                      </p:to>
                                    </p:set>
                                    <p:anim calcmode="lin" valueType="num">
                                      <p:cBhvr additive="base">
                                        <p:cTn id="60" dur="1000" fill="hold"/>
                                        <p:tgtEl>
                                          <p:spTgt spid="42"/>
                                        </p:tgtEl>
                                        <p:attrNameLst>
                                          <p:attrName>ppt_x</p:attrName>
                                        </p:attrNameLst>
                                      </p:cBhvr>
                                      <p:tavLst>
                                        <p:tav tm="0">
                                          <p:val>
                                            <p:strVal val="1+#ppt_w/2"/>
                                          </p:val>
                                        </p:tav>
                                        <p:tav tm="100000">
                                          <p:val>
                                            <p:strVal val="#ppt_x"/>
                                          </p:val>
                                        </p:tav>
                                      </p:tavLst>
                                    </p:anim>
                                    <p:anim calcmode="lin" valueType="num">
                                      <p:cBhvr additive="base">
                                        <p:cTn id="61" dur="1000" fill="hold"/>
                                        <p:tgtEl>
                                          <p:spTgt spid="42"/>
                                        </p:tgtEl>
                                        <p:attrNameLst>
                                          <p:attrName>ppt_y</p:attrName>
                                        </p:attrNameLst>
                                      </p:cBhvr>
                                      <p:tavLst>
                                        <p:tav tm="0">
                                          <p:val>
                                            <p:strVal val="#ppt_y"/>
                                          </p:val>
                                        </p:tav>
                                        <p:tav tm="100000">
                                          <p:val>
                                            <p:strVal val="#ppt_y"/>
                                          </p:val>
                                        </p:tav>
                                      </p:tavLst>
                                    </p:anim>
                                  </p:childTnLst>
                                </p:cTn>
                              </p:par>
                              <p:par>
                                <p:cTn id="62" presetID="2" presetClass="entr" presetSubtype="2" decel="100000" fill="hold" nodeType="withEffect">
                                  <p:stCondLst>
                                    <p:cond delay="600"/>
                                  </p:stCondLst>
                                  <p:childTnLst>
                                    <p:set>
                                      <p:cBhvr>
                                        <p:cTn id="63" dur="1" fill="hold">
                                          <p:stCondLst>
                                            <p:cond delay="0"/>
                                          </p:stCondLst>
                                        </p:cTn>
                                        <p:tgtEl>
                                          <p:spTgt spid="43"/>
                                        </p:tgtEl>
                                        <p:attrNameLst>
                                          <p:attrName>style.visibility</p:attrName>
                                        </p:attrNameLst>
                                      </p:cBhvr>
                                      <p:to>
                                        <p:strVal val="visible"/>
                                      </p:to>
                                    </p:set>
                                    <p:anim calcmode="lin" valueType="num">
                                      <p:cBhvr additive="base">
                                        <p:cTn id="64" dur="1000" fill="hold"/>
                                        <p:tgtEl>
                                          <p:spTgt spid="43"/>
                                        </p:tgtEl>
                                        <p:attrNameLst>
                                          <p:attrName>ppt_x</p:attrName>
                                        </p:attrNameLst>
                                      </p:cBhvr>
                                      <p:tavLst>
                                        <p:tav tm="0">
                                          <p:val>
                                            <p:strVal val="1+#ppt_w/2"/>
                                          </p:val>
                                        </p:tav>
                                        <p:tav tm="100000">
                                          <p:val>
                                            <p:strVal val="#ppt_x"/>
                                          </p:val>
                                        </p:tav>
                                      </p:tavLst>
                                    </p:anim>
                                    <p:anim calcmode="lin" valueType="num">
                                      <p:cBhvr additive="base">
                                        <p:cTn id="65" dur="1000" fill="hold"/>
                                        <p:tgtEl>
                                          <p:spTgt spid="43"/>
                                        </p:tgtEl>
                                        <p:attrNameLst>
                                          <p:attrName>ppt_y</p:attrName>
                                        </p:attrNameLst>
                                      </p:cBhvr>
                                      <p:tavLst>
                                        <p:tav tm="0">
                                          <p:val>
                                            <p:strVal val="#ppt_y"/>
                                          </p:val>
                                        </p:tav>
                                        <p:tav tm="100000">
                                          <p:val>
                                            <p:strVal val="#ppt_y"/>
                                          </p:val>
                                        </p:tav>
                                      </p:tavLst>
                                    </p:anim>
                                  </p:childTnLst>
                                </p:cTn>
                              </p:par>
                              <p:par>
                                <p:cTn id="66" presetID="2" presetClass="entr" presetSubtype="2" decel="100000" fill="hold" nodeType="withEffect">
                                  <p:stCondLst>
                                    <p:cond delay="700"/>
                                  </p:stCondLst>
                                  <p:childTnLst>
                                    <p:set>
                                      <p:cBhvr>
                                        <p:cTn id="67" dur="1" fill="hold">
                                          <p:stCondLst>
                                            <p:cond delay="0"/>
                                          </p:stCondLst>
                                        </p:cTn>
                                        <p:tgtEl>
                                          <p:spTgt spid="44"/>
                                        </p:tgtEl>
                                        <p:attrNameLst>
                                          <p:attrName>style.visibility</p:attrName>
                                        </p:attrNameLst>
                                      </p:cBhvr>
                                      <p:to>
                                        <p:strVal val="visible"/>
                                      </p:to>
                                    </p:set>
                                    <p:anim calcmode="lin" valueType="num">
                                      <p:cBhvr additive="base">
                                        <p:cTn id="68" dur="1000" fill="hold"/>
                                        <p:tgtEl>
                                          <p:spTgt spid="44"/>
                                        </p:tgtEl>
                                        <p:attrNameLst>
                                          <p:attrName>ppt_x</p:attrName>
                                        </p:attrNameLst>
                                      </p:cBhvr>
                                      <p:tavLst>
                                        <p:tav tm="0">
                                          <p:val>
                                            <p:strVal val="1+#ppt_w/2"/>
                                          </p:val>
                                        </p:tav>
                                        <p:tav tm="100000">
                                          <p:val>
                                            <p:strVal val="#ppt_x"/>
                                          </p:val>
                                        </p:tav>
                                      </p:tavLst>
                                    </p:anim>
                                    <p:anim calcmode="lin" valueType="num">
                                      <p:cBhvr additive="base">
                                        <p:cTn id="69" dur="10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43572" y="3104964"/>
            <a:ext cx="7704856" cy="2344744"/>
          </a:xfrm>
          <a:prstGeom prst="rect">
            <a:avLst/>
          </a:prstGeom>
        </p:spPr>
        <p:txBody>
          <a:bodyPr wrap="square">
            <a:spAutoFit/>
          </a:bodyPr>
          <a:lstStyle/>
          <a:p>
            <a:pPr algn="ctr">
              <a:lnSpc>
                <a:spcPct val="160000"/>
              </a:lnSpc>
            </a:pPr>
            <a:r>
              <a:rPr lang="zh-CN" altLang="en-US" sz="2000" dirty="0" smtClean="0">
                <a:solidFill>
                  <a:schemeClr val="tx1">
                    <a:lumMod val="85000"/>
                    <a:lumOff val="15000"/>
                  </a:schemeClr>
                </a:solidFill>
                <a:latin typeface="Microsoft YaHei" panose="020B0503020204020204" pitchFamily="34" charset="-122"/>
                <a:ea typeface="Microsoft YaHei" panose="020B0503020204020204" pitchFamily="34" charset="-122"/>
              </a:rPr>
              <a:t>实践</a:t>
            </a:r>
            <a:r>
              <a:rPr lang="zh-CN" altLang="en-US" sz="2000" dirty="0">
                <a:solidFill>
                  <a:schemeClr val="tx1">
                    <a:lumMod val="85000"/>
                    <a:lumOff val="15000"/>
                  </a:schemeClr>
                </a:solidFill>
                <a:latin typeface="Microsoft YaHei" panose="020B0503020204020204" pitchFamily="34" charset="-122"/>
                <a:ea typeface="Microsoft YaHei" panose="020B0503020204020204" pitchFamily="34" charset="-122"/>
              </a:rPr>
              <a:t>没有止境，理论创新也没有止境</a:t>
            </a:r>
            <a:r>
              <a:rPr lang="zh-CN" altLang="en-US" sz="2000" dirty="0" smtClean="0">
                <a:solidFill>
                  <a:schemeClr val="tx1">
                    <a:lumMod val="85000"/>
                    <a:lumOff val="15000"/>
                  </a:schemeClr>
                </a:solidFill>
                <a:latin typeface="Microsoft YaHei" panose="020B0503020204020204" pitchFamily="34" charset="-122"/>
                <a:ea typeface="Microsoft YaHei" panose="020B0503020204020204" pitchFamily="34" charset="-122"/>
              </a:rPr>
              <a:t>。</a:t>
            </a:r>
            <a:endParaRPr lang="en-US" altLang="zh-CN" sz="2000" dirty="0" smtClean="0">
              <a:solidFill>
                <a:schemeClr val="tx1">
                  <a:lumMod val="85000"/>
                  <a:lumOff val="15000"/>
                </a:schemeClr>
              </a:solidFill>
              <a:latin typeface="Microsoft YaHei" panose="020B0503020204020204" pitchFamily="34" charset="-122"/>
              <a:ea typeface="Microsoft YaHei" panose="020B0503020204020204" pitchFamily="34" charset="-122"/>
            </a:endParaRPr>
          </a:p>
          <a:p>
            <a:pPr algn="ctr">
              <a:lnSpc>
                <a:spcPct val="160000"/>
              </a:lnSpc>
            </a:pPr>
            <a:r>
              <a:rPr lang="zh-CN" altLang="en-US" dirty="0" smtClean="0">
                <a:solidFill>
                  <a:schemeClr val="tx1">
                    <a:lumMod val="85000"/>
                    <a:lumOff val="15000"/>
                  </a:schemeClr>
                </a:solidFill>
                <a:latin typeface="Microsoft YaHei" panose="020B0503020204020204" pitchFamily="34" charset="-122"/>
                <a:ea typeface="Microsoft YaHei" panose="020B0503020204020204" pitchFamily="34" charset="-122"/>
              </a:rPr>
              <a:t>世界</a:t>
            </a:r>
            <a:r>
              <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rPr>
              <a:t>每时每刻都在发生变化</a:t>
            </a:r>
            <a:r>
              <a:rPr lang="zh-CN" altLang="en-US" dirty="0" smtClean="0">
                <a:solidFill>
                  <a:schemeClr val="tx1">
                    <a:lumMod val="85000"/>
                    <a:lumOff val="15000"/>
                  </a:schemeClr>
                </a:solidFill>
                <a:latin typeface="Microsoft YaHei" panose="020B0503020204020204" pitchFamily="34" charset="-122"/>
                <a:ea typeface="Microsoft YaHei" panose="020B0503020204020204" pitchFamily="34" charset="-122"/>
              </a:rPr>
              <a:t>，</a:t>
            </a:r>
            <a:endParaRPr lang="en-US" altLang="zh-CN" dirty="0" smtClean="0">
              <a:solidFill>
                <a:schemeClr val="tx1">
                  <a:lumMod val="85000"/>
                  <a:lumOff val="15000"/>
                </a:schemeClr>
              </a:solidFill>
              <a:latin typeface="Microsoft YaHei" panose="020B0503020204020204" pitchFamily="34" charset="-122"/>
              <a:ea typeface="Microsoft YaHei" panose="020B0503020204020204" pitchFamily="34" charset="-122"/>
            </a:endParaRPr>
          </a:p>
          <a:p>
            <a:pPr algn="ctr">
              <a:lnSpc>
                <a:spcPct val="160000"/>
              </a:lnSpc>
            </a:pPr>
            <a:r>
              <a:rPr lang="zh-CN" altLang="en-US" dirty="0" smtClean="0">
                <a:solidFill>
                  <a:schemeClr val="tx1">
                    <a:lumMod val="85000"/>
                    <a:lumOff val="15000"/>
                  </a:schemeClr>
                </a:solidFill>
                <a:latin typeface="Microsoft YaHei" panose="020B0503020204020204" pitchFamily="34" charset="-122"/>
                <a:ea typeface="Microsoft YaHei" panose="020B0503020204020204" pitchFamily="34" charset="-122"/>
              </a:rPr>
              <a:t>中国</a:t>
            </a:r>
            <a:r>
              <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rPr>
              <a:t>也每时每刻都在发生变化</a:t>
            </a:r>
            <a:r>
              <a:rPr lang="zh-CN" altLang="en-US" dirty="0" smtClean="0">
                <a:solidFill>
                  <a:schemeClr val="tx1">
                    <a:lumMod val="85000"/>
                    <a:lumOff val="15000"/>
                  </a:schemeClr>
                </a:solidFill>
                <a:latin typeface="Microsoft YaHei" panose="020B0503020204020204" pitchFamily="34" charset="-122"/>
                <a:ea typeface="Microsoft YaHei" panose="020B0503020204020204" pitchFamily="34" charset="-122"/>
              </a:rPr>
              <a:t>，</a:t>
            </a:r>
            <a:endParaRPr lang="en-US" altLang="zh-CN" dirty="0" smtClean="0">
              <a:solidFill>
                <a:schemeClr val="tx1">
                  <a:lumMod val="85000"/>
                  <a:lumOff val="15000"/>
                </a:schemeClr>
              </a:solidFill>
              <a:latin typeface="Microsoft YaHei" panose="020B0503020204020204" pitchFamily="34" charset="-122"/>
              <a:ea typeface="Microsoft YaHei" panose="020B0503020204020204" pitchFamily="34" charset="-122"/>
            </a:endParaRPr>
          </a:p>
          <a:p>
            <a:pPr algn="ctr">
              <a:lnSpc>
                <a:spcPct val="160000"/>
              </a:lnSpc>
            </a:pPr>
            <a:r>
              <a:rPr lang="zh-CN" altLang="en-US" dirty="0" smtClean="0">
                <a:solidFill>
                  <a:schemeClr val="tx1">
                    <a:lumMod val="85000"/>
                    <a:lumOff val="15000"/>
                  </a:schemeClr>
                </a:solidFill>
                <a:latin typeface="Microsoft YaHei" panose="020B0503020204020204" pitchFamily="34" charset="-122"/>
                <a:ea typeface="Microsoft YaHei" panose="020B0503020204020204" pitchFamily="34" charset="-122"/>
              </a:rPr>
              <a:t>我们</a:t>
            </a:r>
            <a:r>
              <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rPr>
              <a:t>必须在理论上跟上时代，不断认识规律</a:t>
            </a:r>
            <a:r>
              <a:rPr lang="zh-CN" altLang="en-US" dirty="0" smtClean="0">
                <a:solidFill>
                  <a:schemeClr val="tx1">
                    <a:lumMod val="85000"/>
                    <a:lumOff val="15000"/>
                  </a:schemeClr>
                </a:solidFill>
                <a:latin typeface="Microsoft YaHei" panose="020B0503020204020204" pitchFamily="34" charset="-122"/>
                <a:ea typeface="Microsoft YaHei" panose="020B0503020204020204" pitchFamily="34" charset="-122"/>
              </a:rPr>
              <a:t>，不断推进</a:t>
            </a:r>
            <a:endParaRPr lang="en-US" altLang="zh-CN" dirty="0" smtClean="0">
              <a:solidFill>
                <a:schemeClr val="tx1">
                  <a:lumMod val="85000"/>
                  <a:lumOff val="15000"/>
                </a:schemeClr>
              </a:solidFill>
              <a:latin typeface="Microsoft YaHei" panose="020B0503020204020204" pitchFamily="34" charset="-122"/>
              <a:ea typeface="Microsoft YaHei" panose="020B0503020204020204" pitchFamily="34" charset="-122"/>
            </a:endParaRPr>
          </a:p>
          <a:p>
            <a:pPr algn="ctr">
              <a:lnSpc>
                <a:spcPct val="160000"/>
              </a:lnSpc>
            </a:pPr>
            <a:r>
              <a:rPr lang="zh-CN" altLang="en-US" sz="2000" b="1" dirty="0" smtClean="0">
                <a:solidFill>
                  <a:schemeClr val="accent1"/>
                </a:solidFill>
                <a:latin typeface="Microsoft YaHei" panose="020B0503020204020204" pitchFamily="34" charset="-122"/>
                <a:ea typeface="Microsoft YaHei" panose="020B0503020204020204" pitchFamily="34" charset="-122"/>
              </a:rPr>
              <a:t>理论</a:t>
            </a:r>
            <a:r>
              <a:rPr lang="zh-CN" altLang="en-US" sz="2000" b="1" dirty="0">
                <a:solidFill>
                  <a:schemeClr val="accent1"/>
                </a:solidFill>
                <a:latin typeface="Microsoft YaHei" panose="020B0503020204020204" pitchFamily="34" charset="-122"/>
                <a:ea typeface="Microsoft YaHei" panose="020B0503020204020204" pitchFamily="34" charset="-122"/>
              </a:rPr>
              <a:t>创新、实践创新、制度创新、文化创新以及其他各方面创新</a:t>
            </a:r>
            <a:r>
              <a:rPr lang="zh-CN" altLang="en-US" dirty="0">
                <a:solidFill>
                  <a:srgbClr val="000000"/>
                </a:solidFill>
                <a:latin typeface="Microsoft YaHei" panose="020B0503020204020204" pitchFamily="34" charset="-122"/>
                <a:ea typeface="Microsoft YaHei" panose="020B0503020204020204" pitchFamily="34" charset="-122"/>
              </a:rPr>
              <a:t>。</a:t>
            </a:r>
          </a:p>
        </p:txBody>
      </p:sp>
      <p:grpSp>
        <p:nvGrpSpPr>
          <p:cNvPr id="10" name="组合 9"/>
          <p:cNvGrpSpPr/>
          <p:nvPr/>
        </p:nvGrpSpPr>
        <p:grpSpPr>
          <a:xfrm>
            <a:off x="1847528" y="1772816"/>
            <a:ext cx="8496944" cy="1015663"/>
            <a:chOff x="1847528" y="1821594"/>
            <a:chExt cx="8496944" cy="1015663"/>
          </a:xfrm>
        </p:grpSpPr>
        <p:grpSp>
          <p:nvGrpSpPr>
            <p:cNvPr id="9" name="组合 8"/>
            <p:cNvGrpSpPr/>
            <p:nvPr/>
          </p:nvGrpSpPr>
          <p:grpSpPr>
            <a:xfrm>
              <a:off x="5735960" y="1952836"/>
              <a:ext cx="4320480" cy="455278"/>
              <a:chOff x="5735960" y="1965610"/>
              <a:chExt cx="4320480" cy="455278"/>
            </a:xfrm>
          </p:grpSpPr>
          <p:sp>
            <p:nvSpPr>
              <p:cNvPr id="4" name="矩形 3"/>
              <p:cNvSpPr/>
              <p:nvPr/>
            </p:nvSpPr>
            <p:spPr>
              <a:xfrm>
                <a:off x="5735960" y="1965610"/>
                <a:ext cx="1404156" cy="45527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194122" y="1965610"/>
                <a:ext cx="1404156" cy="45527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8652284" y="1965610"/>
                <a:ext cx="1404156" cy="45527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矩形 2"/>
            <p:cNvSpPr/>
            <p:nvPr/>
          </p:nvSpPr>
          <p:spPr>
            <a:xfrm>
              <a:off x="1847528" y="1821594"/>
              <a:ext cx="8496944" cy="1015663"/>
            </a:xfrm>
            <a:prstGeom prst="rect">
              <a:avLst/>
            </a:prstGeom>
          </p:spPr>
          <p:txBody>
            <a:bodyPr wrap="square">
              <a:spAutoFit/>
            </a:bodyPr>
            <a:lstStyle/>
            <a:p>
              <a:pPr algn="ctr">
                <a:lnSpc>
                  <a:spcPct val="160000"/>
                </a:lnSpc>
              </a:pPr>
              <a:r>
                <a:rPr lang="zh-CN" altLang="en-US" sz="2200" dirty="0">
                  <a:solidFill>
                    <a:schemeClr val="tx1">
                      <a:lumMod val="85000"/>
                      <a:lumOff val="15000"/>
                    </a:schemeClr>
                  </a:solidFill>
                  <a:latin typeface="Microsoft YaHei" panose="020B0503020204020204" pitchFamily="34" charset="-122"/>
                  <a:ea typeface="Microsoft YaHei" panose="020B0503020204020204" pitchFamily="34" charset="-122"/>
                </a:rPr>
                <a:t>全党同志必须全面贯彻党</a:t>
              </a:r>
              <a:r>
                <a:rPr lang="zh-CN" altLang="en-US" sz="2200" dirty="0" smtClean="0">
                  <a:solidFill>
                    <a:schemeClr val="tx1">
                      <a:lumMod val="85000"/>
                      <a:lumOff val="15000"/>
                    </a:schemeClr>
                  </a:solidFill>
                  <a:latin typeface="Microsoft YaHei" panose="020B0503020204020204" pitchFamily="34" charset="-122"/>
                  <a:ea typeface="Microsoft YaHei" panose="020B0503020204020204" pitchFamily="34" charset="-122"/>
                </a:rPr>
                <a:t>的   </a:t>
              </a:r>
              <a:r>
                <a:rPr lang="zh-CN" altLang="en-US" sz="2200" b="1" dirty="0" smtClean="0">
                  <a:solidFill>
                    <a:schemeClr val="bg1"/>
                  </a:solidFill>
                  <a:latin typeface="Microsoft YaHei" panose="020B0503020204020204" pitchFamily="34" charset="-122"/>
                  <a:ea typeface="Microsoft YaHei" panose="020B0503020204020204" pitchFamily="34" charset="-122"/>
                </a:rPr>
                <a:t>基本理论    基本路线    基本方略</a:t>
              </a:r>
              <a:endParaRPr lang="en-US" altLang="zh-CN" sz="2200" b="1" dirty="0">
                <a:solidFill>
                  <a:schemeClr val="bg1"/>
                </a:solidFill>
                <a:latin typeface="Microsoft YaHei" panose="020B0503020204020204" pitchFamily="34" charset="-122"/>
                <a:ea typeface="Microsoft YaHei" panose="020B0503020204020204" pitchFamily="34" charset="-122"/>
              </a:endParaRPr>
            </a:p>
            <a:p>
              <a:pPr algn="ctr">
                <a:lnSpc>
                  <a:spcPct val="160000"/>
                </a:lnSpc>
              </a:pPr>
              <a:r>
                <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rPr>
                <a:t>更好引领党和人民事业发展。</a:t>
              </a:r>
            </a:p>
          </p:txBody>
        </p:sp>
      </p:grpSp>
    </p:spTree>
    <p:extLst>
      <p:ext uri="{BB962C8B-B14F-4D97-AF65-F5344CB8AC3E}">
        <p14:creationId xmlns:p14="http://schemas.microsoft.com/office/powerpoint/2010/main" val="1751864863"/>
      </p:ext>
    </p:extLst>
  </p:cSld>
  <p:clrMapOvr>
    <a:masterClrMapping/>
  </p:clrMapOvr>
  <mc:AlternateContent xmlns:mc="http://schemas.openxmlformats.org/markup-compatibility/2006" xmlns:p14="http://schemas.microsoft.com/office/powerpoint/2010/main">
    <mc:Choice Requires="p14">
      <p:transition spd="slow" p14:dur="1250">
        <p14:switch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14" presetClass="entr" presetSubtype="10" fill="hold" grpId="0" nodeType="afterEffect">
                                  <p:stCondLst>
                                    <p:cond delay="0"/>
                                  </p:stCondLst>
                                  <p:iterate type="lt">
                                    <p:tmPct val="2000"/>
                                  </p:iterate>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35560" y="2852936"/>
            <a:ext cx="7920880" cy="1938992"/>
          </a:xfrm>
          <a:prstGeom prst="rect">
            <a:avLst/>
          </a:prstGeom>
          <a:noFill/>
        </p:spPr>
        <p:txBody>
          <a:bodyPr wrap="square" rtlCol="0" anchor="ctr">
            <a:spAutoFit/>
          </a:bodyPr>
          <a:lstStyle/>
          <a:p>
            <a:pPr algn="ctr"/>
            <a:r>
              <a:rPr lang="zh-CN" altLang="en-US" sz="5800" b="1" dirty="0" smtClean="0">
                <a:gradFill>
                  <a:gsLst>
                    <a:gs pos="89000">
                      <a:schemeClr val="accent1">
                        <a:lumMod val="75000"/>
                      </a:schemeClr>
                    </a:gs>
                    <a:gs pos="63000">
                      <a:schemeClr val="accent1"/>
                    </a:gs>
                    <a:gs pos="45000">
                      <a:schemeClr val="accent1"/>
                    </a:gs>
                    <a:gs pos="17000">
                      <a:schemeClr val="accent1">
                        <a:lumMod val="75000"/>
                      </a:schemeClr>
                    </a:gs>
                  </a:gsLst>
                  <a:lin ang="4800000" scaled="0"/>
                </a:gradFill>
                <a:latin typeface="+mn-ea"/>
                <a:cs typeface="+mn-ea"/>
              </a:rPr>
              <a:t>决胜</a:t>
            </a:r>
            <a:r>
              <a:rPr lang="zh-CN" altLang="en-US" sz="5800" b="1" dirty="0">
                <a:gradFill>
                  <a:gsLst>
                    <a:gs pos="89000">
                      <a:schemeClr val="accent1">
                        <a:lumMod val="75000"/>
                      </a:schemeClr>
                    </a:gs>
                    <a:gs pos="63000">
                      <a:schemeClr val="accent1"/>
                    </a:gs>
                    <a:gs pos="45000">
                      <a:schemeClr val="accent1"/>
                    </a:gs>
                    <a:gs pos="17000">
                      <a:schemeClr val="accent1">
                        <a:lumMod val="75000"/>
                      </a:schemeClr>
                    </a:gs>
                  </a:gsLst>
                  <a:lin ang="4800000" scaled="0"/>
                </a:gradFill>
                <a:latin typeface="+mn-ea"/>
                <a:cs typeface="+mn-ea"/>
              </a:rPr>
              <a:t>全面建成小康社会开启新</a:t>
            </a:r>
            <a:r>
              <a:rPr lang="zh-CN" altLang="en-US" sz="5800" b="1" dirty="0" smtClean="0">
                <a:gradFill>
                  <a:gsLst>
                    <a:gs pos="89000">
                      <a:schemeClr val="accent1">
                        <a:lumMod val="75000"/>
                      </a:schemeClr>
                    </a:gs>
                    <a:gs pos="63000">
                      <a:schemeClr val="accent1"/>
                    </a:gs>
                    <a:gs pos="45000">
                      <a:schemeClr val="accent1"/>
                    </a:gs>
                    <a:gs pos="17000">
                      <a:schemeClr val="accent1">
                        <a:lumMod val="75000"/>
                      </a:schemeClr>
                    </a:gs>
                  </a:gsLst>
                  <a:lin ang="4800000" scaled="0"/>
                </a:gradFill>
                <a:latin typeface="+mn-ea"/>
                <a:cs typeface="+mn-ea"/>
              </a:rPr>
              <a:t>征程</a:t>
            </a:r>
          </a:p>
        </p:txBody>
      </p:sp>
      <p:grpSp>
        <p:nvGrpSpPr>
          <p:cNvPr id="5" name="组合 4"/>
          <p:cNvGrpSpPr>
            <a:grpSpLocks noChangeAspect="1"/>
          </p:cNvGrpSpPr>
          <p:nvPr/>
        </p:nvGrpSpPr>
        <p:grpSpPr>
          <a:xfrm>
            <a:off x="4924529" y="2101818"/>
            <a:ext cx="2330985" cy="558000"/>
            <a:chOff x="5021181" y="714277"/>
            <a:chExt cx="2185697" cy="523220"/>
          </a:xfrm>
        </p:grpSpPr>
        <p:sp>
          <p:nvSpPr>
            <p:cNvPr id="6" name="椭圆 5"/>
            <p:cNvSpPr/>
            <p:nvPr/>
          </p:nvSpPr>
          <p:spPr>
            <a:xfrm>
              <a:off x="5021181" y="714277"/>
              <a:ext cx="523220" cy="5232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575340" y="714277"/>
              <a:ext cx="523220" cy="5232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6129499" y="714277"/>
              <a:ext cx="523220" cy="5232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6683658" y="714277"/>
              <a:ext cx="523220" cy="5232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p:cNvSpPr txBox="1"/>
          <p:nvPr/>
        </p:nvSpPr>
        <p:spPr>
          <a:xfrm>
            <a:off x="4934265" y="2119208"/>
            <a:ext cx="2323471" cy="523220"/>
          </a:xfrm>
          <a:prstGeom prst="rect">
            <a:avLst/>
          </a:prstGeom>
          <a:noFill/>
        </p:spPr>
        <p:txBody>
          <a:bodyPr wrap="square" rtlCol="0" anchor="ctr">
            <a:spAutoFit/>
          </a:bodyPr>
          <a:lstStyle>
            <a:defPPr>
              <a:defRPr lang="zh-CN"/>
            </a:defPPr>
            <a:lvl1pPr>
              <a:defRPr sz="4400" b="1" spc="600">
                <a:gradFill>
                  <a:gsLst>
                    <a:gs pos="53000">
                      <a:srgbClr val="FFC000"/>
                    </a:gs>
                    <a:gs pos="86000">
                      <a:srgbClr val="FFF1C6"/>
                    </a:gs>
                    <a:gs pos="15000">
                      <a:schemeClr val="bg1"/>
                    </a:gs>
                  </a:gsLst>
                  <a:lin ang="5400000" scaled="0"/>
                </a:gradFill>
                <a:latin typeface="方正大标宋简体" panose="03000509000000000000" pitchFamily="65" charset="-122"/>
                <a:ea typeface="方正大标宋简体" panose="03000509000000000000" pitchFamily="65" charset="-122"/>
              </a:defRPr>
            </a:lvl1pPr>
          </a:lstStyle>
          <a:p>
            <a:pPr algn="dist"/>
            <a:r>
              <a:rPr lang="zh-CN" altLang="en-US" sz="2800" spc="0" dirty="0" smtClean="0">
                <a:solidFill>
                  <a:schemeClr val="bg1"/>
                </a:solidFill>
                <a:latin typeface="+mn-lt"/>
                <a:ea typeface="+mn-ea"/>
                <a:cs typeface="+mn-ea"/>
                <a:sym typeface="+mn-lt"/>
              </a:rPr>
              <a:t>第四部分</a:t>
            </a:r>
            <a:endParaRPr lang="zh-CN" altLang="en-US" sz="2800" spc="0" dirty="0">
              <a:solidFill>
                <a:schemeClr val="bg1"/>
              </a:solidFill>
              <a:latin typeface="+mn-lt"/>
              <a:ea typeface="+mn-ea"/>
              <a:cs typeface="+mn-ea"/>
              <a:sym typeface="+mn-lt"/>
            </a:endParaRPr>
          </a:p>
        </p:txBody>
      </p:sp>
      <p:sp>
        <p:nvSpPr>
          <p:cNvPr id="11" name="文本框 10"/>
          <p:cNvSpPr txBox="1"/>
          <p:nvPr/>
        </p:nvSpPr>
        <p:spPr>
          <a:xfrm>
            <a:off x="4964920" y="4876476"/>
            <a:ext cx="2262159" cy="424732"/>
          </a:xfrm>
          <a:prstGeom prst="rect">
            <a:avLst/>
          </a:prstGeom>
          <a:noFill/>
        </p:spPr>
        <p:txBody>
          <a:bodyPr wrap="none" rtlCol="0">
            <a:spAutoFit/>
          </a:bodyPr>
          <a:lstStyle/>
          <a:p>
            <a:pPr algn="ctr">
              <a:lnSpc>
                <a:spcPct val="120000"/>
              </a:lnSpc>
            </a:pPr>
            <a:r>
              <a:rPr lang="zh-CN" altLang="en-US" dirty="0" smtClean="0">
                <a:solidFill>
                  <a:schemeClr val="tx1">
                    <a:lumMod val="65000"/>
                    <a:lumOff val="35000"/>
                  </a:schemeClr>
                </a:solidFill>
                <a:latin typeface="+mn-ea"/>
                <a:cs typeface="+mn-ea"/>
                <a:sym typeface="+mn-lt"/>
              </a:rPr>
              <a:t>党的十九大报告解读</a:t>
            </a:r>
            <a:endParaRPr lang="zh-CN" altLang="en-US" dirty="0">
              <a:solidFill>
                <a:schemeClr val="tx1">
                  <a:lumMod val="65000"/>
                  <a:lumOff val="35000"/>
                </a:schemeClr>
              </a:solidFill>
              <a:latin typeface="+mn-ea"/>
              <a:cs typeface="+mn-ea"/>
              <a:sym typeface="+mn-lt"/>
            </a:endParaRPr>
          </a:p>
        </p:txBody>
      </p:sp>
      <p:cxnSp>
        <p:nvCxnSpPr>
          <p:cNvPr id="13" name="直接连接符 12"/>
          <p:cNvCxnSpPr/>
          <p:nvPr/>
        </p:nvCxnSpPr>
        <p:spPr>
          <a:xfrm>
            <a:off x="3908757" y="4833156"/>
            <a:ext cx="4374486"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5292607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p:tgtEl>
                                          <p:spTgt spid="5"/>
                                        </p:tgtEl>
                                        <p:attrNameLst>
                                          <p:attrName>ppt_y</p:attrName>
                                        </p:attrNameLst>
                                      </p:cBhvr>
                                      <p:tavLst>
                                        <p:tav tm="0">
                                          <p:val>
                                            <p:strVal val="#ppt_y+#ppt_h*1.125000"/>
                                          </p:val>
                                        </p:tav>
                                        <p:tav tm="100000">
                                          <p:val>
                                            <p:strVal val="#ppt_y"/>
                                          </p:val>
                                        </p:tav>
                                      </p:tavLst>
                                    </p:anim>
                                    <p:animEffect transition="in" filter="wipe(up)">
                                      <p:cBhvr>
                                        <p:cTn id="8" dur="750"/>
                                        <p:tgtEl>
                                          <p:spTgt spid="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p:tgtEl>
                                          <p:spTgt spid="10"/>
                                        </p:tgtEl>
                                        <p:attrNameLst>
                                          <p:attrName>ppt_y</p:attrName>
                                        </p:attrNameLst>
                                      </p:cBhvr>
                                      <p:tavLst>
                                        <p:tav tm="0">
                                          <p:val>
                                            <p:strVal val="#ppt_y+#ppt_h*1.125000"/>
                                          </p:val>
                                        </p:tav>
                                        <p:tav tm="100000">
                                          <p:val>
                                            <p:strVal val="#ppt_y"/>
                                          </p:val>
                                        </p:tav>
                                      </p:tavLst>
                                    </p:anim>
                                    <p:animEffect transition="in" filter="wipe(up)">
                                      <p:cBhvr>
                                        <p:cTn id="12" dur="750"/>
                                        <p:tgtEl>
                                          <p:spTgt spid="10"/>
                                        </p:tgtEl>
                                      </p:cBhvr>
                                    </p:animEffect>
                                  </p:childTnLst>
                                </p:cTn>
                              </p:par>
                            </p:childTnLst>
                          </p:cTn>
                        </p:par>
                        <p:par>
                          <p:cTn id="13" fill="hold">
                            <p:stCondLst>
                              <p:cond delay="750"/>
                            </p:stCondLst>
                            <p:childTnLst>
                              <p:par>
                                <p:cTn id="14" presetID="53" presetClass="entr" presetSubtype="528" fill="hold" grpId="0" nodeType="afterEffect">
                                  <p:stCondLst>
                                    <p:cond delay="0"/>
                                  </p:stCondLst>
                                  <p:iterate type="lt">
                                    <p:tmPct val="5000"/>
                                  </p:iterate>
                                  <p:childTnLst>
                                    <p:set>
                                      <p:cBhvr>
                                        <p:cTn id="15" dur="1" fill="hold">
                                          <p:stCondLst>
                                            <p:cond delay="0"/>
                                          </p:stCondLst>
                                        </p:cTn>
                                        <p:tgtEl>
                                          <p:spTgt spid="2"/>
                                        </p:tgtEl>
                                        <p:attrNameLst>
                                          <p:attrName>style.visibility</p:attrName>
                                        </p:attrNameLst>
                                      </p:cBhvr>
                                      <p:to>
                                        <p:strVal val="visible"/>
                                      </p:to>
                                    </p:set>
                                    <p:anim calcmode="lin" valueType="num">
                                      <p:cBhvr>
                                        <p:cTn id="16" dur="750" fill="hold"/>
                                        <p:tgtEl>
                                          <p:spTgt spid="2"/>
                                        </p:tgtEl>
                                        <p:attrNameLst>
                                          <p:attrName>ppt_w</p:attrName>
                                        </p:attrNameLst>
                                      </p:cBhvr>
                                      <p:tavLst>
                                        <p:tav tm="0">
                                          <p:val>
                                            <p:fltVal val="0"/>
                                          </p:val>
                                        </p:tav>
                                        <p:tav tm="100000">
                                          <p:val>
                                            <p:strVal val="#ppt_w"/>
                                          </p:val>
                                        </p:tav>
                                      </p:tavLst>
                                    </p:anim>
                                    <p:anim calcmode="lin" valueType="num">
                                      <p:cBhvr>
                                        <p:cTn id="17" dur="750" fill="hold"/>
                                        <p:tgtEl>
                                          <p:spTgt spid="2"/>
                                        </p:tgtEl>
                                        <p:attrNameLst>
                                          <p:attrName>ppt_h</p:attrName>
                                        </p:attrNameLst>
                                      </p:cBhvr>
                                      <p:tavLst>
                                        <p:tav tm="0">
                                          <p:val>
                                            <p:fltVal val="0"/>
                                          </p:val>
                                        </p:tav>
                                        <p:tav tm="100000">
                                          <p:val>
                                            <p:strVal val="#ppt_h"/>
                                          </p:val>
                                        </p:tav>
                                      </p:tavLst>
                                    </p:anim>
                                    <p:animEffect transition="in" filter="fade">
                                      <p:cBhvr>
                                        <p:cTn id="18" dur="750"/>
                                        <p:tgtEl>
                                          <p:spTgt spid="2"/>
                                        </p:tgtEl>
                                      </p:cBhvr>
                                    </p:animEffect>
                                    <p:anim calcmode="lin" valueType="num">
                                      <p:cBhvr>
                                        <p:cTn id="19" dur="750" fill="hold"/>
                                        <p:tgtEl>
                                          <p:spTgt spid="2"/>
                                        </p:tgtEl>
                                        <p:attrNameLst>
                                          <p:attrName>ppt_x</p:attrName>
                                        </p:attrNameLst>
                                      </p:cBhvr>
                                      <p:tavLst>
                                        <p:tav tm="0">
                                          <p:val>
                                            <p:fltVal val="0.5"/>
                                          </p:val>
                                        </p:tav>
                                        <p:tav tm="100000">
                                          <p:val>
                                            <p:strVal val="#ppt_x"/>
                                          </p:val>
                                        </p:tav>
                                      </p:tavLst>
                                    </p:anim>
                                    <p:anim calcmode="lin" valueType="num">
                                      <p:cBhvr>
                                        <p:cTn id="20" dur="750" fill="hold"/>
                                        <p:tgtEl>
                                          <p:spTgt spid="2"/>
                                        </p:tgtEl>
                                        <p:attrNameLst>
                                          <p:attrName>ppt_y</p:attrName>
                                        </p:attrNameLst>
                                      </p:cBhvr>
                                      <p:tavLst>
                                        <p:tav tm="0">
                                          <p:val>
                                            <p:fltVal val="0.5"/>
                                          </p:val>
                                        </p:tav>
                                        <p:tav tm="100000">
                                          <p:val>
                                            <p:strVal val="#ppt_y"/>
                                          </p:val>
                                        </p:tav>
                                      </p:tavLst>
                                    </p:anim>
                                  </p:childTnLst>
                                </p:cTn>
                              </p:par>
                            </p:childTnLst>
                          </p:cTn>
                        </p:par>
                        <p:par>
                          <p:cTn id="21" fill="hold">
                            <p:stCondLst>
                              <p:cond delay="2025"/>
                            </p:stCondLst>
                            <p:childTnLst>
                              <p:par>
                                <p:cTn id="22" presetID="10" presetClass="entr" presetSubtype="0"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par>
                          <p:cTn id="25" fill="hold">
                            <p:stCondLst>
                              <p:cond delay="2525"/>
                            </p:stCondLst>
                            <p:childTnLst>
                              <p:par>
                                <p:cTn id="26" presetID="16" presetClass="entr" presetSubtype="37"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arn(outVertical)">
                                      <p:cBhvr>
                                        <p:cTn id="2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46647" y="399506"/>
            <a:ext cx="2476817" cy="1941642"/>
          </a:xfrm>
          <a:prstGeom prst="rect">
            <a:avLst/>
          </a:prstGeom>
        </p:spPr>
      </p:pic>
      <p:sp>
        <p:nvSpPr>
          <p:cNvPr id="13" name="矩形 12"/>
          <p:cNvSpPr/>
          <p:nvPr/>
        </p:nvSpPr>
        <p:spPr>
          <a:xfrm>
            <a:off x="2315580" y="2132856"/>
            <a:ext cx="7920880" cy="3816424"/>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531604" y="2279047"/>
            <a:ext cx="7488832" cy="3524042"/>
          </a:xfrm>
          <a:prstGeom prst="rect">
            <a:avLst/>
          </a:prstGeom>
        </p:spPr>
        <p:txBody>
          <a:bodyPr wrap="square">
            <a:spAutoFit/>
          </a:bodyPr>
          <a:lstStyle/>
          <a:p>
            <a:pPr algn="just">
              <a:lnSpc>
                <a:spcPct val="130000"/>
              </a:lnSpc>
              <a:spcAft>
                <a:spcPts val="700"/>
              </a:spcAft>
            </a:pPr>
            <a:r>
              <a:rPr lang="zh-CN" altLang="en-US" sz="1600" dirty="0" smtClean="0">
                <a:solidFill>
                  <a:srgbClr val="333333"/>
                </a:solidFill>
                <a:latin typeface="arial" panose="020B0604020202020204" pitchFamily="34" charset="0"/>
              </a:rPr>
              <a:t>中国共产党第十九次全国代表大会（简称党的十九大）于</a:t>
            </a:r>
            <a:r>
              <a:rPr lang="en-US" altLang="zh-CN" sz="1600" dirty="0" smtClean="0">
                <a:solidFill>
                  <a:schemeClr val="accent1"/>
                </a:solidFill>
                <a:latin typeface="arial" panose="020B0604020202020204" pitchFamily="34" charset="0"/>
              </a:rPr>
              <a:t>2017</a:t>
            </a:r>
            <a:r>
              <a:rPr lang="zh-CN" altLang="en-US" sz="1600" dirty="0" smtClean="0">
                <a:solidFill>
                  <a:schemeClr val="accent1"/>
                </a:solidFill>
                <a:latin typeface="arial" panose="020B0604020202020204" pitchFamily="34" charset="0"/>
              </a:rPr>
              <a:t>年</a:t>
            </a:r>
            <a:r>
              <a:rPr lang="en-US" altLang="zh-CN" sz="1600" dirty="0" smtClean="0">
                <a:solidFill>
                  <a:schemeClr val="accent1"/>
                </a:solidFill>
                <a:latin typeface="arial" panose="020B0604020202020204" pitchFamily="34" charset="0"/>
              </a:rPr>
              <a:t>10</a:t>
            </a:r>
            <a:r>
              <a:rPr lang="zh-CN" altLang="en-US" sz="1600" dirty="0" smtClean="0">
                <a:solidFill>
                  <a:schemeClr val="accent1"/>
                </a:solidFill>
                <a:latin typeface="arial" panose="020B0604020202020204" pitchFamily="34" charset="0"/>
              </a:rPr>
              <a:t>月</a:t>
            </a:r>
            <a:r>
              <a:rPr lang="en-US" altLang="zh-CN" sz="1600" dirty="0" smtClean="0">
                <a:solidFill>
                  <a:schemeClr val="accent1"/>
                </a:solidFill>
                <a:latin typeface="arial" panose="020B0604020202020204" pitchFamily="34" charset="0"/>
              </a:rPr>
              <a:t>18</a:t>
            </a:r>
            <a:r>
              <a:rPr lang="zh-CN" altLang="en-US" sz="1600" dirty="0" smtClean="0">
                <a:solidFill>
                  <a:schemeClr val="accent1"/>
                </a:solidFill>
                <a:latin typeface="arial" panose="020B0604020202020204" pitchFamily="34" charset="0"/>
              </a:rPr>
              <a:t>日至</a:t>
            </a:r>
            <a:r>
              <a:rPr lang="en-US" altLang="zh-CN" sz="1600" dirty="0" smtClean="0">
                <a:solidFill>
                  <a:schemeClr val="accent1"/>
                </a:solidFill>
                <a:latin typeface="arial" panose="020B0604020202020204" pitchFamily="34" charset="0"/>
              </a:rPr>
              <a:t>10</a:t>
            </a:r>
            <a:r>
              <a:rPr lang="zh-CN" altLang="en-US" sz="1600" dirty="0" smtClean="0">
                <a:solidFill>
                  <a:schemeClr val="accent1"/>
                </a:solidFill>
                <a:latin typeface="arial" panose="020B0604020202020204" pitchFamily="34" charset="0"/>
              </a:rPr>
              <a:t>月</a:t>
            </a:r>
            <a:r>
              <a:rPr lang="en-US" altLang="zh-CN" sz="1600" dirty="0" smtClean="0">
                <a:solidFill>
                  <a:schemeClr val="accent1"/>
                </a:solidFill>
                <a:latin typeface="arial" panose="020B0604020202020204" pitchFamily="34" charset="0"/>
              </a:rPr>
              <a:t>24</a:t>
            </a:r>
            <a:r>
              <a:rPr lang="zh-CN" altLang="en-US" sz="1600" dirty="0" smtClean="0">
                <a:solidFill>
                  <a:schemeClr val="accent1"/>
                </a:solidFill>
                <a:latin typeface="arial" panose="020B0604020202020204" pitchFamily="34" charset="0"/>
              </a:rPr>
              <a:t>日</a:t>
            </a:r>
            <a:r>
              <a:rPr lang="zh-CN" altLang="en-US" sz="1600" dirty="0" smtClean="0">
                <a:solidFill>
                  <a:srgbClr val="333333"/>
                </a:solidFill>
                <a:latin typeface="arial" panose="020B0604020202020204" pitchFamily="34" charset="0"/>
              </a:rPr>
              <a:t>在北京召开。</a:t>
            </a:r>
          </a:p>
          <a:p>
            <a:pPr algn="just">
              <a:lnSpc>
                <a:spcPct val="130000"/>
              </a:lnSpc>
              <a:spcAft>
                <a:spcPts val="700"/>
              </a:spcAft>
            </a:pPr>
            <a:r>
              <a:rPr lang="zh-CN" altLang="en-US" sz="1600" dirty="0" smtClean="0">
                <a:solidFill>
                  <a:srgbClr val="333333"/>
                </a:solidFill>
                <a:latin typeface="arial" panose="020B0604020202020204" pitchFamily="34" charset="0"/>
              </a:rPr>
              <a:t>习近平代表第十八届中央委员会向大会作了题为</a:t>
            </a:r>
            <a:r>
              <a:rPr lang="en-US" altLang="zh-CN" sz="1600" dirty="0" smtClean="0">
                <a:solidFill>
                  <a:srgbClr val="333333"/>
                </a:solidFill>
                <a:latin typeface="arial" panose="020B0604020202020204" pitchFamily="34" charset="0"/>
              </a:rPr>
              <a:t>《</a:t>
            </a:r>
            <a:r>
              <a:rPr lang="zh-CN" altLang="en-US" sz="1600" dirty="0" smtClean="0">
                <a:solidFill>
                  <a:srgbClr val="333333"/>
                </a:solidFill>
                <a:latin typeface="arial" panose="020B0604020202020204" pitchFamily="34" charset="0"/>
              </a:rPr>
              <a:t>决胜全面建成小康社会 夺取新时代中国特色社会主义伟大胜利</a:t>
            </a:r>
            <a:r>
              <a:rPr lang="en-US" altLang="zh-CN" sz="1600" dirty="0" smtClean="0">
                <a:solidFill>
                  <a:srgbClr val="333333"/>
                </a:solidFill>
                <a:latin typeface="arial" panose="020B0604020202020204" pitchFamily="34" charset="0"/>
              </a:rPr>
              <a:t>》</a:t>
            </a:r>
            <a:r>
              <a:rPr lang="zh-CN" altLang="en-US" sz="1600" dirty="0" smtClean="0">
                <a:solidFill>
                  <a:srgbClr val="333333"/>
                </a:solidFill>
                <a:latin typeface="arial" panose="020B0604020202020204" pitchFamily="34" charset="0"/>
              </a:rPr>
              <a:t>的报告。</a:t>
            </a:r>
            <a:r>
              <a:rPr lang="zh-CN" altLang="en-US" sz="1600" dirty="0">
                <a:solidFill>
                  <a:srgbClr val="333333"/>
                </a:solidFill>
                <a:latin typeface="arial" panose="020B0604020202020204" pitchFamily="34" charset="0"/>
              </a:rPr>
              <a:t>这次大会的主题是</a:t>
            </a:r>
            <a:r>
              <a:rPr lang="zh-CN" altLang="en-US" sz="1600" dirty="0" smtClean="0">
                <a:solidFill>
                  <a:srgbClr val="333333"/>
                </a:solidFill>
                <a:latin typeface="arial" panose="020B0604020202020204" pitchFamily="34" charset="0"/>
              </a:rPr>
              <a:t>：</a:t>
            </a:r>
            <a:r>
              <a:rPr lang="zh-CN" altLang="en-US" sz="1600" dirty="0" smtClean="0">
                <a:solidFill>
                  <a:schemeClr val="accent1"/>
                </a:solidFill>
                <a:latin typeface="arial" panose="020B0604020202020204" pitchFamily="34" charset="0"/>
              </a:rPr>
              <a:t>不</a:t>
            </a:r>
            <a:r>
              <a:rPr lang="zh-CN" altLang="en-US" sz="1600" dirty="0">
                <a:solidFill>
                  <a:schemeClr val="accent1"/>
                </a:solidFill>
                <a:latin typeface="arial" panose="020B0604020202020204" pitchFamily="34" charset="0"/>
              </a:rPr>
              <a:t>忘初心，牢记使命，高举中国特色社会主义伟大旗帜，决胜全面建成小康社会，夺取新时代中国特色社会主义伟大胜利，为实现中华民族伟大复兴的中国梦不懈奋斗</a:t>
            </a:r>
            <a:r>
              <a:rPr lang="zh-CN" altLang="en-US" sz="1600" dirty="0" smtClean="0">
                <a:solidFill>
                  <a:schemeClr val="accent1"/>
                </a:solidFill>
                <a:latin typeface="arial" panose="020B0604020202020204" pitchFamily="34" charset="0"/>
              </a:rPr>
              <a:t>。</a:t>
            </a:r>
            <a:endParaRPr lang="en-US" altLang="zh-CN" sz="1600" dirty="0" smtClean="0">
              <a:solidFill>
                <a:schemeClr val="accent1"/>
              </a:solidFill>
              <a:latin typeface="arial" panose="020B0604020202020204" pitchFamily="34" charset="0"/>
            </a:endParaRPr>
          </a:p>
          <a:p>
            <a:pPr algn="just">
              <a:lnSpc>
                <a:spcPct val="130000"/>
              </a:lnSpc>
              <a:spcAft>
                <a:spcPts val="700"/>
              </a:spcAft>
            </a:pPr>
            <a:r>
              <a:rPr lang="zh-CN" altLang="en-US" sz="1600" dirty="0">
                <a:solidFill>
                  <a:srgbClr val="333333"/>
                </a:solidFill>
                <a:latin typeface="arial" panose="020B0604020202020204" pitchFamily="34" charset="0"/>
              </a:rPr>
              <a:t>党的十九大，是在全面建成小康社会决胜阶段、中国特色社会主义发展关键时期召开的一次十分重要的大会。承担着谋划决胜全面建成小康社会、深入推进社会主义现代化建设的重大任务，事关党和国家事业继往开来，事关中国特色社会主义前途命运，事关最广大人民根本利益。</a:t>
            </a:r>
          </a:p>
        </p:txBody>
      </p:sp>
      <p:sp>
        <p:nvSpPr>
          <p:cNvPr id="3" name="椭圆 2"/>
          <p:cNvSpPr/>
          <p:nvPr/>
        </p:nvSpPr>
        <p:spPr>
          <a:xfrm>
            <a:off x="3899756" y="1124744"/>
            <a:ext cx="842989" cy="84298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t>前</a:t>
            </a:r>
          </a:p>
        </p:txBody>
      </p:sp>
      <p:sp>
        <p:nvSpPr>
          <p:cNvPr id="4" name="椭圆 3"/>
          <p:cNvSpPr/>
          <p:nvPr/>
        </p:nvSpPr>
        <p:spPr>
          <a:xfrm>
            <a:off x="4862625" y="1124744"/>
            <a:ext cx="842989" cy="84298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t>言</a:t>
            </a:r>
            <a:endParaRPr lang="zh-CN" altLang="en-US" sz="3200" b="1" dirty="0"/>
          </a:p>
        </p:txBody>
      </p:sp>
      <p:sp>
        <p:nvSpPr>
          <p:cNvPr id="5" name="椭圆 4"/>
          <p:cNvSpPr/>
          <p:nvPr/>
        </p:nvSpPr>
        <p:spPr>
          <a:xfrm>
            <a:off x="5825494" y="1124744"/>
            <a:ext cx="842989" cy="84298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t>导</a:t>
            </a:r>
            <a:endParaRPr lang="zh-CN" altLang="en-US" sz="3200" b="1" dirty="0"/>
          </a:p>
        </p:txBody>
      </p:sp>
      <p:sp>
        <p:nvSpPr>
          <p:cNvPr id="6" name="椭圆 5"/>
          <p:cNvSpPr/>
          <p:nvPr/>
        </p:nvSpPr>
        <p:spPr>
          <a:xfrm>
            <a:off x="6788362" y="1124744"/>
            <a:ext cx="842989" cy="84298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t>读</a:t>
            </a:r>
            <a:endParaRPr lang="zh-CN" altLang="en-US" sz="3200" b="1" dirty="0"/>
          </a:p>
        </p:txBody>
      </p:sp>
      <p:pic>
        <p:nvPicPr>
          <p:cNvPr id="11" name="图片 10"/>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flipH="1">
            <a:off x="9965351" y="2341148"/>
            <a:ext cx="2226648" cy="4516852"/>
          </a:xfrm>
          <a:prstGeom prst="rect">
            <a:avLst/>
          </a:prstGeom>
        </p:spPr>
      </p:pic>
    </p:spTree>
    <p:extLst>
      <p:ext uri="{BB962C8B-B14F-4D97-AF65-F5344CB8AC3E}">
        <p14:creationId xmlns:p14="http://schemas.microsoft.com/office/powerpoint/2010/main" val="4046858481"/>
      </p:ext>
    </p:extLst>
  </p:cSld>
  <p:clrMapOvr>
    <a:masterClrMapping/>
  </p:clrMapOvr>
  <p:transition spd="slow">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Scale>
                                          <p:cBhvr>
                                            <p:cTn id="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7"/>
                                            </p:tgtEl>
                                            <p:attrNameLst>
                                              <p:attrName>ppt_x</p:attrName>
                                              <p:attrName>ppt_y</p:attrName>
                                            </p:attrNameLst>
                                          </p:cBhvr>
                                        </p:animMotion>
                                        <p:animEffect transition="in" filter="fade">
                                          <p:cBhvr>
                                            <p:cTn id="9" dur="1000"/>
                                            <p:tgtEl>
                                              <p:spTgt spid="7"/>
                                            </p:tgtEl>
                                          </p:cBhvr>
                                        </p:animEffect>
                                      </p:childTnLst>
                                    </p:cTn>
                                  </p:par>
                                  <p:par>
                                    <p:cTn id="10" presetID="2" presetClass="entr" presetSubtype="8" fill="hold" grpId="0" nodeType="withEffect" p14:presetBounceEnd="64000">
                                      <p:stCondLst>
                                        <p:cond delay="500"/>
                                      </p:stCondLst>
                                      <p:childTnLst>
                                        <p:set>
                                          <p:cBhvr>
                                            <p:cTn id="11" dur="1" fill="hold">
                                              <p:stCondLst>
                                                <p:cond delay="0"/>
                                              </p:stCondLst>
                                            </p:cTn>
                                            <p:tgtEl>
                                              <p:spTgt spid="3"/>
                                            </p:tgtEl>
                                            <p:attrNameLst>
                                              <p:attrName>style.visibility</p:attrName>
                                            </p:attrNameLst>
                                          </p:cBhvr>
                                          <p:to>
                                            <p:strVal val="visible"/>
                                          </p:to>
                                        </p:set>
                                        <p:anim calcmode="lin" valueType="num" p14:bounceEnd="64000">
                                          <p:cBhvr additive="base">
                                            <p:cTn id="12" dur="1000" fill="hold"/>
                                            <p:tgtEl>
                                              <p:spTgt spid="3"/>
                                            </p:tgtEl>
                                            <p:attrNameLst>
                                              <p:attrName>ppt_x</p:attrName>
                                            </p:attrNameLst>
                                          </p:cBhvr>
                                          <p:tavLst>
                                            <p:tav tm="0">
                                              <p:val>
                                                <p:strVal val="0-#ppt_w/2"/>
                                              </p:val>
                                            </p:tav>
                                            <p:tav tm="100000">
                                              <p:val>
                                                <p:strVal val="#ppt_x"/>
                                              </p:val>
                                            </p:tav>
                                          </p:tavLst>
                                        </p:anim>
                                        <p:anim calcmode="lin" valueType="num" p14:bounceEnd="64000">
                                          <p:cBhvr additive="base">
                                            <p:cTn id="13" dur="1000" fill="hold"/>
                                            <p:tgtEl>
                                              <p:spTgt spid="3"/>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14:presetBounceEnd="64000">
                                      <p:stCondLst>
                                        <p:cond delay="750"/>
                                      </p:stCondLst>
                                      <p:childTnLst>
                                        <p:set>
                                          <p:cBhvr>
                                            <p:cTn id="15" dur="1" fill="hold">
                                              <p:stCondLst>
                                                <p:cond delay="0"/>
                                              </p:stCondLst>
                                            </p:cTn>
                                            <p:tgtEl>
                                              <p:spTgt spid="4"/>
                                            </p:tgtEl>
                                            <p:attrNameLst>
                                              <p:attrName>style.visibility</p:attrName>
                                            </p:attrNameLst>
                                          </p:cBhvr>
                                          <p:to>
                                            <p:strVal val="visible"/>
                                          </p:to>
                                        </p:set>
                                        <p:anim calcmode="lin" valueType="num" p14:bounceEnd="64000">
                                          <p:cBhvr additive="base">
                                            <p:cTn id="16" dur="1000" fill="hold"/>
                                            <p:tgtEl>
                                              <p:spTgt spid="4"/>
                                            </p:tgtEl>
                                            <p:attrNameLst>
                                              <p:attrName>ppt_x</p:attrName>
                                            </p:attrNameLst>
                                          </p:cBhvr>
                                          <p:tavLst>
                                            <p:tav tm="0">
                                              <p:val>
                                                <p:strVal val="0-#ppt_w/2"/>
                                              </p:val>
                                            </p:tav>
                                            <p:tav tm="100000">
                                              <p:val>
                                                <p:strVal val="#ppt_x"/>
                                              </p:val>
                                            </p:tav>
                                          </p:tavLst>
                                        </p:anim>
                                        <p:anim calcmode="lin" valueType="num" p14:bounceEnd="64000">
                                          <p:cBhvr additive="base">
                                            <p:cTn id="17" dur="1000" fill="hold"/>
                                            <p:tgtEl>
                                              <p:spTgt spid="4"/>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14:presetBounceEnd="64000">
                                      <p:stCondLst>
                                        <p:cond delay="1000"/>
                                      </p:stCondLst>
                                      <p:childTnLst>
                                        <p:set>
                                          <p:cBhvr>
                                            <p:cTn id="19" dur="1" fill="hold">
                                              <p:stCondLst>
                                                <p:cond delay="0"/>
                                              </p:stCondLst>
                                            </p:cTn>
                                            <p:tgtEl>
                                              <p:spTgt spid="5"/>
                                            </p:tgtEl>
                                            <p:attrNameLst>
                                              <p:attrName>style.visibility</p:attrName>
                                            </p:attrNameLst>
                                          </p:cBhvr>
                                          <p:to>
                                            <p:strVal val="visible"/>
                                          </p:to>
                                        </p:set>
                                        <p:anim calcmode="lin" valueType="num" p14:bounceEnd="64000">
                                          <p:cBhvr additive="base">
                                            <p:cTn id="20" dur="1000" fill="hold"/>
                                            <p:tgtEl>
                                              <p:spTgt spid="5"/>
                                            </p:tgtEl>
                                            <p:attrNameLst>
                                              <p:attrName>ppt_x</p:attrName>
                                            </p:attrNameLst>
                                          </p:cBhvr>
                                          <p:tavLst>
                                            <p:tav tm="0">
                                              <p:val>
                                                <p:strVal val="0-#ppt_w/2"/>
                                              </p:val>
                                            </p:tav>
                                            <p:tav tm="100000">
                                              <p:val>
                                                <p:strVal val="#ppt_x"/>
                                              </p:val>
                                            </p:tav>
                                          </p:tavLst>
                                        </p:anim>
                                        <p:anim calcmode="lin" valueType="num" p14:bounceEnd="64000">
                                          <p:cBhvr additive="base">
                                            <p:cTn id="21" dur="1000" fill="hold"/>
                                            <p:tgtEl>
                                              <p:spTgt spid="5"/>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14:presetBounceEnd="64000">
                                      <p:stCondLst>
                                        <p:cond delay="1250"/>
                                      </p:stCondLst>
                                      <p:childTnLst>
                                        <p:set>
                                          <p:cBhvr>
                                            <p:cTn id="23" dur="1" fill="hold">
                                              <p:stCondLst>
                                                <p:cond delay="0"/>
                                              </p:stCondLst>
                                            </p:cTn>
                                            <p:tgtEl>
                                              <p:spTgt spid="6"/>
                                            </p:tgtEl>
                                            <p:attrNameLst>
                                              <p:attrName>style.visibility</p:attrName>
                                            </p:attrNameLst>
                                          </p:cBhvr>
                                          <p:to>
                                            <p:strVal val="visible"/>
                                          </p:to>
                                        </p:set>
                                        <p:anim calcmode="lin" valueType="num" p14:bounceEnd="64000">
                                          <p:cBhvr additive="base">
                                            <p:cTn id="24" dur="1000" fill="hold"/>
                                            <p:tgtEl>
                                              <p:spTgt spid="6"/>
                                            </p:tgtEl>
                                            <p:attrNameLst>
                                              <p:attrName>ppt_x</p:attrName>
                                            </p:attrNameLst>
                                          </p:cBhvr>
                                          <p:tavLst>
                                            <p:tav tm="0">
                                              <p:val>
                                                <p:strVal val="0-#ppt_w/2"/>
                                              </p:val>
                                            </p:tav>
                                            <p:tav tm="100000">
                                              <p:val>
                                                <p:strVal val="#ppt_x"/>
                                              </p:val>
                                            </p:tav>
                                          </p:tavLst>
                                        </p:anim>
                                        <p:anim calcmode="lin" valueType="num" p14:bounceEnd="64000">
                                          <p:cBhvr additive="base">
                                            <p:cTn id="25" dur="1000" fill="hold"/>
                                            <p:tgtEl>
                                              <p:spTgt spid="6"/>
                                            </p:tgtEl>
                                            <p:attrNameLst>
                                              <p:attrName>ppt_y</p:attrName>
                                            </p:attrNameLst>
                                          </p:cBhvr>
                                          <p:tavLst>
                                            <p:tav tm="0">
                                              <p:val>
                                                <p:strVal val="#ppt_y"/>
                                              </p:val>
                                            </p:tav>
                                            <p:tav tm="100000">
                                              <p:val>
                                                <p:strVal val="#ppt_y"/>
                                              </p:val>
                                            </p:tav>
                                          </p:tavLst>
                                        </p:anim>
                                      </p:childTnLst>
                                    </p:cTn>
                                  </p:par>
                                </p:childTnLst>
                              </p:cTn>
                            </p:par>
                            <p:par>
                              <p:cTn id="26" fill="hold">
                                <p:stCondLst>
                                  <p:cond delay="2250"/>
                                </p:stCondLst>
                                <p:childTnLst>
                                  <p:par>
                                    <p:cTn id="27" presetID="42"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750"/>
                                            <p:tgtEl>
                                              <p:spTgt spid="13"/>
                                            </p:tgtEl>
                                          </p:cBhvr>
                                        </p:animEffect>
                                        <p:anim calcmode="lin" valueType="num">
                                          <p:cBhvr>
                                            <p:cTn id="30" dur="750" fill="hold"/>
                                            <p:tgtEl>
                                              <p:spTgt spid="13"/>
                                            </p:tgtEl>
                                            <p:attrNameLst>
                                              <p:attrName>ppt_x</p:attrName>
                                            </p:attrNameLst>
                                          </p:cBhvr>
                                          <p:tavLst>
                                            <p:tav tm="0">
                                              <p:val>
                                                <p:strVal val="#ppt_x"/>
                                              </p:val>
                                            </p:tav>
                                            <p:tav tm="100000">
                                              <p:val>
                                                <p:strVal val="#ppt_x"/>
                                              </p:val>
                                            </p:tav>
                                          </p:tavLst>
                                        </p:anim>
                                        <p:anim calcmode="lin" valueType="num">
                                          <p:cBhvr>
                                            <p:cTn id="31" dur="750" fill="hold"/>
                                            <p:tgtEl>
                                              <p:spTgt spid="13"/>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14" presetClass="entr" presetSubtype="10" fill="hold" grpId="0" nodeType="afterEffect">
                                      <p:stCondLst>
                                        <p:cond delay="0"/>
                                      </p:stCondLst>
                                      <p:iterate type="lt">
                                        <p:tmPct val="2000"/>
                                      </p:iterate>
                                      <p:childTnLst>
                                        <p:set>
                                          <p:cBhvr>
                                            <p:cTn id="34" dur="1" fill="hold">
                                              <p:stCondLst>
                                                <p:cond delay="0"/>
                                              </p:stCondLst>
                                            </p:cTn>
                                            <p:tgtEl>
                                              <p:spTgt spid="12"/>
                                            </p:tgtEl>
                                            <p:attrNameLst>
                                              <p:attrName>style.visibility</p:attrName>
                                            </p:attrNameLst>
                                          </p:cBhvr>
                                          <p:to>
                                            <p:strVal val="visible"/>
                                          </p:to>
                                        </p:set>
                                        <p:animEffect transition="in" filter="randombar(horizontal)">
                                          <p:cBhvr>
                                            <p:cTn id="35" dur="500"/>
                                            <p:tgtEl>
                                              <p:spTgt spid="12"/>
                                            </p:tgtEl>
                                          </p:cBhvr>
                                        </p:animEffect>
                                      </p:childTnLst>
                                    </p:cTn>
                                  </p:par>
                                  <p:par>
                                    <p:cTn id="36" presetID="42" presetClass="entr" presetSubtype="0" fill="hold" nodeType="withEffect">
                                      <p:stCondLst>
                                        <p:cond delay="250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250"/>
                                            <p:tgtEl>
                                              <p:spTgt spid="11"/>
                                            </p:tgtEl>
                                          </p:cBhvr>
                                        </p:animEffect>
                                        <p:anim calcmode="lin" valueType="num">
                                          <p:cBhvr>
                                            <p:cTn id="39" dur="1250" fill="hold"/>
                                            <p:tgtEl>
                                              <p:spTgt spid="11"/>
                                            </p:tgtEl>
                                            <p:attrNameLst>
                                              <p:attrName>ppt_x</p:attrName>
                                            </p:attrNameLst>
                                          </p:cBhvr>
                                          <p:tavLst>
                                            <p:tav tm="0">
                                              <p:val>
                                                <p:strVal val="#ppt_x"/>
                                              </p:val>
                                            </p:tav>
                                            <p:tav tm="100000">
                                              <p:val>
                                                <p:strVal val="#ppt_x"/>
                                              </p:val>
                                            </p:tav>
                                          </p:tavLst>
                                        </p:anim>
                                        <p:anim calcmode="lin" valueType="num">
                                          <p:cBhvr>
                                            <p:cTn id="40" dur="125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2" grpId="0"/>
          <p:bldP spid="3" grpId="0" animBg="1"/>
          <p:bldP spid="4" grpId="0" animBg="1"/>
          <p:bldP spid="5" grpId="0" animBg="1"/>
          <p:bldP spid="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Scale>
                                          <p:cBhvr>
                                            <p:cTn id="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7"/>
                                            </p:tgtEl>
                                            <p:attrNameLst>
                                              <p:attrName>ppt_x</p:attrName>
                                              <p:attrName>ppt_y</p:attrName>
                                            </p:attrNameLst>
                                          </p:cBhvr>
                                        </p:animMotion>
                                        <p:animEffect transition="in" filter="fade">
                                          <p:cBhvr>
                                            <p:cTn id="9" dur="1000"/>
                                            <p:tgtEl>
                                              <p:spTgt spid="7"/>
                                            </p:tgtEl>
                                          </p:cBhvr>
                                        </p:animEffect>
                                      </p:childTnLst>
                                    </p:cTn>
                                  </p:par>
                                  <p:par>
                                    <p:cTn id="10" presetID="2" presetClass="entr" presetSubtype="8" fill="hold" grpId="0" nodeType="withEffect">
                                      <p:stCondLst>
                                        <p:cond delay="50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1000" fill="hold"/>
                                            <p:tgtEl>
                                              <p:spTgt spid="3"/>
                                            </p:tgtEl>
                                            <p:attrNameLst>
                                              <p:attrName>ppt_x</p:attrName>
                                            </p:attrNameLst>
                                          </p:cBhvr>
                                          <p:tavLst>
                                            <p:tav tm="0">
                                              <p:val>
                                                <p:strVal val="0-#ppt_w/2"/>
                                              </p:val>
                                            </p:tav>
                                            <p:tav tm="100000">
                                              <p:val>
                                                <p:strVal val="#ppt_x"/>
                                              </p:val>
                                            </p:tav>
                                          </p:tavLst>
                                        </p:anim>
                                        <p:anim calcmode="lin" valueType="num">
                                          <p:cBhvr additive="base">
                                            <p:cTn id="13" dur="1000" fill="hold"/>
                                            <p:tgtEl>
                                              <p:spTgt spid="3"/>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75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1000" fill="hold"/>
                                            <p:tgtEl>
                                              <p:spTgt spid="4"/>
                                            </p:tgtEl>
                                            <p:attrNameLst>
                                              <p:attrName>ppt_x</p:attrName>
                                            </p:attrNameLst>
                                          </p:cBhvr>
                                          <p:tavLst>
                                            <p:tav tm="0">
                                              <p:val>
                                                <p:strVal val="0-#ppt_w/2"/>
                                              </p:val>
                                            </p:tav>
                                            <p:tav tm="100000">
                                              <p:val>
                                                <p:strVal val="#ppt_x"/>
                                              </p:val>
                                            </p:tav>
                                          </p:tavLst>
                                        </p:anim>
                                        <p:anim calcmode="lin" valueType="num">
                                          <p:cBhvr additive="base">
                                            <p:cTn id="17" dur="1000" fill="hold"/>
                                            <p:tgtEl>
                                              <p:spTgt spid="4"/>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100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1000" fill="hold"/>
                                            <p:tgtEl>
                                              <p:spTgt spid="5"/>
                                            </p:tgtEl>
                                            <p:attrNameLst>
                                              <p:attrName>ppt_x</p:attrName>
                                            </p:attrNameLst>
                                          </p:cBhvr>
                                          <p:tavLst>
                                            <p:tav tm="0">
                                              <p:val>
                                                <p:strVal val="0-#ppt_w/2"/>
                                              </p:val>
                                            </p:tav>
                                            <p:tav tm="100000">
                                              <p:val>
                                                <p:strVal val="#ppt_x"/>
                                              </p:val>
                                            </p:tav>
                                          </p:tavLst>
                                        </p:anim>
                                        <p:anim calcmode="lin" valueType="num">
                                          <p:cBhvr additive="base">
                                            <p:cTn id="21" dur="1000" fill="hold"/>
                                            <p:tgtEl>
                                              <p:spTgt spid="5"/>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125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1000" fill="hold"/>
                                            <p:tgtEl>
                                              <p:spTgt spid="6"/>
                                            </p:tgtEl>
                                            <p:attrNameLst>
                                              <p:attrName>ppt_x</p:attrName>
                                            </p:attrNameLst>
                                          </p:cBhvr>
                                          <p:tavLst>
                                            <p:tav tm="0">
                                              <p:val>
                                                <p:strVal val="0-#ppt_w/2"/>
                                              </p:val>
                                            </p:tav>
                                            <p:tav tm="100000">
                                              <p:val>
                                                <p:strVal val="#ppt_x"/>
                                              </p:val>
                                            </p:tav>
                                          </p:tavLst>
                                        </p:anim>
                                        <p:anim calcmode="lin" valueType="num">
                                          <p:cBhvr additive="base">
                                            <p:cTn id="25" dur="1000" fill="hold"/>
                                            <p:tgtEl>
                                              <p:spTgt spid="6"/>
                                            </p:tgtEl>
                                            <p:attrNameLst>
                                              <p:attrName>ppt_y</p:attrName>
                                            </p:attrNameLst>
                                          </p:cBhvr>
                                          <p:tavLst>
                                            <p:tav tm="0">
                                              <p:val>
                                                <p:strVal val="#ppt_y"/>
                                              </p:val>
                                            </p:tav>
                                            <p:tav tm="100000">
                                              <p:val>
                                                <p:strVal val="#ppt_y"/>
                                              </p:val>
                                            </p:tav>
                                          </p:tavLst>
                                        </p:anim>
                                      </p:childTnLst>
                                    </p:cTn>
                                  </p:par>
                                </p:childTnLst>
                              </p:cTn>
                            </p:par>
                            <p:par>
                              <p:cTn id="26" fill="hold">
                                <p:stCondLst>
                                  <p:cond delay="2250"/>
                                </p:stCondLst>
                                <p:childTnLst>
                                  <p:par>
                                    <p:cTn id="27" presetID="42"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750"/>
                                            <p:tgtEl>
                                              <p:spTgt spid="13"/>
                                            </p:tgtEl>
                                          </p:cBhvr>
                                        </p:animEffect>
                                        <p:anim calcmode="lin" valueType="num">
                                          <p:cBhvr>
                                            <p:cTn id="30" dur="750" fill="hold"/>
                                            <p:tgtEl>
                                              <p:spTgt spid="13"/>
                                            </p:tgtEl>
                                            <p:attrNameLst>
                                              <p:attrName>ppt_x</p:attrName>
                                            </p:attrNameLst>
                                          </p:cBhvr>
                                          <p:tavLst>
                                            <p:tav tm="0">
                                              <p:val>
                                                <p:strVal val="#ppt_x"/>
                                              </p:val>
                                            </p:tav>
                                            <p:tav tm="100000">
                                              <p:val>
                                                <p:strVal val="#ppt_x"/>
                                              </p:val>
                                            </p:tav>
                                          </p:tavLst>
                                        </p:anim>
                                        <p:anim calcmode="lin" valueType="num">
                                          <p:cBhvr>
                                            <p:cTn id="31" dur="750" fill="hold"/>
                                            <p:tgtEl>
                                              <p:spTgt spid="13"/>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14" presetClass="entr" presetSubtype="10" fill="hold" grpId="0" nodeType="afterEffect">
                                      <p:stCondLst>
                                        <p:cond delay="0"/>
                                      </p:stCondLst>
                                      <p:iterate type="lt">
                                        <p:tmPct val="2000"/>
                                      </p:iterate>
                                      <p:childTnLst>
                                        <p:set>
                                          <p:cBhvr>
                                            <p:cTn id="34" dur="1" fill="hold">
                                              <p:stCondLst>
                                                <p:cond delay="0"/>
                                              </p:stCondLst>
                                            </p:cTn>
                                            <p:tgtEl>
                                              <p:spTgt spid="12"/>
                                            </p:tgtEl>
                                            <p:attrNameLst>
                                              <p:attrName>style.visibility</p:attrName>
                                            </p:attrNameLst>
                                          </p:cBhvr>
                                          <p:to>
                                            <p:strVal val="visible"/>
                                          </p:to>
                                        </p:set>
                                        <p:animEffect transition="in" filter="randombar(horizontal)">
                                          <p:cBhvr>
                                            <p:cTn id="35" dur="500"/>
                                            <p:tgtEl>
                                              <p:spTgt spid="12"/>
                                            </p:tgtEl>
                                          </p:cBhvr>
                                        </p:animEffect>
                                      </p:childTnLst>
                                    </p:cTn>
                                  </p:par>
                                  <p:par>
                                    <p:cTn id="36" presetID="42" presetClass="entr" presetSubtype="0" fill="hold" nodeType="withEffect">
                                      <p:stCondLst>
                                        <p:cond delay="250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250"/>
                                            <p:tgtEl>
                                              <p:spTgt spid="11"/>
                                            </p:tgtEl>
                                          </p:cBhvr>
                                        </p:animEffect>
                                        <p:anim calcmode="lin" valueType="num">
                                          <p:cBhvr>
                                            <p:cTn id="39" dur="1250" fill="hold"/>
                                            <p:tgtEl>
                                              <p:spTgt spid="11"/>
                                            </p:tgtEl>
                                            <p:attrNameLst>
                                              <p:attrName>ppt_x</p:attrName>
                                            </p:attrNameLst>
                                          </p:cBhvr>
                                          <p:tavLst>
                                            <p:tav tm="0">
                                              <p:val>
                                                <p:strVal val="#ppt_x"/>
                                              </p:val>
                                            </p:tav>
                                            <p:tav tm="100000">
                                              <p:val>
                                                <p:strVal val="#ppt_x"/>
                                              </p:val>
                                            </p:tav>
                                          </p:tavLst>
                                        </p:anim>
                                        <p:anim calcmode="lin" valueType="num">
                                          <p:cBhvr>
                                            <p:cTn id="40" dur="125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2" grpId="0"/>
          <p:bldP spid="3" grpId="0" animBg="1"/>
          <p:bldP spid="4" grpId="0" animBg="1"/>
          <p:bldP spid="5" grpId="0" animBg="1"/>
          <p:bldP spid="6"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310349" y="1424191"/>
            <a:ext cx="7571303" cy="1137106"/>
          </a:xfrm>
          <a:prstGeom prst="rect">
            <a:avLst/>
          </a:prstGeom>
          <a:noFill/>
        </p:spPr>
        <p:txBody>
          <a:bodyPr wrap="none" rtlCol="0">
            <a:spAutoFit/>
          </a:bodyPr>
          <a:lstStyle/>
          <a:p>
            <a:pPr algn="ctr">
              <a:lnSpc>
                <a:spcPct val="110000"/>
              </a:lnSpc>
            </a:pPr>
            <a:r>
              <a:rPr lang="zh-CN" altLang="en-US" sz="3200" b="1" dirty="0">
                <a:solidFill>
                  <a:schemeClr val="accent1"/>
                </a:solidFill>
              </a:rPr>
              <a:t>决胜全面建成小康社会</a:t>
            </a:r>
            <a:endParaRPr lang="en-US" altLang="zh-CN" sz="3200" b="1" dirty="0">
              <a:solidFill>
                <a:schemeClr val="accent1"/>
              </a:solidFill>
            </a:endParaRPr>
          </a:p>
          <a:p>
            <a:pPr algn="ctr">
              <a:lnSpc>
                <a:spcPct val="110000"/>
              </a:lnSpc>
            </a:pPr>
            <a:r>
              <a:rPr lang="zh-CN" altLang="en-US" sz="3200" b="1" dirty="0">
                <a:solidFill>
                  <a:schemeClr val="accent1"/>
                </a:solidFill>
              </a:rPr>
              <a:t>开启全面建设社会主义现代化国家新征程</a:t>
            </a:r>
          </a:p>
        </p:txBody>
      </p:sp>
      <p:sp>
        <p:nvSpPr>
          <p:cNvPr id="4" name="矩形 3"/>
          <p:cNvSpPr/>
          <p:nvPr/>
        </p:nvSpPr>
        <p:spPr>
          <a:xfrm>
            <a:off x="1200000" y="2676964"/>
            <a:ext cx="9792000" cy="1532727"/>
          </a:xfrm>
          <a:prstGeom prst="rect">
            <a:avLst/>
          </a:prstGeom>
        </p:spPr>
        <p:txBody>
          <a:bodyPr wrap="square">
            <a:spAutoFit/>
          </a:bodyPr>
          <a:lstStyle/>
          <a:p>
            <a:pPr>
              <a:lnSpc>
                <a:spcPct val="130000"/>
              </a:lnSpc>
            </a:pPr>
            <a:r>
              <a:rPr lang="zh-CN" altLang="en-US" dirty="0" smtClean="0">
                <a:solidFill>
                  <a:schemeClr val="tx1">
                    <a:lumMod val="85000"/>
                    <a:lumOff val="15000"/>
                  </a:schemeClr>
                </a:solidFill>
                <a:latin typeface="Microsoft YaHei" panose="020B0503020204020204" pitchFamily="34" charset="-122"/>
                <a:ea typeface="Microsoft YaHei" panose="020B0503020204020204" pitchFamily="34" charset="-122"/>
              </a:rPr>
              <a:t>解决人民温饱问题、人民生活总体上达到小康水平这两个目标已提前实现。在这个基础上，到建党一百年时建成经济更加发展、民主更加健全、科教更加进步、文化更加繁荣、社会更加和谐、人民生活更加殷实的小康社会，然后再奋斗三十年，到新中国成立一百年时，基本实现现代化，把我国建成社会主义现代化国家。</a:t>
            </a:r>
            <a:endPar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2" name="矩形 1"/>
          <p:cNvSpPr/>
          <p:nvPr/>
        </p:nvSpPr>
        <p:spPr>
          <a:xfrm>
            <a:off x="2073141" y="5158933"/>
            <a:ext cx="2954655" cy="369332"/>
          </a:xfrm>
          <a:prstGeom prst="rect">
            <a:avLst/>
          </a:prstGeom>
        </p:spPr>
        <p:txBody>
          <a:bodyPr wrap="none">
            <a:spAutoFit/>
          </a:bodyPr>
          <a:lstStyle/>
          <a:p>
            <a:pPr algn="ctr"/>
            <a:r>
              <a:rPr lang="zh-CN" altLang="en-US" dirty="0">
                <a:solidFill>
                  <a:srgbClr val="000000"/>
                </a:solidFill>
                <a:latin typeface="Microsoft YaHei" panose="020B0503020204020204" pitchFamily="34" charset="-122"/>
                <a:ea typeface="Microsoft YaHei" panose="020B0503020204020204" pitchFamily="34" charset="-122"/>
              </a:rPr>
              <a:t>是全面建成小康社会决胜期</a:t>
            </a:r>
            <a:endParaRPr lang="zh-CN" altLang="en-US" dirty="0"/>
          </a:p>
        </p:txBody>
      </p:sp>
      <p:sp>
        <p:nvSpPr>
          <p:cNvPr id="8" name="矩形 7"/>
          <p:cNvSpPr/>
          <p:nvPr/>
        </p:nvSpPr>
        <p:spPr>
          <a:xfrm>
            <a:off x="7146817" y="5158933"/>
            <a:ext cx="2988332" cy="646331"/>
          </a:xfrm>
          <a:prstGeom prst="rect">
            <a:avLst/>
          </a:prstGeom>
        </p:spPr>
        <p:txBody>
          <a:bodyPr wrap="square">
            <a:spAutoFit/>
          </a:bodyPr>
          <a:lstStyle/>
          <a:p>
            <a:pPr algn="ctr"/>
            <a:r>
              <a:rPr lang="zh-CN" altLang="en-US" dirty="0">
                <a:solidFill>
                  <a:srgbClr val="000000"/>
                </a:solidFill>
                <a:latin typeface="Microsoft YaHei" panose="020B0503020204020204" pitchFamily="34" charset="-122"/>
                <a:ea typeface="Microsoft YaHei" panose="020B0503020204020204" pitchFamily="34" charset="-122"/>
              </a:rPr>
              <a:t>是“两个一百年”奋斗目标的历史交汇期</a:t>
            </a:r>
            <a:endParaRPr lang="zh-CN" altLang="en-US" dirty="0"/>
          </a:p>
        </p:txBody>
      </p:sp>
      <p:sp>
        <p:nvSpPr>
          <p:cNvPr id="9" name="同侧圆角矩形 8"/>
          <p:cNvSpPr/>
          <p:nvPr/>
        </p:nvSpPr>
        <p:spPr>
          <a:xfrm flipV="1">
            <a:off x="1271737" y="4437111"/>
            <a:ext cx="9648527" cy="1464459"/>
          </a:xfrm>
          <a:prstGeom prst="round2Same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文本框 4"/>
          <p:cNvSpPr txBox="1"/>
          <p:nvPr/>
        </p:nvSpPr>
        <p:spPr>
          <a:xfrm>
            <a:off x="4691844" y="4149080"/>
            <a:ext cx="2808312" cy="477054"/>
          </a:xfrm>
          <a:prstGeom prst="rect">
            <a:avLst/>
          </a:prstGeom>
          <a:solidFill>
            <a:srgbClr val="FFFFFE"/>
          </a:solidFill>
          <a:ln>
            <a:noFill/>
          </a:ln>
        </p:spPr>
        <p:txBody>
          <a:bodyPr wrap="square" rtlCol="0">
            <a:spAutoFit/>
          </a:bodyPr>
          <a:lstStyle/>
          <a:p>
            <a:pPr algn="ctr"/>
            <a:r>
              <a:rPr lang="zh-CN" altLang="en-US" sz="2500" b="1" dirty="0" smtClean="0">
                <a:solidFill>
                  <a:schemeClr val="accent1"/>
                </a:solidFill>
              </a:rPr>
              <a:t>两个重要时期</a:t>
            </a:r>
            <a:endParaRPr lang="zh-CN" altLang="en-US" sz="2500" b="1" dirty="0">
              <a:solidFill>
                <a:schemeClr val="accent1"/>
              </a:solidFill>
            </a:endParaRPr>
          </a:p>
        </p:txBody>
      </p:sp>
      <p:sp>
        <p:nvSpPr>
          <p:cNvPr id="6" name="矩形 5"/>
          <p:cNvSpPr/>
          <p:nvPr/>
        </p:nvSpPr>
        <p:spPr>
          <a:xfrm>
            <a:off x="1994017" y="4726885"/>
            <a:ext cx="3112902" cy="369332"/>
          </a:xfrm>
          <a:prstGeom prst="rect">
            <a:avLst/>
          </a:prstGeom>
          <a:solidFill>
            <a:schemeClr val="accent1"/>
          </a:solidFill>
        </p:spPr>
        <p:txBody>
          <a:bodyPr wrap="square">
            <a:spAutoFit/>
          </a:bodyPr>
          <a:lstStyle/>
          <a:p>
            <a:pPr algn="ctr"/>
            <a:r>
              <a:rPr lang="zh-CN" altLang="en-US" b="1" dirty="0">
                <a:solidFill>
                  <a:schemeClr val="bg1"/>
                </a:solidFill>
                <a:latin typeface="Microsoft YaHei" panose="020B0503020204020204" pitchFamily="34" charset="-122"/>
                <a:ea typeface="Microsoft YaHei" panose="020B0503020204020204" pitchFamily="34" charset="-122"/>
              </a:rPr>
              <a:t>从现在到</a:t>
            </a:r>
            <a:r>
              <a:rPr lang="zh-CN" altLang="en-US" b="1" dirty="0" smtClean="0">
                <a:solidFill>
                  <a:schemeClr val="bg1"/>
                </a:solidFill>
                <a:latin typeface="Microsoft YaHei" panose="020B0503020204020204" pitchFamily="34" charset="-122"/>
                <a:ea typeface="Microsoft YaHei" panose="020B0503020204020204" pitchFamily="34" charset="-122"/>
              </a:rPr>
              <a:t>二〇二〇年</a:t>
            </a:r>
            <a:endParaRPr lang="zh-CN" altLang="en-US" b="1" dirty="0">
              <a:solidFill>
                <a:schemeClr val="bg1"/>
              </a:solidFill>
            </a:endParaRPr>
          </a:p>
        </p:txBody>
      </p:sp>
      <p:sp>
        <p:nvSpPr>
          <p:cNvPr id="7" name="矩形 6"/>
          <p:cNvSpPr/>
          <p:nvPr/>
        </p:nvSpPr>
        <p:spPr>
          <a:xfrm>
            <a:off x="7083983" y="4726885"/>
            <a:ext cx="3114000" cy="369332"/>
          </a:xfrm>
          <a:prstGeom prst="rect">
            <a:avLst/>
          </a:prstGeom>
          <a:solidFill>
            <a:schemeClr val="accent1"/>
          </a:solidFill>
        </p:spPr>
        <p:txBody>
          <a:bodyPr wrap="square">
            <a:spAutoFit/>
          </a:bodyPr>
          <a:lstStyle/>
          <a:p>
            <a:pPr algn="ctr"/>
            <a:r>
              <a:rPr lang="zh-CN" altLang="en-US" b="1" dirty="0">
                <a:solidFill>
                  <a:schemeClr val="bg1"/>
                </a:solidFill>
                <a:latin typeface="Microsoft YaHei" panose="020B0503020204020204" pitchFamily="34" charset="-122"/>
                <a:ea typeface="Microsoft YaHei" panose="020B0503020204020204" pitchFamily="34" charset="-122"/>
              </a:rPr>
              <a:t>从十九大到二十大</a:t>
            </a:r>
          </a:p>
        </p:txBody>
      </p:sp>
    </p:spTree>
    <p:extLst>
      <p:ext uri="{BB962C8B-B14F-4D97-AF65-F5344CB8AC3E}">
        <p14:creationId xmlns:p14="http://schemas.microsoft.com/office/powerpoint/2010/main" val="428347078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childTnLst>
                                    </p:cTn>
                                  </p:par>
                                </p:childTnLst>
                              </p:cTn>
                            </p:par>
                            <p:par>
                              <p:cTn id="15" fill="hold">
                                <p:stCondLst>
                                  <p:cond delay="2000"/>
                                </p:stCondLst>
                                <p:childTnLst>
                                  <p:par>
                                    <p:cTn id="16" presetID="2" presetClass="entr" presetSubtype="4" fill="hold" grpId="0" nodeType="afterEffect" p14:presetBounceEnd="74000">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14:bounceEnd="74000">
                                          <p:cBhvr additive="base">
                                            <p:cTn id="18" dur="750" fill="hold"/>
                                            <p:tgtEl>
                                              <p:spTgt spid="9"/>
                                            </p:tgtEl>
                                            <p:attrNameLst>
                                              <p:attrName>ppt_x</p:attrName>
                                            </p:attrNameLst>
                                          </p:cBhvr>
                                          <p:tavLst>
                                            <p:tav tm="0">
                                              <p:val>
                                                <p:strVal val="#ppt_x"/>
                                              </p:val>
                                            </p:tav>
                                            <p:tav tm="100000">
                                              <p:val>
                                                <p:strVal val="#ppt_x"/>
                                              </p:val>
                                            </p:tav>
                                          </p:tavLst>
                                        </p:anim>
                                        <p:anim calcmode="lin" valueType="num" p14:bounceEnd="74000">
                                          <p:cBhvr additive="base">
                                            <p:cTn id="19" dur="750" fill="hold"/>
                                            <p:tgtEl>
                                              <p:spTgt spid="9"/>
                                            </p:tgtEl>
                                            <p:attrNameLst>
                                              <p:attrName>ppt_y</p:attrName>
                                            </p:attrNameLst>
                                          </p:cBhvr>
                                          <p:tavLst>
                                            <p:tav tm="0">
                                              <p:val>
                                                <p:strVal val="1+#ppt_h/2"/>
                                              </p:val>
                                            </p:tav>
                                            <p:tav tm="100000">
                                              <p:val>
                                                <p:strVal val="#ppt_y"/>
                                              </p:val>
                                            </p:tav>
                                          </p:tavLst>
                                        </p:anim>
                                      </p:childTnLst>
                                    </p:cTn>
                                  </p:par>
                                </p:childTnLst>
                              </p:cTn>
                            </p:par>
                            <p:par>
                              <p:cTn id="20" fill="hold">
                                <p:stCondLst>
                                  <p:cond delay="2750"/>
                                </p:stCondLst>
                                <p:childTnLst>
                                  <p:par>
                                    <p:cTn id="21" presetID="16" presetClass="entr" presetSubtype="37"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arn(outVertical)">
                                          <p:cBhvr>
                                            <p:cTn id="23" dur="500"/>
                                            <p:tgtEl>
                                              <p:spTgt spid="5"/>
                                            </p:tgtEl>
                                          </p:cBhvr>
                                        </p:animEffect>
                                      </p:childTnLst>
                                    </p:cTn>
                                  </p:par>
                                </p:childTnLst>
                              </p:cTn>
                            </p:par>
                            <p:par>
                              <p:cTn id="24" fill="hold">
                                <p:stCondLst>
                                  <p:cond delay="325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3750"/>
                                </p:stCondLst>
                                <p:childTnLst>
                                  <p:par>
                                    <p:cTn id="29" presetID="22" presetClass="entr" presetSubtype="1"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up)">
                                          <p:cBhvr>
                                            <p:cTn id="31" dur="500"/>
                                            <p:tgtEl>
                                              <p:spTgt spid="2"/>
                                            </p:tgtEl>
                                          </p:cBhvr>
                                        </p:animEffect>
                                      </p:childTnLst>
                                    </p:cTn>
                                  </p:par>
                                </p:childTnLst>
                              </p:cTn>
                            </p:par>
                            <p:par>
                              <p:cTn id="32" fill="hold">
                                <p:stCondLst>
                                  <p:cond delay="4250"/>
                                </p:stCondLst>
                                <p:childTnLst>
                                  <p:par>
                                    <p:cTn id="33" presetID="10" presetClass="entr" presetSubtype="0"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childTnLst>
                                    </p:cTn>
                                  </p:par>
                                </p:childTnLst>
                              </p:cTn>
                            </p:par>
                            <p:par>
                              <p:cTn id="36" fill="hold">
                                <p:stCondLst>
                                  <p:cond delay="4750"/>
                                </p:stCondLst>
                                <p:childTnLst>
                                  <p:par>
                                    <p:cTn id="37" presetID="22" presetClass="entr" presetSubtype="1"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up)">
                                          <p:cBhvr>
                                            <p:cTn id="3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2" grpId="0"/>
          <p:bldP spid="8" grpId="0"/>
          <p:bldP spid="9" grpId="0" animBg="1"/>
          <p:bldP spid="5" grpId="0" animBg="1"/>
          <p:bldP spid="6" grpId="0" animBg="1"/>
          <p:bldP spid="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childTnLst>
                                    </p:cTn>
                                  </p:par>
                                </p:childTnLst>
                              </p:cTn>
                            </p:par>
                            <p:par>
                              <p:cTn id="15" fill="hold">
                                <p:stCondLst>
                                  <p:cond delay="2000"/>
                                </p:stCondLst>
                                <p:childTnLst>
                                  <p:par>
                                    <p:cTn id="16" presetID="2" presetClass="entr" presetSubtype="4"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750" fill="hold"/>
                                            <p:tgtEl>
                                              <p:spTgt spid="9"/>
                                            </p:tgtEl>
                                            <p:attrNameLst>
                                              <p:attrName>ppt_x</p:attrName>
                                            </p:attrNameLst>
                                          </p:cBhvr>
                                          <p:tavLst>
                                            <p:tav tm="0">
                                              <p:val>
                                                <p:strVal val="#ppt_x"/>
                                              </p:val>
                                            </p:tav>
                                            <p:tav tm="100000">
                                              <p:val>
                                                <p:strVal val="#ppt_x"/>
                                              </p:val>
                                            </p:tav>
                                          </p:tavLst>
                                        </p:anim>
                                        <p:anim calcmode="lin" valueType="num">
                                          <p:cBhvr additive="base">
                                            <p:cTn id="19" dur="750" fill="hold"/>
                                            <p:tgtEl>
                                              <p:spTgt spid="9"/>
                                            </p:tgtEl>
                                            <p:attrNameLst>
                                              <p:attrName>ppt_y</p:attrName>
                                            </p:attrNameLst>
                                          </p:cBhvr>
                                          <p:tavLst>
                                            <p:tav tm="0">
                                              <p:val>
                                                <p:strVal val="1+#ppt_h/2"/>
                                              </p:val>
                                            </p:tav>
                                            <p:tav tm="100000">
                                              <p:val>
                                                <p:strVal val="#ppt_y"/>
                                              </p:val>
                                            </p:tav>
                                          </p:tavLst>
                                        </p:anim>
                                      </p:childTnLst>
                                    </p:cTn>
                                  </p:par>
                                </p:childTnLst>
                              </p:cTn>
                            </p:par>
                            <p:par>
                              <p:cTn id="20" fill="hold">
                                <p:stCondLst>
                                  <p:cond delay="2750"/>
                                </p:stCondLst>
                                <p:childTnLst>
                                  <p:par>
                                    <p:cTn id="21" presetID="16" presetClass="entr" presetSubtype="37"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arn(outVertical)">
                                          <p:cBhvr>
                                            <p:cTn id="23" dur="500"/>
                                            <p:tgtEl>
                                              <p:spTgt spid="5"/>
                                            </p:tgtEl>
                                          </p:cBhvr>
                                        </p:animEffect>
                                      </p:childTnLst>
                                    </p:cTn>
                                  </p:par>
                                </p:childTnLst>
                              </p:cTn>
                            </p:par>
                            <p:par>
                              <p:cTn id="24" fill="hold">
                                <p:stCondLst>
                                  <p:cond delay="325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3750"/>
                                </p:stCondLst>
                                <p:childTnLst>
                                  <p:par>
                                    <p:cTn id="29" presetID="22" presetClass="entr" presetSubtype="1"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up)">
                                          <p:cBhvr>
                                            <p:cTn id="31" dur="500"/>
                                            <p:tgtEl>
                                              <p:spTgt spid="2"/>
                                            </p:tgtEl>
                                          </p:cBhvr>
                                        </p:animEffect>
                                      </p:childTnLst>
                                    </p:cTn>
                                  </p:par>
                                </p:childTnLst>
                              </p:cTn>
                            </p:par>
                            <p:par>
                              <p:cTn id="32" fill="hold">
                                <p:stCondLst>
                                  <p:cond delay="4250"/>
                                </p:stCondLst>
                                <p:childTnLst>
                                  <p:par>
                                    <p:cTn id="33" presetID="10" presetClass="entr" presetSubtype="0"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childTnLst>
                                    </p:cTn>
                                  </p:par>
                                </p:childTnLst>
                              </p:cTn>
                            </p:par>
                            <p:par>
                              <p:cTn id="36" fill="hold">
                                <p:stCondLst>
                                  <p:cond delay="4750"/>
                                </p:stCondLst>
                                <p:childTnLst>
                                  <p:par>
                                    <p:cTn id="37" presetID="22" presetClass="entr" presetSubtype="1"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up)">
                                          <p:cBhvr>
                                            <p:cTn id="3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2" grpId="0"/>
          <p:bldP spid="8" grpId="0"/>
          <p:bldP spid="9" grpId="0" animBg="1"/>
          <p:bldP spid="5" grpId="0" animBg="1"/>
          <p:bldP spid="6" grpId="0" animBg="1"/>
          <p:bldP spid="7"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28767" y="1687496"/>
            <a:ext cx="4134466" cy="523220"/>
          </a:xfrm>
          <a:prstGeom prst="rect">
            <a:avLst/>
          </a:prstGeom>
        </p:spPr>
        <p:txBody>
          <a:bodyPr wrap="none">
            <a:spAutoFit/>
          </a:bodyPr>
          <a:lstStyle/>
          <a:p>
            <a:pPr algn="ctr"/>
            <a:r>
              <a:rPr lang="zh-CN" altLang="en-US" sz="2800" b="1" dirty="0">
                <a:solidFill>
                  <a:schemeClr val="accent1"/>
                </a:solidFill>
                <a:latin typeface="Microsoft YaHei" panose="020B0503020204020204" pitchFamily="34" charset="-122"/>
                <a:ea typeface="Microsoft YaHei" panose="020B0503020204020204" pitchFamily="34" charset="-122"/>
              </a:rPr>
              <a:t>两个</a:t>
            </a:r>
            <a:r>
              <a:rPr lang="zh-CN" altLang="en-US" sz="2800" b="1" dirty="0" smtClean="0">
                <a:solidFill>
                  <a:schemeClr val="accent1"/>
                </a:solidFill>
                <a:latin typeface="Microsoft YaHei" panose="020B0503020204020204" pitchFamily="34" charset="-122"/>
                <a:ea typeface="Microsoft YaHei" panose="020B0503020204020204" pitchFamily="34" charset="-122"/>
              </a:rPr>
              <a:t>阶段（“两步走”）</a:t>
            </a:r>
            <a:endParaRPr lang="zh-CN" altLang="en-US" sz="2800" b="1" dirty="0">
              <a:solidFill>
                <a:schemeClr val="accent1"/>
              </a:solidFill>
            </a:endParaRPr>
          </a:p>
        </p:txBody>
      </p:sp>
      <p:sp>
        <p:nvSpPr>
          <p:cNvPr id="5" name="矩形 4"/>
          <p:cNvSpPr/>
          <p:nvPr/>
        </p:nvSpPr>
        <p:spPr>
          <a:xfrm>
            <a:off x="2981013" y="3032956"/>
            <a:ext cx="1467068" cy="400110"/>
          </a:xfrm>
          <a:prstGeom prst="rect">
            <a:avLst/>
          </a:prstGeom>
        </p:spPr>
        <p:txBody>
          <a:bodyPr wrap="none">
            <a:spAutoFit/>
          </a:bodyPr>
          <a:lstStyle/>
          <a:p>
            <a:pPr algn="ctr"/>
            <a:r>
              <a:rPr lang="zh-CN" altLang="en-US" sz="2000" dirty="0">
                <a:solidFill>
                  <a:schemeClr val="accent1"/>
                </a:solidFill>
                <a:latin typeface="Microsoft YaHei" panose="020B0503020204020204" pitchFamily="34" charset="-122"/>
                <a:ea typeface="Microsoft YaHei" panose="020B0503020204020204" pitchFamily="34" charset="-122"/>
              </a:rPr>
              <a:t>第一个</a:t>
            </a:r>
            <a:r>
              <a:rPr lang="zh-CN" altLang="en-US" sz="2000" dirty="0" smtClean="0">
                <a:solidFill>
                  <a:schemeClr val="accent1"/>
                </a:solidFill>
                <a:latin typeface="Microsoft YaHei" panose="020B0503020204020204" pitchFamily="34" charset="-122"/>
                <a:ea typeface="Microsoft YaHei" panose="020B0503020204020204" pitchFamily="34" charset="-122"/>
              </a:rPr>
              <a:t>阶段</a:t>
            </a:r>
            <a:endParaRPr lang="zh-CN" altLang="en-US" sz="2000" dirty="0">
              <a:solidFill>
                <a:schemeClr val="accent1"/>
              </a:solidFill>
            </a:endParaRPr>
          </a:p>
        </p:txBody>
      </p:sp>
      <p:sp>
        <p:nvSpPr>
          <p:cNvPr id="6" name="矩形 5"/>
          <p:cNvSpPr/>
          <p:nvPr/>
        </p:nvSpPr>
        <p:spPr>
          <a:xfrm>
            <a:off x="8016821" y="3085185"/>
            <a:ext cx="1467068" cy="400110"/>
          </a:xfrm>
          <a:prstGeom prst="rect">
            <a:avLst/>
          </a:prstGeom>
        </p:spPr>
        <p:txBody>
          <a:bodyPr wrap="none">
            <a:spAutoFit/>
          </a:bodyPr>
          <a:lstStyle/>
          <a:p>
            <a:pPr algn="ctr"/>
            <a:r>
              <a:rPr lang="zh-CN" altLang="en-US" sz="2000" dirty="0" smtClean="0">
                <a:solidFill>
                  <a:schemeClr val="accent1"/>
                </a:solidFill>
                <a:latin typeface="Microsoft YaHei" panose="020B0503020204020204" pitchFamily="34" charset="-122"/>
                <a:ea typeface="Microsoft YaHei" panose="020B0503020204020204" pitchFamily="34" charset="-122"/>
              </a:rPr>
              <a:t>第二个阶段</a:t>
            </a:r>
            <a:endParaRPr lang="zh-CN" altLang="en-US" sz="2000" dirty="0">
              <a:solidFill>
                <a:schemeClr val="accent1"/>
              </a:solidFill>
            </a:endParaRPr>
          </a:p>
        </p:txBody>
      </p:sp>
      <p:sp>
        <p:nvSpPr>
          <p:cNvPr id="8" name="矩形 7"/>
          <p:cNvSpPr/>
          <p:nvPr/>
        </p:nvSpPr>
        <p:spPr>
          <a:xfrm>
            <a:off x="1223120" y="2301482"/>
            <a:ext cx="9745760" cy="369332"/>
          </a:xfrm>
          <a:prstGeom prst="rect">
            <a:avLst/>
          </a:prstGeom>
        </p:spPr>
        <p:txBody>
          <a:bodyPr wrap="square">
            <a:spAutoFit/>
          </a:bodyPr>
          <a:lstStyle/>
          <a:p>
            <a:pPr algn="ctr"/>
            <a:r>
              <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rPr>
              <a:t>综合分析国际国内形势和我国发展条件，从二〇二〇年到本世纪中叶可以分两个阶段来</a:t>
            </a:r>
            <a:r>
              <a:rPr lang="zh-CN" altLang="en-US" dirty="0" smtClean="0">
                <a:solidFill>
                  <a:schemeClr val="tx1">
                    <a:lumMod val="85000"/>
                    <a:lumOff val="15000"/>
                  </a:schemeClr>
                </a:solidFill>
                <a:latin typeface="Microsoft YaHei" panose="020B0503020204020204" pitchFamily="34" charset="-122"/>
                <a:ea typeface="Microsoft YaHei" panose="020B0503020204020204" pitchFamily="34" charset="-122"/>
              </a:rPr>
              <a:t>安排</a:t>
            </a:r>
            <a:endPar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grpSp>
        <p:nvGrpSpPr>
          <p:cNvPr id="2" name="组合 1"/>
          <p:cNvGrpSpPr/>
          <p:nvPr/>
        </p:nvGrpSpPr>
        <p:grpSpPr>
          <a:xfrm>
            <a:off x="1249668" y="3591193"/>
            <a:ext cx="4656856" cy="1872000"/>
            <a:chOff x="1249668" y="3591193"/>
            <a:chExt cx="4656856" cy="1872000"/>
          </a:xfrm>
        </p:grpSpPr>
        <p:sp>
          <p:nvSpPr>
            <p:cNvPr id="10" name="直角三角形 9"/>
            <p:cNvSpPr/>
            <p:nvPr/>
          </p:nvSpPr>
          <p:spPr>
            <a:xfrm flipH="1" flipV="1">
              <a:off x="1249668" y="4241968"/>
              <a:ext cx="268069" cy="268069"/>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p:cNvSpPr/>
            <p:nvPr/>
          </p:nvSpPr>
          <p:spPr>
            <a:xfrm>
              <a:off x="1522572" y="3591193"/>
              <a:ext cx="4383951" cy="1872000"/>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11"/>
            <p:cNvSpPr/>
            <p:nvPr/>
          </p:nvSpPr>
          <p:spPr>
            <a:xfrm>
              <a:off x="1249668" y="3740089"/>
              <a:ext cx="4656856" cy="50187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文本框 12"/>
            <p:cNvSpPr txBox="1"/>
            <p:nvPr/>
          </p:nvSpPr>
          <p:spPr>
            <a:xfrm>
              <a:off x="1678747" y="4250858"/>
              <a:ext cx="4071600" cy="812530"/>
            </a:xfrm>
            <a:prstGeom prst="rect">
              <a:avLst/>
            </a:prstGeom>
            <a:noFill/>
          </p:spPr>
          <p:txBody>
            <a:bodyPr wrap="square" rtlCol="0">
              <a:spAutoFit/>
            </a:bodyPr>
            <a:lstStyle/>
            <a:p>
              <a:pPr>
                <a:lnSpc>
                  <a:spcPct val="130000"/>
                </a:lnSpc>
              </a:pPr>
              <a:r>
                <a:rPr lang="zh-CN" altLang="en-US" dirty="0" smtClean="0">
                  <a:cs typeface="+mn-ea"/>
                </a:rPr>
                <a:t>在全面建成小康社会的基础上，再奋斗十五年，基本实现社会主义现代化。</a:t>
              </a:r>
              <a:endParaRPr lang="zh-CN" altLang="en-US" dirty="0">
                <a:cs typeface="+mn-ea"/>
              </a:endParaRPr>
            </a:p>
          </p:txBody>
        </p:sp>
        <p:sp>
          <p:nvSpPr>
            <p:cNvPr id="14" name="文本框 13"/>
            <p:cNvSpPr txBox="1"/>
            <p:nvPr/>
          </p:nvSpPr>
          <p:spPr>
            <a:xfrm>
              <a:off x="2083331" y="3744807"/>
              <a:ext cx="3262432" cy="492443"/>
            </a:xfrm>
            <a:prstGeom prst="rect">
              <a:avLst/>
            </a:prstGeom>
            <a:noFill/>
          </p:spPr>
          <p:txBody>
            <a:bodyPr wrap="none" rtlCol="0" anchor="ctr">
              <a:spAutoFit/>
            </a:bodyPr>
            <a:lstStyle/>
            <a:p>
              <a:pPr>
                <a:lnSpc>
                  <a:spcPct val="130000"/>
                </a:lnSpc>
              </a:pPr>
              <a:r>
                <a:rPr lang="zh-CN" altLang="en-US" sz="2000" b="1" dirty="0" smtClean="0">
                  <a:solidFill>
                    <a:schemeClr val="bg1"/>
                  </a:solidFill>
                  <a:cs typeface="+mn-ea"/>
                </a:rPr>
                <a:t>从二〇二〇年到二〇三五年</a:t>
              </a:r>
              <a:endParaRPr lang="en-US" altLang="zh-CN" sz="2000" b="1" dirty="0">
                <a:solidFill>
                  <a:schemeClr val="bg1"/>
                </a:solidFill>
                <a:cs typeface="+mn-ea"/>
              </a:endParaRPr>
            </a:p>
          </p:txBody>
        </p:sp>
      </p:grpSp>
      <p:grpSp>
        <p:nvGrpSpPr>
          <p:cNvPr id="4" name="组合 3"/>
          <p:cNvGrpSpPr/>
          <p:nvPr/>
        </p:nvGrpSpPr>
        <p:grpSpPr>
          <a:xfrm>
            <a:off x="6285476" y="3591193"/>
            <a:ext cx="4656856" cy="1872000"/>
            <a:chOff x="6285476" y="3591193"/>
            <a:chExt cx="4656856" cy="1872000"/>
          </a:xfrm>
        </p:grpSpPr>
        <p:sp>
          <p:nvSpPr>
            <p:cNvPr id="22" name="直角三角形 21"/>
            <p:cNvSpPr/>
            <p:nvPr/>
          </p:nvSpPr>
          <p:spPr>
            <a:xfrm flipH="1" flipV="1">
              <a:off x="6285476" y="4241968"/>
              <a:ext cx="268069" cy="268069"/>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矩形 22"/>
            <p:cNvSpPr/>
            <p:nvPr/>
          </p:nvSpPr>
          <p:spPr>
            <a:xfrm>
              <a:off x="6558380" y="3591193"/>
              <a:ext cx="4383951" cy="1872000"/>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矩形 23"/>
            <p:cNvSpPr/>
            <p:nvPr/>
          </p:nvSpPr>
          <p:spPr>
            <a:xfrm>
              <a:off x="6285476" y="3740089"/>
              <a:ext cx="4656856" cy="50187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文本框 24"/>
            <p:cNvSpPr txBox="1"/>
            <p:nvPr/>
          </p:nvSpPr>
          <p:spPr>
            <a:xfrm>
              <a:off x="6714555" y="4250858"/>
              <a:ext cx="4071600" cy="1137106"/>
            </a:xfrm>
            <a:prstGeom prst="rect">
              <a:avLst/>
            </a:prstGeom>
            <a:noFill/>
          </p:spPr>
          <p:txBody>
            <a:bodyPr wrap="square" rtlCol="0">
              <a:spAutoFit/>
            </a:bodyPr>
            <a:lstStyle/>
            <a:p>
              <a:pPr>
                <a:lnSpc>
                  <a:spcPct val="130000"/>
                </a:lnSpc>
              </a:pPr>
              <a:r>
                <a:rPr lang="zh-CN" altLang="en-US" dirty="0" smtClean="0">
                  <a:cs typeface="+mn-ea"/>
                </a:rPr>
                <a:t>在基本实现现代化的基础上，再奋斗十五年，把我国建成富强民主文明和谐美丽的社会主义现代化强国。</a:t>
              </a:r>
              <a:endParaRPr lang="zh-CN" altLang="en-US" dirty="0">
                <a:cs typeface="+mn-ea"/>
              </a:endParaRPr>
            </a:p>
          </p:txBody>
        </p:sp>
        <p:sp>
          <p:nvSpPr>
            <p:cNvPr id="26" name="文本框 25"/>
            <p:cNvSpPr txBox="1"/>
            <p:nvPr/>
          </p:nvSpPr>
          <p:spPr>
            <a:xfrm>
              <a:off x="7119139" y="3764556"/>
              <a:ext cx="3262432" cy="452945"/>
            </a:xfrm>
            <a:prstGeom prst="rect">
              <a:avLst/>
            </a:prstGeom>
            <a:noFill/>
          </p:spPr>
          <p:txBody>
            <a:bodyPr wrap="none" rtlCol="0" anchor="ctr">
              <a:spAutoFit/>
            </a:bodyPr>
            <a:lstStyle/>
            <a:p>
              <a:pPr algn="ctr">
                <a:lnSpc>
                  <a:spcPct val="130000"/>
                </a:lnSpc>
              </a:pPr>
              <a:r>
                <a:rPr lang="zh-CN" altLang="en-US" sz="2000" b="1" dirty="0" smtClean="0">
                  <a:solidFill>
                    <a:schemeClr val="bg1"/>
                  </a:solidFill>
                  <a:cs typeface="+mn-ea"/>
                </a:rPr>
                <a:t>从二〇三五年到本世纪中叶</a:t>
              </a:r>
              <a:endParaRPr lang="en-US" altLang="zh-CN" sz="2000" b="1" dirty="0">
                <a:solidFill>
                  <a:schemeClr val="bg1"/>
                </a:solidFill>
                <a:cs typeface="+mn-ea"/>
              </a:endParaRPr>
            </a:p>
          </p:txBody>
        </p:sp>
      </p:grpSp>
    </p:spTree>
    <p:extLst>
      <p:ext uri="{BB962C8B-B14F-4D97-AF65-F5344CB8AC3E}">
        <p14:creationId xmlns:p14="http://schemas.microsoft.com/office/powerpoint/2010/main" val="170323066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childTnLst>
                          </p:cTn>
                        </p:par>
                        <p:par>
                          <p:cTn id="12" fill="hold">
                            <p:stCondLst>
                              <p:cond delay="1000"/>
                            </p:stCondLst>
                            <p:childTnLst>
                              <p:par>
                                <p:cTn id="13" presetID="37"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900" decel="100000" fill="hold"/>
                                        <p:tgtEl>
                                          <p:spTgt spid="5"/>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19" presetID="37" presetClass="entr" presetSubtype="0" fill="hold"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900" decel="100000" fill="hold"/>
                                        <p:tgtEl>
                                          <p:spTgt spid="2"/>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par>
                          <p:cTn id="25" fill="hold">
                            <p:stCondLst>
                              <p:cond delay="2000"/>
                            </p:stCondLst>
                            <p:childTnLst>
                              <p:par>
                                <p:cTn id="26" presetID="37"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900" decel="100000" fill="hold"/>
                                        <p:tgtEl>
                                          <p:spTgt spid="6"/>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par>
                                <p:cTn id="32" presetID="37" presetClass="entr" presetSubtype="0" fill="hold" nodeType="with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1000"/>
                                        <p:tgtEl>
                                          <p:spTgt spid="4"/>
                                        </p:tgtEl>
                                      </p:cBhvr>
                                    </p:animEffect>
                                    <p:anim calcmode="lin" valueType="num">
                                      <p:cBhvr>
                                        <p:cTn id="35" dur="1000" fill="hold"/>
                                        <p:tgtEl>
                                          <p:spTgt spid="4"/>
                                        </p:tgtEl>
                                        <p:attrNameLst>
                                          <p:attrName>ppt_x</p:attrName>
                                        </p:attrNameLst>
                                      </p:cBhvr>
                                      <p:tavLst>
                                        <p:tav tm="0">
                                          <p:val>
                                            <p:strVal val="#ppt_x"/>
                                          </p:val>
                                        </p:tav>
                                        <p:tav tm="100000">
                                          <p:val>
                                            <p:strVal val="#ppt_x"/>
                                          </p:val>
                                        </p:tav>
                                      </p:tavLst>
                                    </p:anim>
                                    <p:anim calcmode="lin" valueType="num">
                                      <p:cBhvr>
                                        <p:cTn id="36" dur="900" decel="100000" fill="hold"/>
                                        <p:tgtEl>
                                          <p:spTgt spid="4"/>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79676" y="1450355"/>
            <a:ext cx="5832648" cy="400110"/>
          </a:xfrm>
          <a:prstGeom prst="rect">
            <a:avLst/>
          </a:prstGeom>
        </p:spPr>
        <p:txBody>
          <a:bodyPr wrap="square">
            <a:spAutoFit/>
          </a:bodyPr>
          <a:lstStyle/>
          <a:p>
            <a:pPr algn="ctr"/>
            <a:r>
              <a:rPr lang="zh-CN" altLang="en-US" sz="2000" b="1" dirty="0" smtClean="0">
                <a:solidFill>
                  <a:schemeClr val="accent1"/>
                </a:solidFill>
                <a:latin typeface="Microsoft YaHei" panose="020B0503020204020204" pitchFamily="34" charset="-122"/>
                <a:ea typeface="Microsoft YaHei" panose="020B0503020204020204" pitchFamily="34" charset="-122"/>
              </a:rPr>
              <a:t>新时代</a:t>
            </a:r>
            <a:r>
              <a:rPr lang="zh-CN" altLang="en-US" sz="2000" b="1" dirty="0">
                <a:solidFill>
                  <a:schemeClr val="accent1"/>
                </a:solidFill>
                <a:latin typeface="Microsoft YaHei" panose="020B0503020204020204" pitchFamily="34" charset="-122"/>
                <a:ea typeface="Microsoft YaHei" panose="020B0503020204020204" pitchFamily="34" charset="-122"/>
              </a:rPr>
              <a:t>中国特色社会主义发展的战略</a:t>
            </a:r>
            <a:r>
              <a:rPr lang="zh-CN" altLang="en-US" sz="2000" b="1" dirty="0" smtClean="0">
                <a:solidFill>
                  <a:schemeClr val="accent1"/>
                </a:solidFill>
                <a:latin typeface="Microsoft YaHei" panose="020B0503020204020204" pitchFamily="34" charset="-122"/>
                <a:ea typeface="Microsoft YaHei" panose="020B0503020204020204" pitchFamily="34" charset="-122"/>
              </a:rPr>
              <a:t>安排</a:t>
            </a:r>
            <a:endParaRPr lang="zh-CN" altLang="en-US" sz="2000" b="1" dirty="0">
              <a:solidFill>
                <a:schemeClr val="accent1"/>
              </a:solidFill>
            </a:endParaRPr>
          </a:p>
        </p:txBody>
      </p:sp>
      <p:grpSp>
        <p:nvGrpSpPr>
          <p:cNvPr id="13" name="组合 12"/>
          <p:cNvGrpSpPr/>
          <p:nvPr/>
        </p:nvGrpSpPr>
        <p:grpSpPr>
          <a:xfrm>
            <a:off x="3683732" y="2033704"/>
            <a:ext cx="4824536" cy="528929"/>
            <a:chOff x="3683732" y="2033704"/>
            <a:chExt cx="4824536" cy="528929"/>
          </a:xfrm>
        </p:grpSpPr>
        <p:sp>
          <p:nvSpPr>
            <p:cNvPr id="3" name="圆角矩形 2"/>
            <p:cNvSpPr/>
            <p:nvPr/>
          </p:nvSpPr>
          <p:spPr>
            <a:xfrm>
              <a:off x="3683732" y="2033704"/>
              <a:ext cx="4824536" cy="528929"/>
            </a:xfrm>
            <a:prstGeom prst="roundRect">
              <a:avLst>
                <a:gd name="adj" fmla="val 1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772561" y="2067336"/>
              <a:ext cx="2646878" cy="461665"/>
            </a:xfrm>
            <a:prstGeom prst="rect">
              <a:avLst/>
            </a:prstGeom>
          </p:spPr>
          <p:txBody>
            <a:bodyPr wrap="none" anchor="ctr">
              <a:spAutoFit/>
            </a:bodyPr>
            <a:lstStyle/>
            <a:p>
              <a:r>
                <a:rPr lang="zh-CN" altLang="en-US" sz="2400" b="1" dirty="0">
                  <a:solidFill>
                    <a:schemeClr val="bg1"/>
                  </a:solidFill>
                  <a:latin typeface="Microsoft YaHei" panose="020B0503020204020204" pitchFamily="34" charset="-122"/>
                  <a:ea typeface="Microsoft YaHei" panose="020B0503020204020204" pitchFamily="34" charset="-122"/>
                </a:rPr>
                <a:t>全面建成小康社会</a:t>
              </a:r>
              <a:endParaRPr lang="zh-CN" altLang="en-US" sz="2400" b="1" dirty="0">
                <a:solidFill>
                  <a:schemeClr val="bg1"/>
                </a:solidFill>
              </a:endParaRPr>
            </a:p>
          </p:txBody>
        </p:sp>
      </p:grpSp>
      <p:grpSp>
        <p:nvGrpSpPr>
          <p:cNvPr id="6" name="组合 5"/>
          <p:cNvGrpSpPr/>
          <p:nvPr/>
        </p:nvGrpSpPr>
        <p:grpSpPr>
          <a:xfrm rot="16200000" flipH="1">
            <a:off x="5863219" y="2653301"/>
            <a:ext cx="465563" cy="444386"/>
            <a:chOff x="5550200" y="4869178"/>
            <a:chExt cx="676450" cy="413700"/>
          </a:xfrm>
          <a:solidFill>
            <a:schemeClr val="accent1">
              <a:lumMod val="75000"/>
            </a:schemeClr>
          </a:solidFill>
        </p:grpSpPr>
        <p:sp>
          <p:nvSpPr>
            <p:cNvPr id="7" name="燕尾形 6"/>
            <p:cNvSpPr/>
            <p:nvPr/>
          </p:nvSpPr>
          <p:spPr>
            <a:xfrm>
              <a:off x="5550200" y="4869178"/>
              <a:ext cx="413700" cy="41370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8" name="燕尾形 7"/>
            <p:cNvSpPr/>
            <p:nvPr/>
          </p:nvSpPr>
          <p:spPr>
            <a:xfrm>
              <a:off x="5812950" y="4869178"/>
              <a:ext cx="413700" cy="41370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9" name="组合 8"/>
          <p:cNvGrpSpPr/>
          <p:nvPr/>
        </p:nvGrpSpPr>
        <p:grpSpPr>
          <a:xfrm rot="16200000" flipH="1">
            <a:off x="5863219" y="3807952"/>
            <a:ext cx="465563" cy="444386"/>
            <a:chOff x="5550200" y="4869178"/>
            <a:chExt cx="676450" cy="413700"/>
          </a:xfrm>
          <a:solidFill>
            <a:schemeClr val="accent1">
              <a:lumMod val="75000"/>
            </a:schemeClr>
          </a:solidFill>
        </p:grpSpPr>
        <p:sp>
          <p:nvSpPr>
            <p:cNvPr id="10" name="燕尾形 9"/>
            <p:cNvSpPr/>
            <p:nvPr/>
          </p:nvSpPr>
          <p:spPr>
            <a:xfrm>
              <a:off x="5550200" y="4869178"/>
              <a:ext cx="413700" cy="41370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1" name="燕尾形 10"/>
            <p:cNvSpPr/>
            <p:nvPr/>
          </p:nvSpPr>
          <p:spPr>
            <a:xfrm>
              <a:off x="5812950" y="4869178"/>
              <a:ext cx="413700" cy="41370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17" name="组合 16"/>
          <p:cNvGrpSpPr/>
          <p:nvPr/>
        </p:nvGrpSpPr>
        <p:grpSpPr>
          <a:xfrm>
            <a:off x="3683732" y="3188355"/>
            <a:ext cx="4824536" cy="528929"/>
            <a:chOff x="3683732" y="3188355"/>
            <a:chExt cx="4824536" cy="528929"/>
          </a:xfrm>
        </p:grpSpPr>
        <p:sp>
          <p:nvSpPr>
            <p:cNvPr id="5" name="圆角矩形 4"/>
            <p:cNvSpPr/>
            <p:nvPr/>
          </p:nvSpPr>
          <p:spPr>
            <a:xfrm>
              <a:off x="3683732" y="3188355"/>
              <a:ext cx="4824536" cy="528929"/>
            </a:xfrm>
            <a:prstGeom prst="roundRect">
              <a:avLst>
                <a:gd name="adj" fmla="val 1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926449" y="3201462"/>
              <a:ext cx="2339102" cy="461665"/>
            </a:xfrm>
            <a:prstGeom prst="rect">
              <a:avLst/>
            </a:prstGeom>
          </p:spPr>
          <p:txBody>
            <a:bodyPr wrap="none" anchor="ctr">
              <a:spAutoFit/>
            </a:bodyPr>
            <a:lstStyle/>
            <a:p>
              <a:r>
                <a:rPr lang="zh-CN" altLang="en-US" sz="2400" b="1" dirty="0">
                  <a:solidFill>
                    <a:schemeClr val="bg1"/>
                  </a:solidFill>
                  <a:latin typeface="Microsoft YaHei" panose="020B0503020204020204" pitchFamily="34" charset="-122"/>
                  <a:ea typeface="Microsoft YaHei" panose="020B0503020204020204" pitchFamily="34" charset="-122"/>
                </a:rPr>
                <a:t>基本实现现代化</a:t>
              </a:r>
            </a:p>
          </p:txBody>
        </p:sp>
      </p:grpSp>
      <p:grpSp>
        <p:nvGrpSpPr>
          <p:cNvPr id="18" name="组合 17"/>
          <p:cNvGrpSpPr/>
          <p:nvPr/>
        </p:nvGrpSpPr>
        <p:grpSpPr>
          <a:xfrm>
            <a:off x="3683732" y="4343006"/>
            <a:ext cx="4824536" cy="528929"/>
            <a:chOff x="3683732" y="4343006"/>
            <a:chExt cx="4824536" cy="528929"/>
          </a:xfrm>
        </p:grpSpPr>
        <p:sp>
          <p:nvSpPr>
            <p:cNvPr id="12" name="圆角矩形 11"/>
            <p:cNvSpPr/>
            <p:nvPr/>
          </p:nvSpPr>
          <p:spPr>
            <a:xfrm>
              <a:off x="3683732" y="4343006"/>
              <a:ext cx="4824536" cy="528929"/>
            </a:xfrm>
            <a:prstGeom prst="roundRect">
              <a:avLst>
                <a:gd name="adj" fmla="val 1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003120" y="4376638"/>
              <a:ext cx="4185761" cy="461665"/>
            </a:xfrm>
            <a:prstGeom prst="rect">
              <a:avLst/>
            </a:prstGeom>
          </p:spPr>
          <p:txBody>
            <a:bodyPr wrap="none" anchor="ctr">
              <a:spAutoFit/>
            </a:bodyPr>
            <a:lstStyle/>
            <a:p>
              <a:r>
                <a:rPr lang="zh-CN" altLang="en-US" sz="2400" b="1" dirty="0">
                  <a:solidFill>
                    <a:schemeClr val="bg1"/>
                  </a:solidFill>
                  <a:latin typeface="Microsoft YaHei" panose="020B0503020204020204" pitchFamily="34" charset="-122"/>
                  <a:ea typeface="Microsoft YaHei" panose="020B0503020204020204" pitchFamily="34" charset="-122"/>
                </a:rPr>
                <a:t>全面建成社会主义现代化强国</a:t>
              </a:r>
            </a:p>
          </p:txBody>
        </p:sp>
      </p:grpSp>
      <p:sp>
        <p:nvSpPr>
          <p:cNvPr id="16" name="矩形 15"/>
          <p:cNvSpPr/>
          <p:nvPr/>
        </p:nvSpPr>
        <p:spPr>
          <a:xfrm>
            <a:off x="2243572" y="5312991"/>
            <a:ext cx="7704856" cy="369332"/>
          </a:xfrm>
          <a:prstGeom prst="rect">
            <a:avLst/>
          </a:prstGeom>
        </p:spPr>
        <p:txBody>
          <a:bodyPr wrap="square">
            <a:spAutoFit/>
          </a:bodyPr>
          <a:lstStyle/>
          <a:p>
            <a:pPr algn="ctr"/>
            <a:r>
              <a:rPr lang="zh-CN" altLang="en-US" dirty="0" smtClean="0">
                <a:solidFill>
                  <a:srgbClr val="000000"/>
                </a:solidFill>
                <a:latin typeface="Microsoft YaHei" panose="020B0503020204020204" pitchFamily="34" charset="-122"/>
                <a:ea typeface="Microsoft YaHei" panose="020B0503020204020204" pitchFamily="34" charset="-122"/>
              </a:rPr>
              <a:t>我们</a:t>
            </a:r>
            <a:r>
              <a:rPr lang="zh-CN" altLang="en-US" dirty="0">
                <a:solidFill>
                  <a:srgbClr val="000000"/>
                </a:solidFill>
                <a:latin typeface="Microsoft YaHei" panose="020B0503020204020204" pitchFamily="34" charset="-122"/>
                <a:ea typeface="Microsoft YaHei" panose="020B0503020204020204" pitchFamily="34" charset="-122"/>
              </a:rPr>
              <a:t>要坚忍不拔、锲而不舍，奋力谱写社会主义现代化新征程的壮丽篇章！</a:t>
            </a:r>
            <a:endParaRPr lang="zh-CN" altLang="en-US" dirty="0"/>
          </a:p>
        </p:txBody>
      </p:sp>
    </p:spTree>
    <p:extLst>
      <p:ext uri="{BB962C8B-B14F-4D97-AF65-F5344CB8AC3E}">
        <p14:creationId xmlns:p14="http://schemas.microsoft.com/office/powerpoint/2010/main" val="170150354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p:tgtEl>
                                          <p:spTgt spid="13"/>
                                        </p:tgtEl>
                                        <p:attrNameLst>
                                          <p:attrName>ppt_y</p:attrName>
                                        </p:attrNameLst>
                                      </p:cBhvr>
                                      <p:tavLst>
                                        <p:tav tm="0">
                                          <p:val>
                                            <p:strVal val="#ppt_y-#ppt_h*1.125000"/>
                                          </p:val>
                                        </p:tav>
                                        <p:tav tm="100000">
                                          <p:val>
                                            <p:strVal val="#ppt_y"/>
                                          </p:val>
                                        </p:tav>
                                      </p:tavLst>
                                    </p:anim>
                                    <p:animEffect transition="in" filter="wipe(down)">
                                      <p:cBhvr>
                                        <p:cTn id="14" dur="500"/>
                                        <p:tgtEl>
                                          <p:spTgt spid="13"/>
                                        </p:tgtEl>
                                      </p:cBhvr>
                                    </p:animEffect>
                                  </p:childTnLst>
                                </p:cTn>
                              </p:par>
                            </p:childTnLst>
                          </p:cTn>
                        </p:par>
                        <p:par>
                          <p:cTn id="15" fill="hold">
                            <p:stCondLst>
                              <p:cond delay="1000"/>
                            </p:stCondLst>
                            <p:childTnLst>
                              <p:par>
                                <p:cTn id="16" presetID="12" presetClass="entr" presetSubtype="1"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350"/>
                                        <p:tgtEl>
                                          <p:spTgt spid="6"/>
                                        </p:tgtEl>
                                        <p:attrNameLst>
                                          <p:attrName>ppt_y</p:attrName>
                                        </p:attrNameLst>
                                      </p:cBhvr>
                                      <p:tavLst>
                                        <p:tav tm="0">
                                          <p:val>
                                            <p:strVal val="#ppt_y-#ppt_h*1.125000"/>
                                          </p:val>
                                        </p:tav>
                                        <p:tav tm="100000">
                                          <p:val>
                                            <p:strVal val="#ppt_y"/>
                                          </p:val>
                                        </p:tav>
                                      </p:tavLst>
                                    </p:anim>
                                    <p:animEffect transition="in" filter="wipe(down)">
                                      <p:cBhvr>
                                        <p:cTn id="19" dur="350"/>
                                        <p:tgtEl>
                                          <p:spTgt spid="6"/>
                                        </p:tgtEl>
                                      </p:cBhvr>
                                    </p:animEffect>
                                  </p:childTnLst>
                                </p:cTn>
                              </p:par>
                            </p:childTnLst>
                          </p:cTn>
                        </p:par>
                        <p:par>
                          <p:cTn id="20" fill="hold">
                            <p:stCondLst>
                              <p:cond delay="1350"/>
                            </p:stCondLst>
                            <p:childTnLst>
                              <p:par>
                                <p:cTn id="21" presetID="12" presetClass="entr" presetSubtype="1"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p:tgtEl>
                                          <p:spTgt spid="17"/>
                                        </p:tgtEl>
                                        <p:attrNameLst>
                                          <p:attrName>ppt_y</p:attrName>
                                        </p:attrNameLst>
                                      </p:cBhvr>
                                      <p:tavLst>
                                        <p:tav tm="0">
                                          <p:val>
                                            <p:strVal val="#ppt_y-#ppt_h*1.125000"/>
                                          </p:val>
                                        </p:tav>
                                        <p:tav tm="100000">
                                          <p:val>
                                            <p:strVal val="#ppt_y"/>
                                          </p:val>
                                        </p:tav>
                                      </p:tavLst>
                                    </p:anim>
                                    <p:animEffect transition="in" filter="wipe(down)">
                                      <p:cBhvr>
                                        <p:cTn id="24" dur="500"/>
                                        <p:tgtEl>
                                          <p:spTgt spid="17"/>
                                        </p:tgtEl>
                                      </p:cBhvr>
                                    </p:animEffect>
                                  </p:childTnLst>
                                </p:cTn>
                              </p:par>
                            </p:childTnLst>
                          </p:cTn>
                        </p:par>
                        <p:par>
                          <p:cTn id="25" fill="hold">
                            <p:stCondLst>
                              <p:cond delay="1850"/>
                            </p:stCondLst>
                            <p:childTnLst>
                              <p:par>
                                <p:cTn id="26" presetID="12" presetClass="entr" presetSubtype="1"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350"/>
                                        <p:tgtEl>
                                          <p:spTgt spid="9"/>
                                        </p:tgtEl>
                                        <p:attrNameLst>
                                          <p:attrName>ppt_y</p:attrName>
                                        </p:attrNameLst>
                                      </p:cBhvr>
                                      <p:tavLst>
                                        <p:tav tm="0">
                                          <p:val>
                                            <p:strVal val="#ppt_y-#ppt_h*1.125000"/>
                                          </p:val>
                                        </p:tav>
                                        <p:tav tm="100000">
                                          <p:val>
                                            <p:strVal val="#ppt_y"/>
                                          </p:val>
                                        </p:tav>
                                      </p:tavLst>
                                    </p:anim>
                                    <p:animEffect transition="in" filter="wipe(down)">
                                      <p:cBhvr>
                                        <p:cTn id="29" dur="350"/>
                                        <p:tgtEl>
                                          <p:spTgt spid="9"/>
                                        </p:tgtEl>
                                      </p:cBhvr>
                                    </p:animEffect>
                                  </p:childTnLst>
                                </p:cTn>
                              </p:par>
                            </p:childTnLst>
                          </p:cTn>
                        </p:par>
                        <p:par>
                          <p:cTn id="30" fill="hold">
                            <p:stCondLst>
                              <p:cond delay="2200"/>
                            </p:stCondLst>
                            <p:childTnLst>
                              <p:par>
                                <p:cTn id="31" presetID="12" presetClass="entr" presetSubtype="1"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p:tgtEl>
                                          <p:spTgt spid="18"/>
                                        </p:tgtEl>
                                        <p:attrNameLst>
                                          <p:attrName>ppt_y</p:attrName>
                                        </p:attrNameLst>
                                      </p:cBhvr>
                                      <p:tavLst>
                                        <p:tav tm="0">
                                          <p:val>
                                            <p:strVal val="#ppt_y-#ppt_h*1.125000"/>
                                          </p:val>
                                        </p:tav>
                                        <p:tav tm="100000">
                                          <p:val>
                                            <p:strVal val="#ppt_y"/>
                                          </p:val>
                                        </p:tav>
                                      </p:tavLst>
                                    </p:anim>
                                    <p:animEffect transition="in" filter="wipe(down)">
                                      <p:cBhvr>
                                        <p:cTn id="34" dur="500"/>
                                        <p:tgtEl>
                                          <p:spTgt spid="18"/>
                                        </p:tgtEl>
                                      </p:cBhvr>
                                    </p:animEffect>
                                  </p:childTnLst>
                                </p:cTn>
                              </p:par>
                            </p:childTnLst>
                          </p:cTn>
                        </p:par>
                        <p:par>
                          <p:cTn id="35" fill="hold">
                            <p:stCondLst>
                              <p:cond delay="2700"/>
                            </p:stCondLst>
                            <p:childTnLst>
                              <p:par>
                                <p:cTn id="36" presetID="14" presetClass="entr" presetSubtype="10" fill="hold" grpId="0" nodeType="afterEffect">
                                  <p:stCondLst>
                                    <p:cond delay="0"/>
                                  </p:stCondLst>
                                  <p:iterate type="lt">
                                    <p:tmPct val="2000"/>
                                  </p:iterate>
                                  <p:childTnLst>
                                    <p:set>
                                      <p:cBhvr>
                                        <p:cTn id="37" dur="1" fill="hold">
                                          <p:stCondLst>
                                            <p:cond delay="0"/>
                                          </p:stCondLst>
                                        </p:cTn>
                                        <p:tgtEl>
                                          <p:spTgt spid="16"/>
                                        </p:tgtEl>
                                        <p:attrNameLst>
                                          <p:attrName>style.visibility</p:attrName>
                                        </p:attrNameLst>
                                      </p:cBhvr>
                                      <p:to>
                                        <p:strVal val="visible"/>
                                      </p:to>
                                    </p:set>
                                    <p:animEffect transition="in" filter="randombar(horizontal)">
                                      <p:cBhvr>
                                        <p:cTn id="38"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19636" y="2852936"/>
            <a:ext cx="6552728" cy="1938992"/>
          </a:xfrm>
          <a:prstGeom prst="rect">
            <a:avLst/>
          </a:prstGeom>
          <a:noFill/>
        </p:spPr>
        <p:txBody>
          <a:bodyPr wrap="square" rtlCol="0">
            <a:spAutoFit/>
          </a:bodyPr>
          <a:lstStyle/>
          <a:p>
            <a:pPr algn="ctr"/>
            <a:r>
              <a:rPr lang="zh-CN" altLang="en-US" sz="6000" b="1" dirty="0" smtClean="0">
                <a:gradFill>
                  <a:gsLst>
                    <a:gs pos="89000">
                      <a:schemeClr val="accent1">
                        <a:lumMod val="75000"/>
                      </a:schemeClr>
                    </a:gs>
                    <a:gs pos="63000">
                      <a:schemeClr val="accent1"/>
                    </a:gs>
                    <a:gs pos="45000">
                      <a:schemeClr val="accent1"/>
                    </a:gs>
                    <a:gs pos="17000">
                      <a:schemeClr val="accent1">
                        <a:lumMod val="75000"/>
                      </a:schemeClr>
                    </a:gs>
                  </a:gsLst>
                  <a:lin ang="4800000" scaled="0"/>
                </a:gradFill>
                <a:latin typeface="+mn-ea"/>
                <a:cs typeface="+mn-ea"/>
              </a:rPr>
              <a:t>九</a:t>
            </a:r>
            <a:r>
              <a:rPr lang="zh-CN" altLang="en-US" sz="6000" b="1" dirty="0">
                <a:gradFill>
                  <a:gsLst>
                    <a:gs pos="89000">
                      <a:schemeClr val="accent1">
                        <a:lumMod val="75000"/>
                      </a:schemeClr>
                    </a:gs>
                    <a:gs pos="63000">
                      <a:schemeClr val="accent1"/>
                    </a:gs>
                    <a:gs pos="45000">
                      <a:schemeClr val="accent1"/>
                    </a:gs>
                    <a:gs pos="17000">
                      <a:schemeClr val="accent1">
                        <a:lumMod val="75000"/>
                      </a:schemeClr>
                    </a:gs>
                  </a:gsLst>
                  <a:lin ang="4800000" scaled="0"/>
                </a:gradFill>
                <a:latin typeface="+mn-ea"/>
                <a:cs typeface="+mn-ea"/>
              </a:rPr>
              <a:t>个方面理论分析和政策指导</a:t>
            </a:r>
          </a:p>
        </p:txBody>
      </p:sp>
      <p:grpSp>
        <p:nvGrpSpPr>
          <p:cNvPr id="5" name="组合 4"/>
          <p:cNvGrpSpPr>
            <a:grpSpLocks noChangeAspect="1"/>
          </p:cNvGrpSpPr>
          <p:nvPr/>
        </p:nvGrpSpPr>
        <p:grpSpPr>
          <a:xfrm>
            <a:off x="4924529" y="2101818"/>
            <a:ext cx="2330985" cy="558000"/>
            <a:chOff x="5021181" y="714277"/>
            <a:chExt cx="2185697" cy="523220"/>
          </a:xfrm>
        </p:grpSpPr>
        <p:sp>
          <p:nvSpPr>
            <p:cNvPr id="6" name="椭圆 5"/>
            <p:cNvSpPr/>
            <p:nvPr/>
          </p:nvSpPr>
          <p:spPr>
            <a:xfrm>
              <a:off x="5021181" y="714277"/>
              <a:ext cx="523220" cy="5232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575340" y="714277"/>
              <a:ext cx="523220" cy="5232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6129499" y="714277"/>
              <a:ext cx="523220" cy="5232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6683658" y="714277"/>
              <a:ext cx="523220" cy="5232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p:cNvSpPr txBox="1"/>
          <p:nvPr/>
        </p:nvSpPr>
        <p:spPr>
          <a:xfrm>
            <a:off x="4934265" y="2119208"/>
            <a:ext cx="2323471" cy="523220"/>
          </a:xfrm>
          <a:prstGeom prst="rect">
            <a:avLst/>
          </a:prstGeom>
          <a:noFill/>
        </p:spPr>
        <p:txBody>
          <a:bodyPr wrap="square" rtlCol="0" anchor="ctr">
            <a:spAutoFit/>
          </a:bodyPr>
          <a:lstStyle>
            <a:defPPr>
              <a:defRPr lang="zh-CN"/>
            </a:defPPr>
            <a:lvl1pPr>
              <a:defRPr sz="4400" b="1" spc="600">
                <a:gradFill>
                  <a:gsLst>
                    <a:gs pos="53000">
                      <a:srgbClr val="FFC000"/>
                    </a:gs>
                    <a:gs pos="86000">
                      <a:srgbClr val="FFF1C6"/>
                    </a:gs>
                    <a:gs pos="15000">
                      <a:schemeClr val="bg1"/>
                    </a:gs>
                  </a:gsLst>
                  <a:lin ang="5400000" scaled="0"/>
                </a:gradFill>
                <a:latin typeface="方正大标宋简体" panose="03000509000000000000" pitchFamily="65" charset="-122"/>
                <a:ea typeface="方正大标宋简体" panose="03000509000000000000" pitchFamily="65" charset="-122"/>
              </a:defRPr>
            </a:lvl1pPr>
          </a:lstStyle>
          <a:p>
            <a:pPr algn="dist"/>
            <a:r>
              <a:rPr lang="zh-CN" altLang="en-US" sz="2800" spc="0" dirty="0" smtClean="0">
                <a:solidFill>
                  <a:schemeClr val="bg1"/>
                </a:solidFill>
                <a:latin typeface="+mn-lt"/>
                <a:ea typeface="+mn-ea"/>
                <a:cs typeface="+mn-ea"/>
                <a:sym typeface="+mn-lt"/>
              </a:rPr>
              <a:t>第五部分</a:t>
            </a:r>
            <a:endParaRPr lang="zh-CN" altLang="en-US" sz="2800" spc="0" dirty="0">
              <a:solidFill>
                <a:schemeClr val="bg1"/>
              </a:solidFill>
              <a:latin typeface="+mn-lt"/>
              <a:ea typeface="+mn-ea"/>
              <a:cs typeface="+mn-ea"/>
              <a:sym typeface="+mn-lt"/>
            </a:endParaRPr>
          </a:p>
        </p:txBody>
      </p:sp>
      <p:sp>
        <p:nvSpPr>
          <p:cNvPr id="11" name="文本框 10"/>
          <p:cNvSpPr txBox="1"/>
          <p:nvPr/>
        </p:nvSpPr>
        <p:spPr>
          <a:xfrm>
            <a:off x="4964920" y="4876476"/>
            <a:ext cx="2262159" cy="424732"/>
          </a:xfrm>
          <a:prstGeom prst="rect">
            <a:avLst/>
          </a:prstGeom>
          <a:noFill/>
        </p:spPr>
        <p:txBody>
          <a:bodyPr wrap="none" rtlCol="0">
            <a:spAutoFit/>
          </a:bodyPr>
          <a:lstStyle/>
          <a:p>
            <a:pPr algn="ctr">
              <a:lnSpc>
                <a:spcPct val="120000"/>
              </a:lnSpc>
            </a:pPr>
            <a:r>
              <a:rPr lang="zh-CN" altLang="en-US" dirty="0" smtClean="0">
                <a:solidFill>
                  <a:schemeClr val="tx1">
                    <a:lumMod val="65000"/>
                    <a:lumOff val="35000"/>
                  </a:schemeClr>
                </a:solidFill>
                <a:latin typeface="+mn-ea"/>
                <a:cs typeface="+mn-ea"/>
                <a:sym typeface="+mn-lt"/>
              </a:rPr>
              <a:t>党的十九大报告解读</a:t>
            </a:r>
            <a:endParaRPr lang="zh-CN" altLang="en-US" dirty="0">
              <a:solidFill>
                <a:schemeClr val="tx1">
                  <a:lumMod val="65000"/>
                  <a:lumOff val="35000"/>
                </a:schemeClr>
              </a:solidFill>
              <a:latin typeface="+mn-ea"/>
              <a:cs typeface="+mn-ea"/>
              <a:sym typeface="+mn-lt"/>
            </a:endParaRPr>
          </a:p>
        </p:txBody>
      </p:sp>
      <p:cxnSp>
        <p:nvCxnSpPr>
          <p:cNvPr id="13" name="直接连接符 12"/>
          <p:cNvCxnSpPr/>
          <p:nvPr/>
        </p:nvCxnSpPr>
        <p:spPr>
          <a:xfrm>
            <a:off x="3908757" y="4833156"/>
            <a:ext cx="4374486"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571341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p:tgtEl>
                                          <p:spTgt spid="5"/>
                                        </p:tgtEl>
                                        <p:attrNameLst>
                                          <p:attrName>ppt_y</p:attrName>
                                        </p:attrNameLst>
                                      </p:cBhvr>
                                      <p:tavLst>
                                        <p:tav tm="0">
                                          <p:val>
                                            <p:strVal val="#ppt_y+#ppt_h*1.125000"/>
                                          </p:val>
                                        </p:tav>
                                        <p:tav tm="100000">
                                          <p:val>
                                            <p:strVal val="#ppt_y"/>
                                          </p:val>
                                        </p:tav>
                                      </p:tavLst>
                                    </p:anim>
                                    <p:animEffect transition="in" filter="wipe(up)">
                                      <p:cBhvr>
                                        <p:cTn id="8" dur="750"/>
                                        <p:tgtEl>
                                          <p:spTgt spid="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p:tgtEl>
                                          <p:spTgt spid="10"/>
                                        </p:tgtEl>
                                        <p:attrNameLst>
                                          <p:attrName>ppt_y</p:attrName>
                                        </p:attrNameLst>
                                      </p:cBhvr>
                                      <p:tavLst>
                                        <p:tav tm="0">
                                          <p:val>
                                            <p:strVal val="#ppt_y+#ppt_h*1.125000"/>
                                          </p:val>
                                        </p:tav>
                                        <p:tav tm="100000">
                                          <p:val>
                                            <p:strVal val="#ppt_y"/>
                                          </p:val>
                                        </p:tav>
                                      </p:tavLst>
                                    </p:anim>
                                    <p:animEffect transition="in" filter="wipe(up)">
                                      <p:cBhvr>
                                        <p:cTn id="12" dur="750"/>
                                        <p:tgtEl>
                                          <p:spTgt spid="10"/>
                                        </p:tgtEl>
                                      </p:cBhvr>
                                    </p:animEffect>
                                  </p:childTnLst>
                                </p:cTn>
                              </p:par>
                            </p:childTnLst>
                          </p:cTn>
                        </p:par>
                        <p:par>
                          <p:cTn id="13" fill="hold">
                            <p:stCondLst>
                              <p:cond delay="750"/>
                            </p:stCondLst>
                            <p:childTnLst>
                              <p:par>
                                <p:cTn id="14" presetID="53" presetClass="entr" presetSubtype="528" fill="hold" grpId="0" nodeType="afterEffect">
                                  <p:stCondLst>
                                    <p:cond delay="0"/>
                                  </p:stCondLst>
                                  <p:iterate type="lt">
                                    <p:tmPct val="5000"/>
                                  </p:iterate>
                                  <p:childTnLst>
                                    <p:set>
                                      <p:cBhvr>
                                        <p:cTn id="15" dur="1" fill="hold">
                                          <p:stCondLst>
                                            <p:cond delay="0"/>
                                          </p:stCondLst>
                                        </p:cTn>
                                        <p:tgtEl>
                                          <p:spTgt spid="2"/>
                                        </p:tgtEl>
                                        <p:attrNameLst>
                                          <p:attrName>style.visibility</p:attrName>
                                        </p:attrNameLst>
                                      </p:cBhvr>
                                      <p:to>
                                        <p:strVal val="visible"/>
                                      </p:to>
                                    </p:set>
                                    <p:anim calcmode="lin" valueType="num">
                                      <p:cBhvr>
                                        <p:cTn id="16" dur="750" fill="hold"/>
                                        <p:tgtEl>
                                          <p:spTgt spid="2"/>
                                        </p:tgtEl>
                                        <p:attrNameLst>
                                          <p:attrName>ppt_w</p:attrName>
                                        </p:attrNameLst>
                                      </p:cBhvr>
                                      <p:tavLst>
                                        <p:tav tm="0">
                                          <p:val>
                                            <p:fltVal val="0"/>
                                          </p:val>
                                        </p:tav>
                                        <p:tav tm="100000">
                                          <p:val>
                                            <p:strVal val="#ppt_w"/>
                                          </p:val>
                                        </p:tav>
                                      </p:tavLst>
                                    </p:anim>
                                    <p:anim calcmode="lin" valueType="num">
                                      <p:cBhvr>
                                        <p:cTn id="17" dur="750" fill="hold"/>
                                        <p:tgtEl>
                                          <p:spTgt spid="2"/>
                                        </p:tgtEl>
                                        <p:attrNameLst>
                                          <p:attrName>ppt_h</p:attrName>
                                        </p:attrNameLst>
                                      </p:cBhvr>
                                      <p:tavLst>
                                        <p:tav tm="0">
                                          <p:val>
                                            <p:fltVal val="0"/>
                                          </p:val>
                                        </p:tav>
                                        <p:tav tm="100000">
                                          <p:val>
                                            <p:strVal val="#ppt_h"/>
                                          </p:val>
                                        </p:tav>
                                      </p:tavLst>
                                    </p:anim>
                                    <p:animEffect transition="in" filter="fade">
                                      <p:cBhvr>
                                        <p:cTn id="18" dur="750"/>
                                        <p:tgtEl>
                                          <p:spTgt spid="2"/>
                                        </p:tgtEl>
                                      </p:cBhvr>
                                    </p:animEffect>
                                    <p:anim calcmode="lin" valueType="num">
                                      <p:cBhvr>
                                        <p:cTn id="19" dur="750" fill="hold"/>
                                        <p:tgtEl>
                                          <p:spTgt spid="2"/>
                                        </p:tgtEl>
                                        <p:attrNameLst>
                                          <p:attrName>ppt_x</p:attrName>
                                        </p:attrNameLst>
                                      </p:cBhvr>
                                      <p:tavLst>
                                        <p:tav tm="0">
                                          <p:val>
                                            <p:fltVal val="0.5"/>
                                          </p:val>
                                        </p:tav>
                                        <p:tav tm="100000">
                                          <p:val>
                                            <p:strVal val="#ppt_x"/>
                                          </p:val>
                                        </p:tav>
                                      </p:tavLst>
                                    </p:anim>
                                    <p:anim calcmode="lin" valueType="num">
                                      <p:cBhvr>
                                        <p:cTn id="20" dur="750" fill="hold"/>
                                        <p:tgtEl>
                                          <p:spTgt spid="2"/>
                                        </p:tgtEl>
                                        <p:attrNameLst>
                                          <p:attrName>ppt_y</p:attrName>
                                        </p:attrNameLst>
                                      </p:cBhvr>
                                      <p:tavLst>
                                        <p:tav tm="0">
                                          <p:val>
                                            <p:fltVal val="0.5"/>
                                          </p:val>
                                        </p:tav>
                                        <p:tav tm="100000">
                                          <p:val>
                                            <p:strVal val="#ppt_y"/>
                                          </p:val>
                                        </p:tav>
                                      </p:tavLst>
                                    </p:anim>
                                  </p:childTnLst>
                                </p:cTn>
                              </p:par>
                            </p:childTnLst>
                          </p:cTn>
                        </p:par>
                        <p:par>
                          <p:cTn id="21" fill="hold">
                            <p:stCondLst>
                              <p:cond delay="1950"/>
                            </p:stCondLst>
                            <p:childTnLst>
                              <p:par>
                                <p:cTn id="22" presetID="10" presetClass="entr" presetSubtype="0"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par>
                          <p:cTn id="25" fill="hold">
                            <p:stCondLst>
                              <p:cond delay="2450"/>
                            </p:stCondLst>
                            <p:childTnLst>
                              <p:par>
                                <p:cTn id="26" presetID="16" presetClass="entr" presetSubtype="37"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arn(outVertical)">
                                      <p:cBhvr>
                                        <p:cTn id="2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362192" y="1664804"/>
            <a:ext cx="3467616" cy="584775"/>
          </a:xfrm>
          <a:prstGeom prst="rect">
            <a:avLst/>
          </a:prstGeom>
          <a:noFill/>
        </p:spPr>
        <p:txBody>
          <a:bodyPr wrap="none" rtlCol="0">
            <a:spAutoFit/>
          </a:bodyPr>
          <a:lstStyle/>
          <a:p>
            <a:pPr algn="ctr"/>
            <a:r>
              <a:rPr lang="zh-CN" altLang="en-US" sz="3200" b="1" dirty="0" smtClean="0">
                <a:solidFill>
                  <a:schemeClr val="accent1"/>
                </a:solidFill>
              </a:rPr>
              <a:t>九个方面理论分析</a:t>
            </a:r>
            <a:endParaRPr lang="zh-CN" altLang="en-US" sz="3200" b="1" dirty="0">
              <a:solidFill>
                <a:schemeClr val="accent1"/>
              </a:solidFill>
            </a:endParaRPr>
          </a:p>
        </p:txBody>
      </p:sp>
      <p:grpSp>
        <p:nvGrpSpPr>
          <p:cNvPr id="9" name="组合 8"/>
          <p:cNvGrpSpPr/>
          <p:nvPr/>
        </p:nvGrpSpPr>
        <p:grpSpPr>
          <a:xfrm>
            <a:off x="1336892" y="2911908"/>
            <a:ext cx="1831556" cy="1345183"/>
            <a:chOff x="1336892" y="2911908"/>
            <a:chExt cx="1831556" cy="1345183"/>
          </a:xfrm>
        </p:grpSpPr>
        <p:sp>
          <p:nvSpPr>
            <p:cNvPr id="4" name="矩形 3"/>
            <p:cNvSpPr/>
            <p:nvPr/>
          </p:nvSpPr>
          <p:spPr>
            <a:xfrm>
              <a:off x="1336892" y="2911908"/>
              <a:ext cx="1831556" cy="1345183"/>
            </a:xfrm>
            <a:prstGeom prst="rect">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1"/>
                </a:solidFill>
              </a:endParaRPr>
            </a:p>
          </p:txBody>
        </p:sp>
        <p:sp>
          <p:nvSpPr>
            <p:cNvPr id="16" name="矩形 15"/>
            <p:cNvSpPr/>
            <p:nvPr/>
          </p:nvSpPr>
          <p:spPr>
            <a:xfrm>
              <a:off x="1753187" y="3138223"/>
              <a:ext cx="998966" cy="892552"/>
            </a:xfrm>
            <a:prstGeom prst="rect">
              <a:avLst/>
            </a:prstGeom>
          </p:spPr>
          <p:txBody>
            <a:bodyPr wrap="square" anchor="ctr">
              <a:spAutoFit/>
            </a:bodyPr>
            <a:lstStyle/>
            <a:p>
              <a:pPr algn="ctr"/>
              <a:r>
                <a:rPr lang="zh-CN" altLang="en-US" sz="2600" b="1" dirty="0" smtClean="0">
                  <a:solidFill>
                    <a:schemeClr val="bg1"/>
                  </a:solidFill>
                </a:rPr>
                <a:t>经济方面</a:t>
              </a:r>
              <a:endParaRPr lang="zh-CN" altLang="en-US" sz="2600" b="1" dirty="0">
                <a:solidFill>
                  <a:schemeClr val="bg1"/>
                </a:solidFill>
              </a:endParaRPr>
            </a:p>
          </p:txBody>
        </p:sp>
      </p:grpSp>
      <p:grpSp>
        <p:nvGrpSpPr>
          <p:cNvPr id="28" name="组合 27"/>
          <p:cNvGrpSpPr/>
          <p:nvPr/>
        </p:nvGrpSpPr>
        <p:grpSpPr>
          <a:xfrm>
            <a:off x="2192446" y="4352069"/>
            <a:ext cx="2042113" cy="1345183"/>
            <a:chOff x="2192446" y="4352069"/>
            <a:chExt cx="2042113" cy="1345183"/>
          </a:xfrm>
        </p:grpSpPr>
        <p:sp>
          <p:nvSpPr>
            <p:cNvPr id="10" name="矩形 9"/>
            <p:cNvSpPr/>
            <p:nvPr/>
          </p:nvSpPr>
          <p:spPr>
            <a:xfrm>
              <a:off x="2297724" y="4352069"/>
              <a:ext cx="1831556" cy="1345183"/>
            </a:xfrm>
            <a:prstGeom prst="rect">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矩形 16"/>
            <p:cNvSpPr/>
            <p:nvPr/>
          </p:nvSpPr>
          <p:spPr>
            <a:xfrm>
              <a:off x="2192446" y="4578384"/>
              <a:ext cx="2042113" cy="892552"/>
            </a:xfrm>
            <a:prstGeom prst="rect">
              <a:avLst/>
            </a:prstGeom>
          </p:spPr>
          <p:txBody>
            <a:bodyPr wrap="square" anchor="ctr">
              <a:spAutoFit/>
            </a:bodyPr>
            <a:lstStyle/>
            <a:p>
              <a:pPr algn="ctr"/>
              <a:r>
                <a:rPr lang="zh-CN" altLang="en-US" sz="2600" b="1" dirty="0" smtClean="0">
                  <a:solidFill>
                    <a:schemeClr val="bg1"/>
                  </a:solidFill>
                </a:rPr>
                <a:t>国防和</a:t>
              </a:r>
              <a:endParaRPr lang="en-US" altLang="zh-CN" sz="2600" b="1" dirty="0" smtClean="0">
                <a:solidFill>
                  <a:schemeClr val="bg1"/>
                </a:solidFill>
              </a:endParaRPr>
            </a:p>
            <a:p>
              <a:pPr algn="ctr"/>
              <a:r>
                <a:rPr lang="zh-CN" altLang="en-US" sz="2600" b="1" dirty="0" smtClean="0">
                  <a:solidFill>
                    <a:schemeClr val="bg1"/>
                  </a:solidFill>
                </a:rPr>
                <a:t>军队方面</a:t>
              </a:r>
              <a:endParaRPr lang="zh-CN" altLang="en-US" sz="2600" b="1" dirty="0">
                <a:solidFill>
                  <a:schemeClr val="bg1"/>
                </a:solidFill>
              </a:endParaRPr>
            </a:p>
          </p:txBody>
        </p:sp>
      </p:grpSp>
      <p:grpSp>
        <p:nvGrpSpPr>
          <p:cNvPr id="25" name="组合 24"/>
          <p:cNvGrpSpPr/>
          <p:nvPr/>
        </p:nvGrpSpPr>
        <p:grpSpPr>
          <a:xfrm>
            <a:off x="8062716" y="4352069"/>
            <a:ext cx="1831556" cy="1345183"/>
            <a:chOff x="8062720" y="4352069"/>
            <a:chExt cx="1831556" cy="1345183"/>
          </a:xfrm>
        </p:grpSpPr>
        <p:sp>
          <p:nvSpPr>
            <p:cNvPr id="13" name="矩形 12"/>
            <p:cNvSpPr/>
            <p:nvPr/>
          </p:nvSpPr>
          <p:spPr>
            <a:xfrm>
              <a:off x="8062720" y="4352069"/>
              <a:ext cx="1831556" cy="1345183"/>
            </a:xfrm>
            <a:prstGeom prst="rect">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矩形 17"/>
            <p:cNvSpPr/>
            <p:nvPr/>
          </p:nvSpPr>
          <p:spPr>
            <a:xfrm>
              <a:off x="8413662" y="4578384"/>
              <a:ext cx="1129672" cy="892552"/>
            </a:xfrm>
            <a:prstGeom prst="rect">
              <a:avLst/>
            </a:prstGeom>
          </p:spPr>
          <p:txBody>
            <a:bodyPr wrap="square" anchor="ctr">
              <a:spAutoFit/>
            </a:bodyPr>
            <a:lstStyle/>
            <a:p>
              <a:pPr algn="ctr"/>
              <a:r>
                <a:rPr lang="zh-CN" altLang="en-US" sz="2600" b="1" dirty="0" smtClean="0">
                  <a:solidFill>
                    <a:schemeClr val="bg1"/>
                  </a:solidFill>
                </a:rPr>
                <a:t>党建</a:t>
              </a:r>
              <a:endParaRPr lang="en-US" altLang="zh-CN" sz="2600" b="1" dirty="0" smtClean="0">
                <a:solidFill>
                  <a:schemeClr val="bg1"/>
                </a:solidFill>
              </a:endParaRPr>
            </a:p>
            <a:p>
              <a:pPr algn="ctr"/>
              <a:r>
                <a:rPr lang="zh-CN" altLang="en-US" sz="2600" b="1" dirty="0" smtClean="0">
                  <a:solidFill>
                    <a:schemeClr val="bg1"/>
                  </a:solidFill>
                </a:rPr>
                <a:t>方面</a:t>
              </a:r>
              <a:endParaRPr lang="zh-CN" altLang="en-US" sz="2600" b="1" dirty="0">
                <a:solidFill>
                  <a:schemeClr val="bg1"/>
                </a:solidFill>
              </a:endParaRPr>
            </a:p>
          </p:txBody>
        </p:sp>
      </p:grpSp>
      <p:grpSp>
        <p:nvGrpSpPr>
          <p:cNvPr id="14" name="组合 13"/>
          <p:cNvGrpSpPr/>
          <p:nvPr/>
        </p:nvGrpSpPr>
        <p:grpSpPr>
          <a:xfrm>
            <a:off x="3258556" y="2911908"/>
            <a:ext cx="1831556" cy="1345183"/>
            <a:chOff x="3258557" y="2911908"/>
            <a:chExt cx="1831556" cy="1345183"/>
          </a:xfrm>
        </p:grpSpPr>
        <p:sp>
          <p:nvSpPr>
            <p:cNvPr id="5" name="矩形 4"/>
            <p:cNvSpPr/>
            <p:nvPr/>
          </p:nvSpPr>
          <p:spPr>
            <a:xfrm>
              <a:off x="3258557" y="2911908"/>
              <a:ext cx="1831556" cy="1345183"/>
            </a:xfrm>
            <a:prstGeom prst="rect">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矩形 18"/>
            <p:cNvSpPr/>
            <p:nvPr/>
          </p:nvSpPr>
          <p:spPr>
            <a:xfrm>
              <a:off x="3724036" y="3138223"/>
              <a:ext cx="900598" cy="892552"/>
            </a:xfrm>
            <a:prstGeom prst="rect">
              <a:avLst/>
            </a:prstGeom>
          </p:spPr>
          <p:txBody>
            <a:bodyPr wrap="square" anchor="ctr">
              <a:spAutoFit/>
            </a:bodyPr>
            <a:lstStyle/>
            <a:p>
              <a:pPr algn="ctr"/>
              <a:r>
                <a:rPr lang="zh-CN" altLang="en-US" sz="2600" b="1" dirty="0" smtClean="0">
                  <a:solidFill>
                    <a:schemeClr val="bg1"/>
                  </a:solidFill>
                </a:rPr>
                <a:t>政治</a:t>
              </a:r>
              <a:endParaRPr lang="en-US" altLang="zh-CN" sz="2600" b="1" dirty="0" smtClean="0">
                <a:solidFill>
                  <a:schemeClr val="bg1"/>
                </a:solidFill>
              </a:endParaRPr>
            </a:p>
            <a:p>
              <a:pPr algn="ctr"/>
              <a:r>
                <a:rPr lang="zh-CN" altLang="en-US" sz="2600" b="1" dirty="0" smtClean="0">
                  <a:solidFill>
                    <a:schemeClr val="bg1"/>
                  </a:solidFill>
                </a:rPr>
                <a:t>方面</a:t>
              </a:r>
              <a:endParaRPr lang="zh-CN" altLang="en-US" sz="2600" b="1" dirty="0">
                <a:solidFill>
                  <a:schemeClr val="bg1"/>
                </a:solidFill>
              </a:endParaRPr>
            </a:p>
          </p:txBody>
        </p:sp>
      </p:grpSp>
      <p:grpSp>
        <p:nvGrpSpPr>
          <p:cNvPr id="15" name="组合 14"/>
          <p:cNvGrpSpPr/>
          <p:nvPr/>
        </p:nvGrpSpPr>
        <p:grpSpPr>
          <a:xfrm>
            <a:off x="5180220" y="2911908"/>
            <a:ext cx="1831556" cy="1345183"/>
            <a:chOff x="5180222" y="2911908"/>
            <a:chExt cx="1831556" cy="1345183"/>
          </a:xfrm>
        </p:grpSpPr>
        <p:sp>
          <p:nvSpPr>
            <p:cNvPr id="6" name="矩形 5"/>
            <p:cNvSpPr/>
            <p:nvPr/>
          </p:nvSpPr>
          <p:spPr>
            <a:xfrm>
              <a:off x="5180222" y="2911908"/>
              <a:ext cx="1831556" cy="1345183"/>
            </a:xfrm>
            <a:prstGeom prst="rect">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ndParaRPr>
            </a:p>
          </p:txBody>
        </p:sp>
        <p:sp>
          <p:nvSpPr>
            <p:cNvPr id="20" name="矩形 19"/>
            <p:cNvSpPr/>
            <p:nvPr/>
          </p:nvSpPr>
          <p:spPr>
            <a:xfrm>
              <a:off x="5634118" y="3138223"/>
              <a:ext cx="923764" cy="892552"/>
            </a:xfrm>
            <a:prstGeom prst="rect">
              <a:avLst/>
            </a:prstGeom>
          </p:spPr>
          <p:txBody>
            <a:bodyPr wrap="square" anchor="ctr">
              <a:spAutoFit/>
            </a:bodyPr>
            <a:lstStyle/>
            <a:p>
              <a:pPr algn="ctr"/>
              <a:r>
                <a:rPr lang="zh-CN" altLang="en-US" sz="2600" b="1" dirty="0" smtClean="0">
                  <a:solidFill>
                    <a:schemeClr val="bg1"/>
                  </a:solidFill>
                </a:rPr>
                <a:t>文化</a:t>
              </a:r>
              <a:endParaRPr lang="en-US" altLang="zh-CN" sz="2600" b="1" dirty="0" smtClean="0">
                <a:solidFill>
                  <a:schemeClr val="bg1"/>
                </a:solidFill>
              </a:endParaRPr>
            </a:p>
            <a:p>
              <a:pPr algn="ctr"/>
              <a:r>
                <a:rPr lang="zh-CN" altLang="en-US" sz="2600" b="1" dirty="0" smtClean="0">
                  <a:solidFill>
                    <a:schemeClr val="bg1"/>
                  </a:solidFill>
                </a:rPr>
                <a:t>方面</a:t>
              </a:r>
              <a:endParaRPr lang="zh-CN" altLang="en-US" sz="2600" b="1" dirty="0">
                <a:solidFill>
                  <a:schemeClr val="bg1"/>
                </a:solidFill>
              </a:endParaRPr>
            </a:p>
          </p:txBody>
        </p:sp>
      </p:grpSp>
      <p:grpSp>
        <p:nvGrpSpPr>
          <p:cNvPr id="24" name="组合 23"/>
          <p:cNvGrpSpPr/>
          <p:nvPr/>
        </p:nvGrpSpPr>
        <p:grpSpPr>
          <a:xfrm>
            <a:off x="7101884" y="2911908"/>
            <a:ext cx="1831556" cy="1345183"/>
            <a:chOff x="7101887" y="2911908"/>
            <a:chExt cx="1831556" cy="1345183"/>
          </a:xfrm>
        </p:grpSpPr>
        <p:sp>
          <p:nvSpPr>
            <p:cNvPr id="7" name="矩形 6"/>
            <p:cNvSpPr/>
            <p:nvPr/>
          </p:nvSpPr>
          <p:spPr>
            <a:xfrm>
              <a:off x="7101887" y="2911908"/>
              <a:ext cx="1831556" cy="1345183"/>
            </a:xfrm>
            <a:prstGeom prst="rect">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矩形 20"/>
            <p:cNvSpPr/>
            <p:nvPr/>
          </p:nvSpPr>
          <p:spPr>
            <a:xfrm>
              <a:off x="7383549" y="3138223"/>
              <a:ext cx="1268232" cy="892552"/>
            </a:xfrm>
            <a:prstGeom prst="rect">
              <a:avLst/>
            </a:prstGeom>
          </p:spPr>
          <p:txBody>
            <a:bodyPr wrap="square" anchor="ctr">
              <a:spAutoFit/>
            </a:bodyPr>
            <a:lstStyle/>
            <a:p>
              <a:pPr algn="ctr"/>
              <a:r>
                <a:rPr lang="zh-CN" altLang="en-US" sz="2600" b="1" dirty="0" smtClean="0">
                  <a:solidFill>
                    <a:schemeClr val="bg1"/>
                  </a:solidFill>
                </a:rPr>
                <a:t>社会</a:t>
              </a:r>
              <a:endParaRPr lang="en-US" altLang="zh-CN" sz="2600" b="1" dirty="0" smtClean="0">
                <a:solidFill>
                  <a:schemeClr val="bg1"/>
                </a:solidFill>
              </a:endParaRPr>
            </a:p>
            <a:p>
              <a:pPr algn="ctr"/>
              <a:r>
                <a:rPr lang="zh-CN" altLang="en-US" sz="2600" b="1" dirty="0" smtClean="0">
                  <a:solidFill>
                    <a:schemeClr val="bg1"/>
                  </a:solidFill>
                </a:rPr>
                <a:t>方面</a:t>
              </a:r>
              <a:endParaRPr lang="zh-CN" altLang="en-US" sz="2600" dirty="0">
                <a:solidFill>
                  <a:schemeClr val="bg1"/>
                </a:solidFill>
              </a:endParaRPr>
            </a:p>
          </p:txBody>
        </p:sp>
      </p:grpSp>
      <p:grpSp>
        <p:nvGrpSpPr>
          <p:cNvPr id="3" name="组合 2"/>
          <p:cNvGrpSpPr/>
          <p:nvPr/>
        </p:nvGrpSpPr>
        <p:grpSpPr>
          <a:xfrm>
            <a:off x="9023552" y="2911908"/>
            <a:ext cx="1831556" cy="1345183"/>
            <a:chOff x="9023552" y="2911908"/>
            <a:chExt cx="1831556" cy="1345183"/>
          </a:xfrm>
        </p:grpSpPr>
        <p:sp>
          <p:nvSpPr>
            <p:cNvPr id="8" name="矩形 7"/>
            <p:cNvSpPr/>
            <p:nvPr/>
          </p:nvSpPr>
          <p:spPr>
            <a:xfrm>
              <a:off x="9023552" y="2911908"/>
              <a:ext cx="1831556" cy="1345183"/>
            </a:xfrm>
            <a:prstGeom prst="rect">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2" name="矩形 21"/>
            <p:cNvSpPr/>
            <p:nvPr/>
          </p:nvSpPr>
          <p:spPr>
            <a:xfrm>
              <a:off x="9398690" y="3138223"/>
              <a:ext cx="1081281" cy="892552"/>
            </a:xfrm>
            <a:prstGeom prst="rect">
              <a:avLst/>
            </a:prstGeom>
          </p:spPr>
          <p:txBody>
            <a:bodyPr wrap="square" anchor="ctr">
              <a:spAutoFit/>
            </a:bodyPr>
            <a:lstStyle/>
            <a:p>
              <a:pPr algn="ctr"/>
              <a:r>
                <a:rPr lang="zh-CN" altLang="en-US" sz="2600" b="1" dirty="0" smtClean="0">
                  <a:solidFill>
                    <a:schemeClr val="bg1"/>
                  </a:solidFill>
                </a:rPr>
                <a:t>生态</a:t>
              </a:r>
              <a:endParaRPr lang="en-US" altLang="zh-CN" sz="2600" b="1" dirty="0" smtClean="0">
                <a:solidFill>
                  <a:schemeClr val="bg1"/>
                </a:solidFill>
              </a:endParaRPr>
            </a:p>
            <a:p>
              <a:pPr algn="ctr"/>
              <a:r>
                <a:rPr lang="zh-CN" altLang="en-US" sz="2600" b="1" dirty="0" smtClean="0">
                  <a:solidFill>
                    <a:schemeClr val="bg1"/>
                  </a:solidFill>
                </a:rPr>
                <a:t>方面</a:t>
              </a:r>
              <a:endParaRPr lang="zh-CN" altLang="en-US" sz="2600" b="1" dirty="0">
                <a:solidFill>
                  <a:schemeClr val="bg1"/>
                </a:solidFill>
              </a:endParaRPr>
            </a:p>
          </p:txBody>
        </p:sp>
      </p:grpSp>
      <p:grpSp>
        <p:nvGrpSpPr>
          <p:cNvPr id="30" name="组合 29"/>
          <p:cNvGrpSpPr/>
          <p:nvPr/>
        </p:nvGrpSpPr>
        <p:grpSpPr>
          <a:xfrm>
            <a:off x="4114111" y="4352069"/>
            <a:ext cx="2042114" cy="1345183"/>
            <a:chOff x="4114111" y="4352069"/>
            <a:chExt cx="2042114" cy="1345183"/>
          </a:xfrm>
        </p:grpSpPr>
        <p:sp>
          <p:nvSpPr>
            <p:cNvPr id="11" name="矩形 10"/>
            <p:cNvSpPr/>
            <p:nvPr/>
          </p:nvSpPr>
          <p:spPr>
            <a:xfrm>
              <a:off x="4219388" y="4352069"/>
              <a:ext cx="1831556" cy="1345183"/>
            </a:xfrm>
            <a:prstGeom prst="rect">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矩形 22"/>
            <p:cNvSpPr/>
            <p:nvPr/>
          </p:nvSpPr>
          <p:spPr>
            <a:xfrm>
              <a:off x="4114111" y="4470662"/>
              <a:ext cx="2042114" cy="1107996"/>
            </a:xfrm>
            <a:prstGeom prst="rect">
              <a:avLst/>
            </a:prstGeom>
          </p:spPr>
          <p:txBody>
            <a:bodyPr wrap="square">
              <a:spAutoFit/>
            </a:bodyPr>
            <a:lstStyle/>
            <a:p>
              <a:pPr algn="ctr"/>
              <a:r>
                <a:rPr lang="zh-CN" altLang="en-US" sz="2200" b="1" dirty="0" smtClean="0">
                  <a:solidFill>
                    <a:schemeClr val="bg1"/>
                  </a:solidFill>
                </a:rPr>
                <a:t>“一国两制” </a:t>
              </a:r>
              <a:endParaRPr lang="en-US" altLang="zh-CN" sz="2200" b="1" dirty="0" smtClean="0">
                <a:solidFill>
                  <a:schemeClr val="bg1"/>
                </a:solidFill>
              </a:endParaRPr>
            </a:p>
            <a:p>
              <a:pPr algn="ctr"/>
              <a:r>
                <a:rPr lang="zh-CN" altLang="en-US" sz="2200" b="1" dirty="0" smtClean="0">
                  <a:solidFill>
                    <a:schemeClr val="bg1"/>
                  </a:solidFill>
                </a:rPr>
                <a:t>和祖国统一</a:t>
              </a:r>
              <a:endParaRPr lang="en-US" altLang="zh-CN" sz="2200" b="1" dirty="0" smtClean="0">
                <a:solidFill>
                  <a:schemeClr val="bg1"/>
                </a:solidFill>
              </a:endParaRPr>
            </a:p>
            <a:p>
              <a:pPr algn="ctr"/>
              <a:r>
                <a:rPr lang="zh-CN" altLang="en-US" sz="2200" b="1" dirty="0" smtClean="0">
                  <a:solidFill>
                    <a:schemeClr val="bg1"/>
                  </a:solidFill>
                </a:rPr>
                <a:t>方面</a:t>
              </a:r>
              <a:endParaRPr lang="zh-CN" altLang="en-US" sz="2200" b="1" dirty="0">
                <a:solidFill>
                  <a:schemeClr val="bg1"/>
                </a:solidFill>
              </a:endParaRPr>
            </a:p>
          </p:txBody>
        </p:sp>
      </p:grpSp>
      <p:grpSp>
        <p:nvGrpSpPr>
          <p:cNvPr id="26" name="组合 25"/>
          <p:cNvGrpSpPr/>
          <p:nvPr/>
        </p:nvGrpSpPr>
        <p:grpSpPr>
          <a:xfrm>
            <a:off x="6141052" y="4352069"/>
            <a:ext cx="1831556" cy="1345183"/>
            <a:chOff x="6141055" y="4352069"/>
            <a:chExt cx="1831556" cy="1345183"/>
          </a:xfrm>
        </p:grpSpPr>
        <p:sp>
          <p:nvSpPr>
            <p:cNvPr id="12" name="矩形 11"/>
            <p:cNvSpPr/>
            <p:nvPr/>
          </p:nvSpPr>
          <p:spPr>
            <a:xfrm>
              <a:off x="6141055" y="4352069"/>
              <a:ext cx="1831556" cy="1345183"/>
            </a:xfrm>
            <a:prstGeom prst="rect">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矩形 28"/>
            <p:cNvSpPr/>
            <p:nvPr/>
          </p:nvSpPr>
          <p:spPr>
            <a:xfrm>
              <a:off x="6491997" y="4578384"/>
              <a:ext cx="1129672" cy="892552"/>
            </a:xfrm>
            <a:prstGeom prst="rect">
              <a:avLst/>
            </a:prstGeom>
          </p:spPr>
          <p:txBody>
            <a:bodyPr wrap="square" anchor="ctr">
              <a:spAutoFit/>
            </a:bodyPr>
            <a:lstStyle/>
            <a:p>
              <a:pPr algn="ctr"/>
              <a:r>
                <a:rPr lang="zh-CN" altLang="en-US" sz="2600" b="1" dirty="0" smtClean="0">
                  <a:solidFill>
                    <a:schemeClr val="bg1"/>
                  </a:solidFill>
                </a:rPr>
                <a:t>外交</a:t>
              </a:r>
              <a:endParaRPr lang="en-US" altLang="zh-CN" sz="2600" b="1" dirty="0" smtClean="0">
                <a:solidFill>
                  <a:schemeClr val="bg1"/>
                </a:solidFill>
              </a:endParaRPr>
            </a:p>
            <a:p>
              <a:pPr algn="ctr"/>
              <a:r>
                <a:rPr lang="zh-CN" altLang="en-US" sz="2600" b="1" dirty="0" smtClean="0">
                  <a:solidFill>
                    <a:schemeClr val="bg1"/>
                  </a:solidFill>
                </a:rPr>
                <a:t>方面</a:t>
              </a:r>
              <a:endParaRPr lang="zh-CN" altLang="en-US" sz="2600" b="1" dirty="0">
                <a:solidFill>
                  <a:schemeClr val="bg1"/>
                </a:solidFill>
              </a:endParaRPr>
            </a:p>
          </p:txBody>
        </p:sp>
      </p:grpSp>
      <p:grpSp>
        <p:nvGrpSpPr>
          <p:cNvPr id="32" name="组合 31"/>
          <p:cNvGrpSpPr/>
          <p:nvPr/>
        </p:nvGrpSpPr>
        <p:grpSpPr>
          <a:xfrm>
            <a:off x="4386000" y="2327083"/>
            <a:ext cx="3420000" cy="200611"/>
            <a:chOff x="4386000" y="1983142"/>
            <a:chExt cx="3420000" cy="200611"/>
          </a:xfrm>
        </p:grpSpPr>
        <p:sp>
          <p:nvSpPr>
            <p:cNvPr id="33" name="矩形 32"/>
            <p:cNvSpPr/>
            <p:nvPr/>
          </p:nvSpPr>
          <p:spPr>
            <a:xfrm>
              <a:off x="4386000" y="1983142"/>
              <a:ext cx="3420000"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flipV="1">
              <a:off x="5953129" y="1983142"/>
              <a:ext cx="285743" cy="200611"/>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1706585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25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750"/>
                                        <p:tgtEl>
                                          <p:spTgt spid="32"/>
                                        </p:tgtEl>
                                      </p:cBhvr>
                                    </p:animEffect>
                                    <p:anim calcmode="lin" valueType="num">
                                      <p:cBhvr>
                                        <p:cTn id="13" dur="750" fill="hold"/>
                                        <p:tgtEl>
                                          <p:spTgt spid="32"/>
                                        </p:tgtEl>
                                        <p:attrNameLst>
                                          <p:attrName>ppt_x</p:attrName>
                                        </p:attrNameLst>
                                      </p:cBhvr>
                                      <p:tavLst>
                                        <p:tav tm="0">
                                          <p:val>
                                            <p:strVal val="#ppt_x"/>
                                          </p:val>
                                        </p:tav>
                                        <p:tav tm="100000">
                                          <p:val>
                                            <p:strVal val="#ppt_x"/>
                                          </p:val>
                                        </p:tav>
                                      </p:tavLst>
                                    </p:anim>
                                    <p:anim calcmode="lin" valueType="num">
                                      <p:cBhvr>
                                        <p:cTn id="14" dur="750" fill="hold"/>
                                        <p:tgtEl>
                                          <p:spTgt spid="3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528"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300" fill="hold"/>
                                        <p:tgtEl>
                                          <p:spTgt spid="9"/>
                                        </p:tgtEl>
                                        <p:attrNameLst>
                                          <p:attrName>ppt_w</p:attrName>
                                        </p:attrNameLst>
                                      </p:cBhvr>
                                      <p:tavLst>
                                        <p:tav tm="0">
                                          <p:val>
                                            <p:fltVal val="0"/>
                                          </p:val>
                                        </p:tav>
                                        <p:tav tm="100000">
                                          <p:val>
                                            <p:strVal val="#ppt_w"/>
                                          </p:val>
                                        </p:tav>
                                      </p:tavLst>
                                    </p:anim>
                                    <p:anim calcmode="lin" valueType="num">
                                      <p:cBhvr>
                                        <p:cTn id="19" dur="300" fill="hold"/>
                                        <p:tgtEl>
                                          <p:spTgt spid="9"/>
                                        </p:tgtEl>
                                        <p:attrNameLst>
                                          <p:attrName>ppt_h</p:attrName>
                                        </p:attrNameLst>
                                      </p:cBhvr>
                                      <p:tavLst>
                                        <p:tav tm="0">
                                          <p:val>
                                            <p:fltVal val="0"/>
                                          </p:val>
                                        </p:tav>
                                        <p:tav tm="100000">
                                          <p:val>
                                            <p:strVal val="#ppt_h"/>
                                          </p:val>
                                        </p:tav>
                                      </p:tavLst>
                                    </p:anim>
                                    <p:animEffect transition="in" filter="fade">
                                      <p:cBhvr>
                                        <p:cTn id="20" dur="300"/>
                                        <p:tgtEl>
                                          <p:spTgt spid="9"/>
                                        </p:tgtEl>
                                      </p:cBhvr>
                                    </p:animEffect>
                                    <p:anim calcmode="lin" valueType="num">
                                      <p:cBhvr>
                                        <p:cTn id="21" dur="300" fill="hold"/>
                                        <p:tgtEl>
                                          <p:spTgt spid="9"/>
                                        </p:tgtEl>
                                        <p:attrNameLst>
                                          <p:attrName>ppt_x</p:attrName>
                                        </p:attrNameLst>
                                      </p:cBhvr>
                                      <p:tavLst>
                                        <p:tav tm="0">
                                          <p:val>
                                            <p:fltVal val="0.5"/>
                                          </p:val>
                                        </p:tav>
                                        <p:tav tm="100000">
                                          <p:val>
                                            <p:strVal val="#ppt_x"/>
                                          </p:val>
                                        </p:tav>
                                      </p:tavLst>
                                    </p:anim>
                                    <p:anim calcmode="lin" valueType="num">
                                      <p:cBhvr>
                                        <p:cTn id="22" dur="300" fill="hold"/>
                                        <p:tgtEl>
                                          <p:spTgt spid="9"/>
                                        </p:tgtEl>
                                        <p:attrNameLst>
                                          <p:attrName>ppt_y</p:attrName>
                                        </p:attrNameLst>
                                      </p:cBhvr>
                                      <p:tavLst>
                                        <p:tav tm="0">
                                          <p:val>
                                            <p:fltVal val="0.5"/>
                                          </p:val>
                                        </p:tav>
                                        <p:tav tm="100000">
                                          <p:val>
                                            <p:strVal val="#ppt_y"/>
                                          </p:val>
                                        </p:tav>
                                      </p:tavLst>
                                    </p:anim>
                                  </p:childTnLst>
                                </p:cTn>
                              </p:par>
                            </p:childTnLst>
                          </p:cTn>
                        </p:par>
                        <p:par>
                          <p:cTn id="23" fill="hold">
                            <p:stCondLst>
                              <p:cond delay="1300"/>
                            </p:stCondLst>
                            <p:childTnLst>
                              <p:par>
                                <p:cTn id="24" presetID="53" presetClass="entr" presetSubtype="528"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300" fill="hold"/>
                                        <p:tgtEl>
                                          <p:spTgt spid="14"/>
                                        </p:tgtEl>
                                        <p:attrNameLst>
                                          <p:attrName>ppt_w</p:attrName>
                                        </p:attrNameLst>
                                      </p:cBhvr>
                                      <p:tavLst>
                                        <p:tav tm="0">
                                          <p:val>
                                            <p:fltVal val="0"/>
                                          </p:val>
                                        </p:tav>
                                        <p:tav tm="100000">
                                          <p:val>
                                            <p:strVal val="#ppt_w"/>
                                          </p:val>
                                        </p:tav>
                                      </p:tavLst>
                                    </p:anim>
                                    <p:anim calcmode="lin" valueType="num">
                                      <p:cBhvr>
                                        <p:cTn id="27" dur="300" fill="hold"/>
                                        <p:tgtEl>
                                          <p:spTgt spid="14"/>
                                        </p:tgtEl>
                                        <p:attrNameLst>
                                          <p:attrName>ppt_h</p:attrName>
                                        </p:attrNameLst>
                                      </p:cBhvr>
                                      <p:tavLst>
                                        <p:tav tm="0">
                                          <p:val>
                                            <p:fltVal val="0"/>
                                          </p:val>
                                        </p:tav>
                                        <p:tav tm="100000">
                                          <p:val>
                                            <p:strVal val="#ppt_h"/>
                                          </p:val>
                                        </p:tav>
                                      </p:tavLst>
                                    </p:anim>
                                    <p:animEffect transition="in" filter="fade">
                                      <p:cBhvr>
                                        <p:cTn id="28" dur="300"/>
                                        <p:tgtEl>
                                          <p:spTgt spid="14"/>
                                        </p:tgtEl>
                                      </p:cBhvr>
                                    </p:animEffect>
                                    <p:anim calcmode="lin" valueType="num">
                                      <p:cBhvr>
                                        <p:cTn id="29" dur="300" fill="hold"/>
                                        <p:tgtEl>
                                          <p:spTgt spid="14"/>
                                        </p:tgtEl>
                                        <p:attrNameLst>
                                          <p:attrName>ppt_x</p:attrName>
                                        </p:attrNameLst>
                                      </p:cBhvr>
                                      <p:tavLst>
                                        <p:tav tm="0">
                                          <p:val>
                                            <p:fltVal val="0.5"/>
                                          </p:val>
                                        </p:tav>
                                        <p:tav tm="100000">
                                          <p:val>
                                            <p:strVal val="#ppt_x"/>
                                          </p:val>
                                        </p:tav>
                                      </p:tavLst>
                                    </p:anim>
                                    <p:anim calcmode="lin" valueType="num">
                                      <p:cBhvr>
                                        <p:cTn id="30" dur="300" fill="hold"/>
                                        <p:tgtEl>
                                          <p:spTgt spid="14"/>
                                        </p:tgtEl>
                                        <p:attrNameLst>
                                          <p:attrName>ppt_y</p:attrName>
                                        </p:attrNameLst>
                                      </p:cBhvr>
                                      <p:tavLst>
                                        <p:tav tm="0">
                                          <p:val>
                                            <p:fltVal val="0.5"/>
                                          </p:val>
                                        </p:tav>
                                        <p:tav tm="100000">
                                          <p:val>
                                            <p:strVal val="#ppt_y"/>
                                          </p:val>
                                        </p:tav>
                                      </p:tavLst>
                                    </p:anim>
                                  </p:childTnLst>
                                </p:cTn>
                              </p:par>
                            </p:childTnLst>
                          </p:cTn>
                        </p:par>
                        <p:par>
                          <p:cTn id="31" fill="hold">
                            <p:stCondLst>
                              <p:cond delay="1600"/>
                            </p:stCondLst>
                            <p:childTnLst>
                              <p:par>
                                <p:cTn id="32" presetID="53" presetClass="entr" presetSubtype="528"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300" fill="hold"/>
                                        <p:tgtEl>
                                          <p:spTgt spid="15"/>
                                        </p:tgtEl>
                                        <p:attrNameLst>
                                          <p:attrName>ppt_w</p:attrName>
                                        </p:attrNameLst>
                                      </p:cBhvr>
                                      <p:tavLst>
                                        <p:tav tm="0">
                                          <p:val>
                                            <p:fltVal val="0"/>
                                          </p:val>
                                        </p:tav>
                                        <p:tav tm="100000">
                                          <p:val>
                                            <p:strVal val="#ppt_w"/>
                                          </p:val>
                                        </p:tav>
                                      </p:tavLst>
                                    </p:anim>
                                    <p:anim calcmode="lin" valueType="num">
                                      <p:cBhvr>
                                        <p:cTn id="35" dur="300" fill="hold"/>
                                        <p:tgtEl>
                                          <p:spTgt spid="15"/>
                                        </p:tgtEl>
                                        <p:attrNameLst>
                                          <p:attrName>ppt_h</p:attrName>
                                        </p:attrNameLst>
                                      </p:cBhvr>
                                      <p:tavLst>
                                        <p:tav tm="0">
                                          <p:val>
                                            <p:fltVal val="0"/>
                                          </p:val>
                                        </p:tav>
                                        <p:tav tm="100000">
                                          <p:val>
                                            <p:strVal val="#ppt_h"/>
                                          </p:val>
                                        </p:tav>
                                      </p:tavLst>
                                    </p:anim>
                                    <p:animEffect transition="in" filter="fade">
                                      <p:cBhvr>
                                        <p:cTn id="36" dur="300"/>
                                        <p:tgtEl>
                                          <p:spTgt spid="15"/>
                                        </p:tgtEl>
                                      </p:cBhvr>
                                    </p:animEffect>
                                    <p:anim calcmode="lin" valueType="num">
                                      <p:cBhvr>
                                        <p:cTn id="37" dur="300" fill="hold"/>
                                        <p:tgtEl>
                                          <p:spTgt spid="15"/>
                                        </p:tgtEl>
                                        <p:attrNameLst>
                                          <p:attrName>ppt_x</p:attrName>
                                        </p:attrNameLst>
                                      </p:cBhvr>
                                      <p:tavLst>
                                        <p:tav tm="0">
                                          <p:val>
                                            <p:fltVal val="0.5"/>
                                          </p:val>
                                        </p:tav>
                                        <p:tav tm="100000">
                                          <p:val>
                                            <p:strVal val="#ppt_x"/>
                                          </p:val>
                                        </p:tav>
                                      </p:tavLst>
                                    </p:anim>
                                    <p:anim calcmode="lin" valueType="num">
                                      <p:cBhvr>
                                        <p:cTn id="38" dur="300" fill="hold"/>
                                        <p:tgtEl>
                                          <p:spTgt spid="15"/>
                                        </p:tgtEl>
                                        <p:attrNameLst>
                                          <p:attrName>ppt_y</p:attrName>
                                        </p:attrNameLst>
                                      </p:cBhvr>
                                      <p:tavLst>
                                        <p:tav tm="0">
                                          <p:val>
                                            <p:fltVal val="0.5"/>
                                          </p:val>
                                        </p:tav>
                                        <p:tav tm="100000">
                                          <p:val>
                                            <p:strVal val="#ppt_y"/>
                                          </p:val>
                                        </p:tav>
                                      </p:tavLst>
                                    </p:anim>
                                  </p:childTnLst>
                                </p:cTn>
                              </p:par>
                            </p:childTnLst>
                          </p:cTn>
                        </p:par>
                        <p:par>
                          <p:cTn id="39" fill="hold">
                            <p:stCondLst>
                              <p:cond delay="1900"/>
                            </p:stCondLst>
                            <p:childTnLst>
                              <p:par>
                                <p:cTn id="40" presetID="53" presetClass="entr" presetSubtype="528" fill="hold" nodeType="after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p:cTn id="42" dur="300" fill="hold"/>
                                        <p:tgtEl>
                                          <p:spTgt spid="24"/>
                                        </p:tgtEl>
                                        <p:attrNameLst>
                                          <p:attrName>ppt_w</p:attrName>
                                        </p:attrNameLst>
                                      </p:cBhvr>
                                      <p:tavLst>
                                        <p:tav tm="0">
                                          <p:val>
                                            <p:fltVal val="0"/>
                                          </p:val>
                                        </p:tav>
                                        <p:tav tm="100000">
                                          <p:val>
                                            <p:strVal val="#ppt_w"/>
                                          </p:val>
                                        </p:tav>
                                      </p:tavLst>
                                    </p:anim>
                                    <p:anim calcmode="lin" valueType="num">
                                      <p:cBhvr>
                                        <p:cTn id="43" dur="300" fill="hold"/>
                                        <p:tgtEl>
                                          <p:spTgt spid="24"/>
                                        </p:tgtEl>
                                        <p:attrNameLst>
                                          <p:attrName>ppt_h</p:attrName>
                                        </p:attrNameLst>
                                      </p:cBhvr>
                                      <p:tavLst>
                                        <p:tav tm="0">
                                          <p:val>
                                            <p:fltVal val="0"/>
                                          </p:val>
                                        </p:tav>
                                        <p:tav tm="100000">
                                          <p:val>
                                            <p:strVal val="#ppt_h"/>
                                          </p:val>
                                        </p:tav>
                                      </p:tavLst>
                                    </p:anim>
                                    <p:animEffect transition="in" filter="fade">
                                      <p:cBhvr>
                                        <p:cTn id="44" dur="300"/>
                                        <p:tgtEl>
                                          <p:spTgt spid="24"/>
                                        </p:tgtEl>
                                      </p:cBhvr>
                                    </p:animEffect>
                                    <p:anim calcmode="lin" valueType="num">
                                      <p:cBhvr>
                                        <p:cTn id="45" dur="300" fill="hold"/>
                                        <p:tgtEl>
                                          <p:spTgt spid="24"/>
                                        </p:tgtEl>
                                        <p:attrNameLst>
                                          <p:attrName>ppt_x</p:attrName>
                                        </p:attrNameLst>
                                      </p:cBhvr>
                                      <p:tavLst>
                                        <p:tav tm="0">
                                          <p:val>
                                            <p:fltVal val="0.5"/>
                                          </p:val>
                                        </p:tav>
                                        <p:tav tm="100000">
                                          <p:val>
                                            <p:strVal val="#ppt_x"/>
                                          </p:val>
                                        </p:tav>
                                      </p:tavLst>
                                    </p:anim>
                                    <p:anim calcmode="lin" valueType="num">
                                      <p:cBhvr>
                                        <p:cTn id="46" dur="300" fill="hold"/>
                                        <p:tgtEl>
                                          <p:spTgt spid="24"/>
                                        </p:tgtEl>
                                        <p:attrNameLst>
                                          <p:attrName>ppt_y</p:attrName>
                                        </p:attrNameLst>
                                      </p:cBhvr>
                                      <p:tavLst>
                                        <p:tav tm="0">
                                          <p:val>
                                            <p:fltVal val="0.5"/>
                                          </p:val>
                                        </p:tav>
                                        <p:tav tm="100000">
                                          <p:val>
                                            <p:strVal val="#ppt_y"/>
                                          </p:val>
                                        </p:tav>
                                      </p:tavLst>
                                    </p:anim>
                                  </p:childTnLst>
                                </p:cTn>
                              </p:par>
                            </p:childTnLst>
                          </p:cTn>
                        </p:par>
                        <p:par>
                          <p:cTn id="47" fill="hold">
                            <p:stCondLst>
                              <p:cond delay="2200"/>
                            </p:stCondLst>
                            <p:childTnLst>
                              <p:par>
                                <p:cTn id="48" presetID="53" presetClass="entr" presetSubtype="528" fill="hold" nodeType="afterEffect">
                                  <p:stCondLst>
                                    <p:cond delay="0"/>
                                  </p:stCondLst>
                                  <p:childTnLst>
                                    <p:set>
                                      <p:cBhvr>
                                        <p:cTn id="49" dur="1" fill="hold">
                                          <p:stCondLst>
                                            <p:cond delay="0"/>
                                          </p:stCondLst>
                                        </p:cTn>
                                        <p:tgtEl>
                                          <p:spTgt spid="3"/>
                                        </p:tgtEl>
                                        <p:attrNameLst>
                                          <p:attrName>style.visibility</p:attrName>
                                        </p:attrNameLst>
                                      </p:cBhvr>
                                      <p:to>
                                        <p:strVal val="visible"/>
                                      </p:to>
                                    </p:set>
                                    <p:anim calcmode="lin" valueType="num">
                                      <p:cBhvr>
                                        <p:cTn id="50" dur="300" fill="hold"/>
                                        <p:tgtEl>
                                          <p:spTgt spid="3"/>
                                        </p:tgtEl>
                                        <p:attrNameLst>
                                          <p:attrName>ppt_w</p:attrName>
                                        </p:attrNameLst>
                                      </p:cBhvr>
                                      <p:tavLst>
                                        <p:tav tm="0">
                                          <p:val>
                                            <p:fltVal val="0"/>
                                          </p:val>
                                        </p:tav>
                                        <p:tav tm="100000">
                                          <p:val>
                                            <p:strVal val="#ppt_w"/>
                                          </p:val>
                                        </p:tav>
                                      </p:tavLst>
                                    </p:anim>
                                    <p:anim calcmode="lin" valueType="num">
                                      <p:cBhvr>
                                        <p:cTn id="51" dur="300" fill="hold"/>
                                        <p:tgtEl>
                                          <p:spTgt spid="3"/>
                                        </p:tgtEl>
                                        <p:attrNameLst>
                                          <p:attrName>ppt_h</p:attrName>
                                        </p:attrNameLst>
                                      </p:cBhvr>
                                      <p:tavLst>
                                        <p:tav tm="0">
                                          <p:val>
                                            <p:fltVal val="0"/>
                                          </p:val>
                                        </p:tav>
                                        <p:tav tm="100000">
                                          <p:val>
                                            <p:strVal val="#ppt_h"/>
                                          </p:val>
                                        </p:tav>
                                      </p:tavLst>
                                    </p:anim>
                                    <p:animEffect transition="in" filter="fade">
                                      <p:cBhvr>
                                        <p:cTn id="52" dur="300"/>
                                        <p:tgtEl>
                                          <p:spTgt spid="3"/>
                                        </p:tgtEl>
                                      </p:cBhvr>
                                    </p:animEffect>
                                    <p:anim calcmode="lin" valueType="num">
                                      <p:cBhvr>
                                        <p:cTn id="53" dur="300" fill="hold"/>
                                        <p:tgtEl>
                                          <p:spTgt spid="3"/>
                                        </p:tgtEl>
                                        <p:attrNameLst>
                                          <p:attrName>ppt_x</p:attrName>
                                        </p:attrNameLst>
                                      </p:cBhvr>
                                      <p:tavLst>
                                        <p:tav tm="0">
                                          <p:val>
                                            <p:fltVal val="0.5"/>
                                          </p:val>
                                        </p:tav>
                                        <p:tav tm="100000">
                                          <p:val>
                                            <p:strVal val="#ppt_x"/>
                                          </p:val>
                                        </p:tav>
                                      </p:tavLst>
                                    </p:anim>
                                    <p:anim calcmode="lin" valueType="num">
                                      <p:cBhvr>
                                        <p:cTn id="54" dur="300" fill="hold"/>
                                        <p:tgtEl>
                                          <p:spTgt spid="3"/>
                                        </p:tgtEl>
                                        <p:attrNameLst>
                                          <p:attrName>ppt_y</p:attrName>
                                        </p:attrNameLst>
                                      </p:cBhvr>
                                      <p:tavLst>
                                        <p:tav tm="0">
                                          <p:val>
                                            <p:fltVal val="0.5"/>
                                          </p:val>
                                        </p:tav>
                                        <p:tav tm="100000">
                                          <p:val>
                                            <p:strVal val="#ppt_y"/>
                                          </p:val>
                                        </p:tav>
                                      </p:tavLst>
                                    </p:anim>
                                  </p:childTnLst>
                                </p:cTn>
                              </p:par>
                            </p:childTnLst>
                          </p:cTn>
                        </p:par>
                        <p:par>
                          <p:cTn id="55" fill="hold">
                            <p:stCondLst>
                              <p:cond delay="2500"/>
                            </p:stCondLst>
                            <p:childTnLst>
                              <p:par>
                                <p:cTn id="56" presetID="53" presetClass="entr" presetSubtype="528" fill="hold" nodeType="afterEffect">
                                  <p:stCondLst>
                                    <p:cond delay="0"/>
                                  </p:stCondLst>
                                  <p:childTnLst>
                                    <p:set>
                                      <p:cBhvr>
                                        <p:cTn id="57" dur="1" fill="hold">
                                          <p:stCondLst>
                                            <p:cond delay="0"/>
                                          </p:stCondLst>
                                        </p:cTn>
                                        <p:tgtEl>
                                          <p:spTgt spid="28"/>
                                        </p:tgtEl>
                                        <p:attrNameLst>
                                          <p:attrName>style.visibility</p:attrName>
                                        </p:attrNameLst>
                                      </p:cBhvr>
                                      <p:to>
                                        <p:strVal val="visible"/>
                                      </p:to>
                                    </p:set>
                                    <p:anim calcmode="lin" valueType="num">
                                      <p:cBhvr>
                                        <p:cTn id="58" dur="300" fill="hold"/>
                                        <p:tgtEl>
                                          <p:spTgt spid="28"/>
                                        </p:tgtEl>
                                        <p:attrNameLst>
                                          <p:attrName>ppt_w</p:attrName>
                                        </p:attrNameLst>
                                      </p:cBhvr>
                                      <p:tavLst>
                                        <p:tav tm="0">
                                          <p:val>
                                            <p:fltVal val="0"/>
                                          </p:val>
                                        </p:tav>
                                        <p:tav tm="100000">
                                          <p:val>
                                            <p:strVal val="#ppt_w"/>
                                          </p:val>
                                        </p:tav>
                                      </p:tavLst>
                                    </p:anim>
                                    <p:anim calcmode="lin" valueType="num">
                                      <p:cBhvr>
                                        <p:cTn id="59" dur="300" fill="hold"/>
                                        <p:tgtEl>
                                          <p:spTgt spid="28"/>
                                        </p:tgtEl>
                                        <p:attrNameLst>
                                          <p:attrName>ppt_h</p:attrName>
                                        </p:attrNameLst>
                                      </p:cBhvr>
                                      <p:tavLst>
                                        <p:tav tm="0">
                                          <p:val>
                                            <p:fltVal val="0"/>
                                          </p:val>
                                        </p:tav>
                                        <p:tav tm="100000">
                                          <p:val>
                                            <p:strVal val="#ppt_h"/>
                                          </p:val>
                                        </p:tav>
                                      </p:tavLst>
                                    </p:anim>
                                    <p:animEffect transition="in" filter="fade">
                                      <p:cBhvr>
                                        <p:cTn id="60" dur="300"/>
                                        <p:tgtEl>
                                          <p:spTgt spid="28"/>
                                        </p:tgtEl>
                                      </p:cBhvr>
                                    </p:animEffect>
                                    <p:anim calcmode="lin" valueType="num">
                                      <p:cBhvr>
                                        <p:cTn id="61" dur="300" fill="hold"/>
                                        <p:tgtEl>
                                          <p:spTgt spid="28"/>
                                        </p:tgtEl>
                                        <p:attrNameLst>
                                          <p:attrName>ppt_x</p:attrName>
                                        </p:attrNameLst>
                                      </p:cBhvr>
                                      <p:tavLst>
                                        <p:tav tm="0">
                                          <p:val>
                                            <p:fltVal val="0.5"/>
                                          </p:val>
                                        </p:tav>
                                        <p:tav tm="100000">
                                          <p:val>
                                            <p:strVal val="#ppt_x"/>
                                          </p:val>
                                        </p:tav>
                                      </p:tavLst>
                                    </p:anim>
                                    <p:anim calcmode="lin" valueType="num">
                                      <p:cBhvr>
                                        <p:cTn id="62" dur="300" fill="hold"/>
                                        <p:tgtEl>
                                          <p:spTgt spid="28"/>
                                        </p:tgtEl>
                                        <p:attrNameLst>
                                          <p:attrName>ppt_y</p:attrName>
                                        </p:attrNameLst>
                                      </p:cBhvr>
                                      <p:tavLst>
                                        <p:tav tm="0">
                                          <p:val>
                                            <p:fltVal val="0.5"/>
                                          </p:val>
                                        </p:tav>
                                        <p:tav tm="100000">
                                          <p:val>
                                            <p:strVal val="#ppt_y"/>
                                          </p:val>
                                        </p:tav>
                                      </p:tavLst>
                                    </p:anim>
                                  </p:childTnLst>
                                </p:cTn>
                              </p:par>
                            </p:childTnLst>
                          </p:cTn>
                        </p:par>
                        <p:par>
                          <p:cTn id="63" fill="hold">
                            <p:stCondLst>
                              <p:cond delay="2800"/>
                            </p:stCondLst>
                            <p:childTnLst>
                              <p:par>
                                <p:cTn id="64" presetID="53" presetClass="entr" presetSubtype="528" fill="hold" nodeType="afterEffect">
                                  <p:stCondLst>
                                    <p:cond delay="0"/>
                                  </p:stCondLst>
                                  <p:childTnLst>
                                    <p:set>
                                      <p:cBhvr>
                                        <p:cTn id="65" dur="1" fill="hold">
                                          <p:stCondLst>
                                            <p:cond delay="0"/>
                                          </p:stCondLst>
                                        </p:cTn>
                                        <p:tgtEl>
                                          <p:spTgt spid="30"/>
                                        </p:tgtEl>
                                        <p:attrNameLst>
                                          <p:attrName>style.visibility</p:attrName>
                                        </p:attrNameLst>
                                      </p:cBhvr>
                                      <p:to>
                                        <p:strVal val="visible"/>
                                      </p:to>
                                    </p:set>
                                    <p:anim calcmode="lin" valueType="num">
                                      <p:cBhvr>
                                        <p:cTn id="66" dur="300" fill="hold"/>
                                        <p:tgtEl>
                                          <p:spTgt spid="30"/>
                                        </p:tgtEl>
                                        <p:attrNameLst>
                                          <p:attrName>ppt_w</p:attrName>
                                        </p:attrNameLst>
                                      </p:cBhvr>
                                      <p:tavLst>
                                        <p:tav tm="0">
                                          <p:val>
                                            <p:fltVal val="0"/>
                                          </p:val>
                                        </p:tav>
                                        <p:tav tm="100000">
                                          <p:val>
                                            <p:strVal val="#ppt_w"/>
                                          </p:val>
                                        </p:tav>
                                      </p:tavLst>
                                    </p:anim>
                                    <p:anim calcmode="lin" valueType="num">
                                      <p:cBhvr>
                                        <p:cTn id="67" dur="300" fill="hold"/>
                                        <p:tgtEl>
                                          <p:spTgt spid="30"/>
                                        </p:tgtEl>
                                        <p:attrNameLst>
                                          <p:attrName>ppt_h</p:attrName>
                                        </p:attrNameLst>
                                      </p:cBhvr>
                                      <p:tavLst>
                                        <p:tav tm="0">
                                          <p:val>
                                            <p:fltVal val="0"/>
                                          </p:val>
                                        </p:tav>
                                        <p:tav tm="100000">
                                          <p:val>
                                            <p:strVal val="#ppt_h"/>
                                          </p:val>
                                        </p:tav>
                                      </p:tavLst>
                                    </p:anim>
                                    <p:animEffect transition="in" filter="fade">
                                      <p:cBhvr>
                                        <p:cTn id="68" dur="300"/>
                                        <p:tgtEl>
                                          <p:spTgt spid="30"/>
                                        </p:tgtEl>
                                      </p:cBhvr>
                                    </p:animEffect>
                                    <p:anim calcmode="lin" valueType="num">
                                      <p:cBhvr>
                                        <p:cTn id="69" dur="300" fill="hold"/>
                                        <p:tgtEl>
                                          <p:spTgt spid="30"/>
                                        </p:tgtEl>
                                        <p:attrNameLst>
                                          <p:attrName>ppt_x</p:attrName>
                                        </p:attrNameLst>
                                      </p:cBhvr>
                                      <p:tavLst>
                                        <p:tav tm="0">
                                          <p:val>
                                            <p:fltVal val="0.5"/>
                                          </p:val>
                                        </p:tav>
                                        <p:tav tm="100000">
                                          <p:val>
                                            <p:strVal val="#ppt_x"/>
                                          </p:val>
                                        </p:tav>
                                      </p:tavLst>
                                    </p:anim>
                                    <p:anim calcmode="lin" valueType="num">
                                      <p:cBhvr>
                                        <p:cTn id="70" dur="300" fill="hold"/>
                                        <p:tgtEl>
                                          <p:spTgt spid="30"/>
                                        </p:tgtEl>
                                        <p:attrNameLst>
                                          <p:attrName>ppt_y</p:attrName>
                                        </p:attrNameLst>
                                      </p:cBhvr>
                                      <p:tavLst>
                                        <p:tav tm="0">
                                          <p:val>
                                            <p:fltVal val="0.5"/>
                                          </p:val>
                                        </p:tav>
                                        <p:tav tm="100000">
                                          <p:val>
                                            <p:strVal val="#ppt_y"/>
                                          </p:val>
                                        </p:tav>
                                      </p:tavLst>
                                    </p:anim>
                                  </p:childTnLst>
                                </p:cTn>
                              </p:par>
                            </p:childTnLst>
                          </p:cTn>
                        </p:par>
                        <p:par>
                          <p:cTn id="71" fill="hold">
                            <p:stCondLst>
                              <p:cond delay="3100"/>
                            </p:stCondLst>
                            <p:childTnLst>
                              <p:par>
                                <p:cTn id="72" presetID="53" presetClass="entr" presetSubtype="528" fill="hold" nodeType="afterEffect">
                                  <p:stCondLst>
                                    <p:cond delay="0"/>
                                  </p:stCondLst>
                                  <p:childTnLst>
                                    <p:set>
                                      <p:cBhvr>
                                        <p:cTn id="73" dur="1" fill="hold">
                                          <p:stCondLst>
                                            <p:cond delay="0"/>
                                          </p:stCondLst>
                                        </p:cTn>
                                        <p:tgtEl>
                                          <p:spTgt spid="26"/>
                                        </p:tgtEl>
                                        <p:attrNameLst>
                                          <p:attrName>style.visibility</p:attrName>
                                        </p:attrNameLst>
                                      </p:cBhvr>
                                      <p:to>
                                        <p:strVal val="visible"/>
                                      </p:to>
                                    </p:set>
                                    <p:anim calcmode="lin" valueType="num">
                                      <p:cBhvr>
                                        <p:cTn id="74" dur="300" fill="hold"/>
                                        <p:tgtEl>
                                          <p:spTgt spid="26"/>
                                        </p:tgtEl>
                                        <p:attrNameLst>
                                          <p:attrName>ppt_w</p:attrName>
                                        </p:attrNameLst>
                                      </p:cBhvr>
                                      <p:tavLst>
                                        <p:tav tm="0">
                                          <p:val>
                                            <p:fltVal val="0"/>
                                          </p:val>
                                        </p:tav>
                                        <p:tav tm="100000">
                                          <p:val>
                                            <p:strVal val="#ppt_w"/>
                                          </p:val>
                                        </p:tav>
                                      </p:tavLst>
                                    </p:anim>
                                    <p:anim calcmode="lin" valueType="num">
                                      <p:cBhvr>
                                        <p:cTn id="75" dur="300" fill="hold"/>
                                        <p:tgtEl>
                                          <p:spTgt spid="26"/>
                                        </p:tgtEl>
                                        <p:attrNameLst>
                                          <p:attrName>ppt_h</p:attrName>
                                        </p:attrNameLst>
                                      </p:cBhvr>
                                      <p:tavLst>
                                        <p:tav tm="0">
                                          <p:val>
                                            <p:fltVal val="0"/>
                                          </p:val>
                                        </p:tav>
                                        <p:tav tm="100000">
                                          <p:val>
                                            <p:strVal val="#ppt_h"/>
                                          </p:val>
                                        </p:tav>
                                      </p:tavLst>
                                    </p:anim>
                                    <p:animEffect transition="in" filter="fade">
                                      <p:cBhvr>
                                        <p:cTn id="76" dur="300"/>
                                        <p:tgtEl>
                                          <p:spTgt spid="26"/>
                                        </p:tgtEl>
                                      </p:cBhvr>
                                    </p:animEffect>
                                    <p:anim calcmode="lin" valueType="num">
                                      <p:cBhvr>
                                        <p:cTn id="77" dur="300" fill="hold"/>
                                        <p:tgtEl>
                                          <p:spTgt spid="26"/>
                                        </p:tgtEl>
                                        <p:attrNameLst>
                                          <p:attrName>ppt_x</p:attrName>
                                        </p:attrNameLst>
                                      </p:cBhvr>
                                      <p:tavLst>
                                        <p:tav tm="0">
                                          <p:val>
                                            <p:fltVal val="0.5"/>
                                          </p:val>
                                        </p:tav>
                                        <p:tav tm="100000">
                                          <p:val>
                                            <p:strVal val="#ppt_x"/>
                                          </p:val>
                                        </p:tav>
                                      </p:tavLst>
                                    </p:anim>
                                    <p:anim calcmode="lin" valueType="num">
                                      <p:cBhvr>
                                        <p:cTn id="78" dur="300" fill="hold"/>
                                        <p:tgtEl>
                                          <p:spTgt spid="26"/>
                                        </p:tgtEl>
                                        <p:attrNameLst>
                                          <p:attrName>ppt_y</p:attrName>
                                        </p:attrNameLst>
                                      </p:cBhvr>
                                      <p:tavLst>
                                        <p:tav tm="0">
                                          <p:val>
                                            <p:fltVal val="0.5"/>
                                          </p:val>
                                        </p:tav>
                                        <p:tav tm="100000">
                                          <p:val>
                                            <p:strVal val="#ppt_y"/>
                                          </p:val>
                                        </p:tav>
                                      </p:tavLst>
                                    </p:anim>
                                  </p:childTnLst>
                                </p:cTn>
                              </p:par>
                            </p:childTnLst>
                          </p:cTn>
                        </p:par>
                        <p:par>
                          <p:cTn id="79" fill="hold">
                            <p:stCondLst>
                              <p:cond delay="3400"/>
                            </p:stCondLst>
                            <p:childTnLst>
                              <p:par>
                                <p:cTn id="80" presetID="53" presetClass="entr" presetSubtype="528" fill="hold" nodeType="afterEffect">
                                  <p:stCondLst>
                                    <p:cond delay="0"/>
                                  </p:stCondLst>
                                  <p:childTnLst>
                                    <p:set>
                                      <p:cBhvr>
                                        <p:cTn id="81" dur="1" fill="hold">
                                          <p:stCondLst>
                                            <p:cond delay="0"/>
                                          </p:stCondLst>
                                        </p:cTn>
                                        <p:tgtEl>
                                          <p:spTgt spid="25"/>
                                        </p:tgtEl>
                                        <p:attrNameLst>
                                          <p:attrName>style.visibility</p:attrName>
                                        </p:attrNameLst>
                                      </p:cBhvr>
                                      <p:to>
                                        <p:strVal val="visible"/>
                                      </p:to>
                                    </p:set>
                                    <p:anim calcmode="lin" valueType="num">
                                      <p:cBhvr>
                                        <p:cTn id="82" dur="300" fill="hold"/>
                                        <p:tgtEl>
                                          <p:spTgt spid="25"/>
                                        </p:tgtEl>
                                        <p:attrNameLst>
                                          <p:attrName>ppt_w</p:attrName>
                                        </p:attrNameLst>
                                      </p:cBhvr>
                                      <p:tavLst>
                                        <p:tav tm="0">
                                          <p:val>
                                            <p:fltVal val="0"/>
                                          </p:val>
                                        </p:tav>
                                        <p:tav tm="100000">
                                          <p:val>
                                            <p:strVal val="#ppt_w"/>
                                          </p:val>
                                        </p:tav>
                                      </p:tavLst>
                                    </p:anim>
                                    <p:anim calcmode="lin" valueType="num">
                                      <p:cBhvr>
                                        <p:cTn id="83" dur="300" fill="hold"/>
                                        <p:tgtEl>
                                          <p:spTgt spid="25"/>
                                        </p:tgtEl>
                                        <p:attrNameLst>
                                          <p:attrName>ppt_h</p:attrName>
                                        </p:attrNameLst>
                                      </p:cBhvr>
                                      <p:tavLst>
                                        <p:tav tm="0">
                                          <p:val>
                                            <p:fltVal val="0"/>
                                          </p:val>
                                        </p:tav>
                                        <p:tav tm="100000">
                                          <p:val>
                                            <p:strVal val="#ppt_h"/>
                                          </p:val>
                                        </p:tav>
                                      </p:tavLst>
                                    </p:anim>
                                    <p:animEffect transition="in" filter="fade">
                                      <p:cBhvr>
                                        <p:cTn id="84" dur="300"/>
                                        <p:tgtEl>
                                          <p:spTgt spid="25"/>
                                        </p:tgtEl>
                                      </p:cBhvr>
                                    </p:animEffect>
                                    <p:anim calcmode="lin" valueType="num">
                                      <p:cBhvr>
                                        <p:cTn id="85" dur="300" fill="hold"/>
                                        <p:tgtEl>
                                          <p:spTgt spid="25"/>
                                        </p:tgtEl>
                                        <p:attrNameLst>
                                          <p:attrName>ppt_x</p:attrName>
                                        </p:attrNameLst>
                                      </p:cBhvr>
                                      <p:tavLst>
                                        <p:tav tm="0">
                                          <p:val>
                                            <p:fltVal val="0.5"/>
                                          </p:val>
                                        </p:tav>
                                        <p:tav tm="100000">
                                          <p:val>
                                            <p:strVal val="#ppt_x"/>
                                          </p:val>
                                        </p:tav>
                                      </p:tavLst>
                                    </p:anim>
                                    <p:anim calcmode="lin" valueType="num">
                                      <p:cBhvr>
                                        <p:cTn id="86" dur="300" fill="hold"/>
                                        <p:tgtEl>
                                          <p:spTgt spid="2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467853" y="1323975"/>
            <a:ext cx="9256296" cy="4733317"/>
            <a:chOff x="1467853" y="1323975"/>
            <a:chExt cx="9256296" cy="4733317"/>
          </a:xfrm>
        </p:grpSpPr>
        <p:sp>
          <p:nvSpPr>
            <p:cNvPr id="2" name="圆角矩形 1"/>
            <p:cNvSpPr/>
            <p:nvPr/>
          </p:nvSpPr>
          <p:spPr>
            <a:xfrm>
              <a:off x="1467853" y="1880828"/>
              <a:ext cx="9256296" cy="4176464"/>
            </a:xfrm>
            <a:prstGeom prst="roundRect">
              <a:avLst>
                <a:gd name="adj" fmla="val 2025"/>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2171564" y="1323975"/>
              <a:ext cx="7848872" cy="957542"/>
              <a:chOff x="2171564" y="1323975"/>
              <a:chExt cx="7848872" cy="957542"/>
            </a:xfrm>
          </p:grpSpPr>
          <p:sp>
            <p:nvSpPr>
              <p:cNvPr id="35" name="直角三角形 34"/>
              <p:cNvSpPr/>
              <p:nvPr/>
            </p:nvSpPr>
            <p:spPr>
              <a:xfrm>
                <a:off x="3647727" y="1323975"/>
                <a:ext cx="276951" cy="276951"/>
              </a:xfrm>
              <a:prstGeom prst="rtTriangle">
                <a:avLst/>
              </a:prstGeom>
              <a:solidFill>
                <a:schemeClr val="accent1">
                  <a:lumMod val="75000"/>
                </a:schemeClr>
              </a:solid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chemeClr val="accent1"/>
                  </a:solidFill>
                </a:endParaRPr>
              </a:p>
            </p:txBody>
          </p:sp>
          <p:sp>
            <p:nvSpPr>
              <p:cNvPr id="4" name="矩形 3"/>
              <p:cNvSpPr/>
              <p:nvPr/>
            </p:nvSpPr>
            <p:spPr>
              <a:xfrm>
                <a:off x="2171564" y="1535923"/>
                <a:ext cx="7848872" cy="6898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243572" y="1334000"/>
                <a:ext cx="1388388" cy="947517"/>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smtClean="0">
                    <a:solidFill>
                      <a:schemeClr val="accent1"/>
                    </a:solidFill>
                  </a:rPr>
                  <a:t>经济</a:t>
                </a:r>
                <a:endParaRPr lang="en-US" altLang="zh-CN" sz="2400" b="1" smtClean="0">
                  <a:solidFill>
                    <a:schemeClr val="accent1"/>
                  </a:solidFill>
                </a:endParaRPr>
              </a:p>
              <a:p>
                <a:pPr algn="ctr"/>
                <a:r>
                  <a:rPr lang="zh-CN" altLang="en-US" sz="2400" b="1" smtClean="0">
                    <a:solidFill>
                      <a:schemeClr val="accent1"/>
                    </a:solidFill>
                  </a:rPr>
                  <a:t>方面</a:t>
                </a:r>
                <a:endParaRPr lang="zh-CN" altLang="en-US" sz="2400" b="1" dirty="0">
                  <a:solidFill>
                    <a:schemeClr val="accent1"/>
                  </a:solidFill>
                </a:endParaRPr>
              </a:p>
            </p:txBody>
          </p:sp>
        </p:grpSp>
      </p:grpSp>
      <p:sp>
        <p:nvSpPr>
          <p:cNvPr id="5" name="矩形 4"/>
          <p:cNvSpPr/>
          <p:nvPr/>
        </p:nvSpPr>
        <p:spPr>
          <a:xfrm>
            <a:off x="3899756" y="1634607"/>
            <a:ext cx="5852884" cy="492443"/>
          </a:xfrm>
          <a:prstGeom prst="rect">
            <a:avLst/>
          </a:prstGeom>
        </p:spPr>
        <p:txBody>
          <a:bodyPr wrap="none">
            <a:spAutoFit/>
          </a:bodyPr>
          <a:lstStyle/>
          <a:p>
            <a:r>
              <a:rPr lang="zh-CN" altLang="en-US" sz="2600" b="1" dirty="0">
                <a:solidFill>
                  <a:schemeClr val="bg1"/>
                </a:solidFill>
                <a:latin typeface="Microsoft YaHei" panose="020B0503020204020204" pitchFamily="34" charset="-122"/>
                <a:ea typeface="Microsoft YaHei" panose="020B0503020204020204" pitchFamily="34" charset="-122"/>
              </a:rPr>
              <a:t>贯彻新发展理念，建设现代化经济体系</a:t>
            </a:r>
            <a:endParaRPr lang="zh-CN" altLang="en-US" sz="2600" b="1" dirty="0">
              <a:solidFill>
                <a:schemeClr val="bg1"/>
              </a:solidFill>
            </a:endParaRPr>
          </a:p>
        </p:txBody>
      </p:sp>
      <p:sp>
        <p:nvSpPr>
          <p:cNvPr id="7" name="矩形 6"/>
          <p:cNvSpPr/>
          <p:nvPr/>
        </p:nvSpPr>
        <p:spPr>
          <a:xfrm>
            <a:off x="1887600" y="2384884"/>
            <a:ext cx="8416800" cy="1172629"/>
          </a:xfrm>
          <a:prstGeom prst="rect">
            <a:avLst/>
          </a:prstGeom>
        </p:spPr>
        <p:txBody>
          <a:bodyPr wrap="square">
            <a:spAutoFit/>
          </a:bodyPr>
          <a:lstStyle/>
          <a:p>
            <a:pPr>
              <a:lnSpc>
                <a:spcPct val="130000"/>
              </a:lnSpc>
            </a:pPr>
            <a:r>
              <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rPr>
              <a:t>我国经济已由高速增长阶段转向高质量发展阶段，正处在转变发展方式、优化经济结构、转换增长动力的攻关期，建设现代化经济体系是跨越关口的迫切要求和我国发展的战略目标</a:t>
            </a:r>
            <a:r>
              <a:rPr lang="zh-CN" altLang="en-US" dirty="0" smtClean="0">
                <a:solidFill>
                  <a:schemeClr val="tx1">
                    <a:lumMod val="85000"/>
                    <a:lumOff val="15000"/>
                  </a:schemeClr>
                </a:solidFill>
                <a:latin typeface="Microsoft YaHei" panose="020B0503020204020204" pitchFamily="34" charset="-122"/>
                <a:ea typeface="Microsoft YaHei" panose="020B0503020204020204" pitchFamily="34" charset="-122"/>
              </a:rPr>
              <a:t>。</a:t>
            </a:r>
            <a:endParaRPr lang="zh-CN" altLang="en-US" dirty="0">
              <a:solidFill>
                <a:schemeClr val="tx1">
                  <a:lumMod val="85000"/>
                  <a:lumOff val="15000"/>
                </a:schemeClr>
              </a:solidFill>
            </a:endParaRPr>
          </a:p>
        </p:txBody>
      </p:sp>
      <p:grpSp>
        <p:nvGrpSpPr>
          <p:cNvPr id="34" name="组合 33"/>
          <p:cNvGrpSpPr/>
          <p:nvPr/>
        </p:nvGrpSpPr>
        <p:grpSpPr>
          <a:xfrm>
            <a:off x="1991544" y="3753036"/>
            <a:ext cx="3492388" cy="504057"/>
            <a:chOff x="2027548" y="3681028"/>
            <a:chExt cx="3492388" cy="504057"/>
          </a:xfrm>
        </p:grpSpPr>
        <p:sp>
          <p:nvSpPr>
            <p:cNvPr id="13" name="矩形 12"/>
            <p:cNvSpPr/>
            <p:nvPr/>
          </p:nvSpPr>
          <p:spPr>
            <a:xfrm>
              <a:off x="2171564" y="3681028"/>
              <a:ext cx="3348372" cy="504056"/>
            </a:xfrm>
            <a:prstGeom prst="rect">
              <a:avLst/>
            </a:prstGeom>
            <a:solidFill>
              <a:schemeClr val="bg1"/>
            </a:solidFill>
            <a:ln>
              <a:noFill/>
            </a:ln>
            <a:effectLst>
              <a:innerShdw blurRad="1524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2027548" y="3681029"/>
              <a:ext cx="504056" cy="50405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dirty="0" smtClean="0">
                  <a:latin typeface="Impact" panose="020B0806030902050204" pitchFamily="34" charset="0"/>
                </a:rPr>
                <a:t>01</a:t>
              </a:r>
              <a:endParaRPr lang="zh-CN" altLang="en-US" sz="2400" dirty="0">
                <a:latin typeface="Impact" panose="020B0806030902050204" pitchFamily="34" charset="0"/>
              </a:endParaRPr>
            </a:p>
          </p:txBody>
        </p:sp>
        <p:sp>
          <p:nvSpPr>
            <p:cNvPr id="23" name="矩形 22"/>
            <p:cNvSpPr/>
            <p:nvPr/>
          </p:nvSpPr>
          <p:spPr>
            <a:xfrm>
              <a:off x="2603612" y="3748390"/>
              <a:ext cx="2492990" cy="369332"/>
            </a:xfrm>
            <a:prstGeom prst="rect">
              <a:avLst/>
            </a:prstGeom>
          </p:spPr>
          <p:txBody>
            <a:bodyPr wrap="none">
              <a:spAutoFit/>
            </a:bodyPr>
            <a:lstStyle/>
            <a:p>
              <a:r>
                <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rPr>
                <a:t>深化供给侧结构性改革</a:t>
              </a:r>
              <a:endParaRPr lang="zh-CN" altLang="en-US" dirty="0">
                <a:solidFill>
                  <a:schemeClr val="tx1">
                    <a:lumMod val="85000"/>
                    <a:lumOff val="15000"/>
                  </a:schemeClr>
                </a:solidFill>
              </a:endParaRPr>
            </a:p>
          </p:txBody>
        </p:sp>
      </p:grpSp>
      <p:grpSp>
        <p:nvGrpSpPr>
          <p:cNvPr id="31" name="组合 30"/>
          <p:cNvGrpSpPr/>
          <p:nvPr/>
        </p:nvGrpSpPr>
        <p:grpSpPr>
          <a:xfrm>
            <a:off x="1991544" y="4491119"/>
            <a:ext cx="3492388" cy="504056"/>
            <a:chOff x="2027548" y="4379205"/>
            <a:chExt cx="3492388" cy="504056"/>
          </a:xfrm>
        </p:grpSpPr>
        <p:sp>
          <p:nvSpPr>
            <p:cNvPr id="14" name="矩形 13"/>
            <p:cNvSpPr/>
            <p:nvPr/>
          </p:nvSpPr>
          <p:spPr>
            <a:xfrm>
              <a:off x="2171564" y="4379205"/>
              <a:ext cx="3348372" cy="504056"/>
            </a:xfrm>
            <a:prstGeom prst="rect">
              <a:avLst/>
            </a:prstGeom>
            <a:solidFill>
              <a:schemeClr val="bg1"/>
            </a:solidFill>
            <a:ln>
              <a:noFill/>
            </a:ln>
            <a:effectLst>
              <a:innerShdw blurRad="1524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2027548" y="4379205"/>
              <a:ext cx="504056" cy="50405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dirty="0" smtClean="0">
                  <a:latin typeface="Impact" panose="020B0806030902050204" pitchFamily="34" charset="0"/>
                </a:rPr>
                <a:t>02</a:t>
              </a:r>
              <a:endParaRPr lang="zh-CN" altLang="en-US" sz="2400" dirty="0">
                <a:latin typeface="Impact" panose="020B0806030902050204" pitchFamily="34" charset="0"/>
              </a:endParaRPr>
            </a:p>
          </p:txBody>
        </p:sp>
        <p:sp>
          <p:nvSpPr>
            <p:cNvPr id="24" name="矩形 23"/>
            <p:cNvSpPr/>
            <p:nvPr/>
          </p:nvSpPr>
          <p:spPr>
            <a:xfrm>
              <a:off x="2603612" y="4446567"/>
              <a:ext cx="2262158" cy="369332"/>
            </a:xfrm>
            <a:prstGeom prst="rect">
              <a:avLst/>
            </a:prstGeom>
          </p:spPr>
          <p:txBody>
            <a:bodyPr wrap="none">
              <a:spAutoFit/>
            </a:bodyPr>
            <a:lstStyle/>
            <a:p>
              <a:r>
                <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rPr>
                <a:t>加快建设创新型国家</a:t>
              </a:r>
              <a:endParaRPr lang="zh-CN" altLang="en-US" dirty="0">
                <a:solidFill>
                  <a:schemeClr val="tx1">
                    <a:lumMod val="85000"/>
                    <a:lumOff val="15000"/>
                  </a:schemeClr>
                </a:solidFill>
              </a:endParaRPr>
            </a:p>
          </p:txBody>
        </p:sp>
      </p:grpSp>
      <p:grpSp>
        <p:nvGrpSpPr>
          <p:cNvPr id="29" name="组合 28"/>
          <p:cNvGrpSpPr/>
          <p:nvPr/>
        </p:nvGrpSpPr>
        <p:grpSpPr>
          <a:xfrm>
            <a:off x="1991544" y="5229200"/>
            <a:ext cx="3492388" cy="504056"/>
            <a:chOff x="2027548" y="5085184"/>
            <a:chExt cx="3492388" cy="504056"/>
          </a:xfrm>
        </p:grpSpPr>
        <p:sp>
          <p:nvSpPr>
            <p:cNvPr id="15" name="矩形 14"/>
            <p:cNvSpPr/>
            <p:nvPr/>
          </p:nvSpPr>
          <p:spPr>
            <a:xfrm>
              <a:off x="2171564" y="5085184"/>
              <a:ext cx="3348372" cy="504056"/>
            </a:xfrm>
            <a:prstGeom prst="rect">
              <a:avLst/>
            </a:prstGeom>
            <a:solidFill>
              <a:schemeClr val="bg1"/>
            </a:solidFill>
            <a:ln>
              <a:noFill/>
            </a:ln>
            <a:effectLst>
              <a:innerShdw blurRad="1524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2027548" y="5085184"/>
              <a:ext cx="504056" cy="50405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dirty="0" smtClean="0">
                  <a:latin typeface="Impact" panose="020B0806030902050204" pitchFamily="34" charset="0"/>
                </a:rPr>
                <a:t>03</a:t>
              </a:r>
              <a:endParaRPr lang="zh-CN" altLang="en-US" sz="2400" dirty="0">
                <a:latin typeface="Impact" panose="020B0806030902050204" pitchFamily="34" charset="0"/>
              </a:endParaRPr>
            </a:p>
          </p:txBody>
        </p:sp>
        <p:sp>
          <p:nvSpPr>
            <p:cNvPr id="25" name="矩形 24"/>
            <p:cNvSpPr/>
            <p:nvPr/>
          </p:nvSpPr>
          <p:spPr>
            <a:xfrm>
              <a:off x="2603612" y="5152546"/>
              <a:ext cx="2031325" cy="369332"/>
            </a:xfrm>
            <a:prstGeom prst="rect">
              <a:avLst/>
            </a:prstGeom>
          </p:spPr>
          <p:txBody>
            <a:bodyPr wrap="none">
              <a:spAutoFit/>
            </a:bodyPr>
            <a:lstStyle/>
            <a:p>
              <a:r>
                <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rPr>
                <a:t>实施乡村振兴战略</a:t>
              </a:r>
              <a:endParaRPr lang="zh-CN" altLang="en-US" dirty="0">
                <a:solidFill>
                  <a:schemeClr val="tx1">
                    <a:lumMod val="85000"/>
                    <a:lumOff val="15000"/>
                  </a:schemeClr>
                </a:solidFill>
              </a:endParaRPr>
            </a:p>
          </p:txBody>
        </p:sp>
      </p:grpSp>
      <p:grpSp>
        <p:nvGrpSpPr>
          <p:cNvPr id="33" name="组合 32"/>
          <p:cNvGrpSpPr/>
          <p:nvPr/>
        </p:nvGrpSpPr>
        <p:grpSpPr>
          <a:xfrm>
            <a:off x="6108012" y="3753036"/>
            <a:ext cx="4064392" cy="504057"/>
            <a:chOff x="6108012" y="3681028"/>
            <a:chExt cx="4064392" cy="504057"/>
          </a:xfrm>
        </p:grpSpPr>
        <p:sp>
          <p:nvSpPr>
            <p:cNvPr id="16" name="矩形 15"/>
            <p:cNvSpPr/>
            <p:nvPr/>
          </p:nvSpPr>
          <p:spPr>
            <a:xfrm>
              <a:off x="6252028" y="3681028"/>
              <a:ext cx="3920376" cy="504056"/>
            </a:xfrm>
            <a:prstGeom prst="rect">
              <a:avLst/>
            </a:prstGeom>
            <a:solidFill>
              <a:schemeClr val="bg1"/>
            </a:solidFill>
            <a:ln>
              <a:noFill/>
            </a:ln>
            <a:effectLst>
              <a:innerShdw blurRad="1524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6108012" y="3681029"/>
              <a:ext cx="504056" cy="50405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dirty="0" smtClean="0">
                  <a:latin typeface="Impact" panose="020B0806030902050204" pitchFamily="34" charset="0"/>
                </a:rPr>
                <a:t>04</a:t>
              </a:r>
              <a:endParaRPr lang="zh-CN" altLang="en-US" sz="2400" dirty="0">
                <a:latin typeface="Impact" panose="020B0806030902050204" pitchFamily="34" charset="0"/>
              </a:endParaRPr>
            </a:p>
          </p:txBody>
        </p:sp>
        <p:sp>
          <p:nvSpPr>
            <p:cNvPr id="26" name="矩形 25"/>
            <p:cNvSpPr/>
            <p:nvPr/>
          </p:nvSpPr>
          <p:spPr>
            <a:xfrm>
              <a:off x="6672064" y="3748390"/>
              <a:ext cx="2492990" cy="369332"/>
            </a:xfrm>
            <a:prstGeom prst="rect">
              <a:avLst/>
            </a:prstGeom>
          </p:spPr>
          <p:txBody>
            <a:bodyPr wrap="none">
              <a:spAutoFit/>
            </a:bodyPr>
            <a:lstStyle/>
            <a:p>
              <a:r>
                <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rPr>
                <a:t>实施区域协调发展战略</a:t>
              </a:r>
              <a:endParaRPr lang="zh-CN" altLang="en-US" dirty="0">
                <a:solidFill>
                  <a:schemeClr val="tx1">
                    <a:lumMod val="85000"/>
                    <a:lumOff val="15000"/>
                  </a:schemeClr>
                </a:solidFill>
              </a:endParaRPr>
            </a:p>
          </p:txBody>
        </p:sp>
      </p:grpSp>
      <p:grpSp>
        <p:nvGrpSpPr>
          <p:cNvPr id="32" name="组合 31"/>
          <p:cNvGrpSpPr/>
          <p:nvPr/>
        </p:nvGrpSpPr>
        <p:grpSpPr>
          <a:xfrm>
            <a:off x="6108012" y="4491119"/>
            <a:ext cx="4092444" cy="504056"/>
            <a:chOff x="6108012" y="4379205"/>
            <a:chExt cx="4092444" cy="504056"/>
          </a:xfrm>
        </p:grpSpPr>
        <p:sp>
          <p:nvSpPr>
            <p:cNvPr id="17" name="矩形 16"/>
            <p:cNvSpPr/>
            <p:nvPr/>
          </p:nvSpPr>
          <p:spPr>
            <a:xfrm>
              <a:off x="6252028" y="4379205"/>
              <a:ext cx="3920376" cy="504056"/>
            </a:xfrm>
            <a:prstGeom prst="rect">
              <a:avLst/>
            </a:prstGeom>
            <a:solidFill>
              <a:schemeClr val="bg1"/>
            </a:solidFill>
            <a:ln>
              <a:noFill/>
            </a:ln>
            <a:effectLst>
              <a:innerShdw blurRad="1524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6108012" y="4379205"/>
              <a:ext cx="504056" cy="50405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dirty="0" smtClean="0">
                  <a:latin typeface="Impact" panose="020B0806030902050204" pitchFamily="34" charset="0"/>
                </a:rPr>
                <a:t>05</a:t>
              </a:r>
              <a:endParaRPr lang="zh-CN" altLang="en-US" sz="2400" dirty="0">
                <a:latin typeface="Impact" panose="020B0806030902050204" pitchFamily="34" charset="0"/>
              </a:endParaRPr>
            </a:p>
          </p:txBody>
        </p:sp>
        <p:sp>
          <p:nvSpPr>
            <p:cNvPr id="27" name="矩形 26"/>
            <p:cNvSpPr/>
            <p:nvPr/>
          </p:nvSpPr>
          <p:spPr>
            <a:xfrm>
              <a:off x="6672064" y="4446567"/>
              <a:ext cx="3528392" cy="369332"/>
            </a:xfrm>
            <a:prstGeom prst="rect">
              <a:avLst/>
            </a:prstGeom>
          </p:spPr>
          <p:txBody>
            <a:bodyPr wrap="square">
              <a:spAutoFit/>
            </a:bodyPr>
            <a:lstStyle/>
            <a:p>
              <a:r>
                <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rPr>
                <a:t>加快完善社会主义市场经济</a:t>
              </a:r>
              <a:r>
                <a:rPr lang="zh-CN" altLang="en-US" dirty="0" smtClean="0">
                  <a:solidFill>
                    <a:schemeClr val="tx1">
                      <a:lumMod val="85000"/>
                      <a:lumOff val="15000"/>
                    </a:schemeClr>
                  </a:solidFill>
                  <a:latin typeface="Microsoft YaHei" panose="020B0503020204020204" pitchFamily="34" charset="-122"/>
                  <a:ea typeface="Microsoft YaHei" panose="020B0503020204020204" pitchFamily="34" charset="-122"/>
                </a:rPr>
                <a:t>体制</a:t>
              </a:r>
              <a:endParaRPr lang="zh-CN" altLang="en-US" dirty="0">
                <a:solidFill>
                  <a:schemeClr val="tx1">
                    <a:lumMod val="85000"/>
                    <a:lumOff val="15000"/>
                  </a:schemeClr>
                </a:solidFill>
              </a:endParaRPr>
            </a:p>
          </p:txBody>
        </p:sp>
      </p:grpSp>
      <p:grpSp>
        <p:nvGrpSpPr>
          <p:cNvPr id="30" name="组合 29"/>
          <p:cNvGrpSpPr/>
          <p:nvPr/>
        </p:nvGrpSpPr>
        <p:grpSpPr>
          <a:xfrm>
            <a:off x="6108012" y="5229200"/>
            <a:ext cx="4064392" cy="504056"/>
            <a:chOff x="6108012" y="5085184"/>
            <a:chExt cx="4064392" cy="504056"/>
          </a:xfrm>
        </p:grpSpPr>
        <p:sp>
          <p:nvSpPr>
            <p:cNvPr id="18" name="矩形 17"/>
            <p:cNvSpPr/>
            <p:nvPr/>
          </p:nvSpPr>
          <p:spPr>
            <a:xfrm>
              <a:off x="6252028" y="5085184"/>
              <a:ext cx="3920376" cy="504056"/>
            </a:xfrm>
            <a:prstGeom prst="rect">
              <a:avLst/>
            </a:prstGeom>
            <a:solidFill>
              <a:schemeClr val="bg1"/>
            </a:solidFill>
            <a:ln>
              <a:noFill/>
            </a:ln>
            <a:effectLst>
              <a:innerShdw blurRad="1524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20"/>
            <p:cNvSpPr/>
            <p:nvPr/>
          </p:nvSpPr>
          <p:spPr>
            <a:xfrm>
              <a:off x="6108012" y="5085184"/>
              <a:ext cx="504056" cy="50405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dirty="0" smtClean="0">
                  <a:latin typeface="Impact" panose="020B0806030902050204" pitchFamily="34" charset="0"/>
                </a:rPr>
                <a:t>06</a:t>
              </a:r>
              <a:endParaRPr lang="zh-CN" altLang="en-US" sz="2400" dirty="0">
                <a:latin typeface="Impact" panose="020B0806030902050204" pitchFamily="34" charset="0"/>
              </a:endParaRPr>
            </a:p>
          </p:txBody>
        </p:sp>
        <p:sp>
          <p:nvSpPr>
            <p:cNvPr id="28" name="矩形 27"/>
            <p:cNvSpPr/>
            <p:nvPr/>
          </p:nvSpPr>
          <p:spPr>
            <a:xfrm>
              <a:off x="6672064" y="5152546"/>
              <a:ext cx="2723823" cy="369332"/>
            </a:xfrm>
            <a:prstGeom prst="rect">
              <a:avLst/>
            </a:prstGeom>
          </p:spPr>
          <p:txBody>
            <a:bodyPr wrap="none">
              <a:spAutoFit/>
            </a:bodyPr>
            <a:lstStyle/>
            <a:p>
              <a:r>
                <a:rPr lang="zh-CN" altLang="en-US" dirty="0" smtClean="0">
                  <a:solidFill>
                    <a:schemeClr val="tx1">
                      <a:lumMod val="85000"/>
                      <a:lumOff val="15000"/>
                    </a:schemeClr>
                  </a:solidFill>
                  <a:latin typeface="Microsoft YaHei" panose="020B0503020204020204" pitchFamily="34" charset="-122"/>
                  <a:ea typeface="Microsoft YaHei" panose="020B0503020204020204" pitchFamily="34" charset="-122"/>
                </a:rPr>
                <a:t>推动</a:t>
              </a:r>
              <a:r>
                <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rPr>
                <a:t>形成全面开放新格局</a:t>
              </a:r>
              <a:endParaRPr lang="zh-CN" altLang="en-US" dirty="0">
                <a:solidFill>
                  <a:schemeClr val="tx1">
                    <a:lumMod val="85000"/>
                    <a:lumOff val="15000"/>
                  </a:schemeClr>
                </a:solidFill>
              </a:endParaRPr>
            </a:p>
          </p:txBody>
        </p:sp>
      </p:grpSp>
    </p:spTree>
    <p:extLst>
      <p:ext uri="{BB962C8B-B14F-4D97-AF65-F5344CB8AC3E}">
        <p14:creationId xmlns:p14="http://schemas.microsoft.com/office/powerpoint/2010/main" val="1910741077"/>
      </p:ext>
    </p:extLst>
  </p:cSld>
  <p:clrMapOvr>
    <a:masterClrMapping/>
  </p:clrMapOvr>
  <p:transition spd="slow">
    <p:comb/>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62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62000">
                                          <p:cBhvr additive="base">
                                            <p:cTn id="7" dur="1000" fill="hold"/>
                                            <p:tgtEl>
                                              <p:spTgt spid="3"/>
                                            </p:tgtEl>
                                            <p:attrNameLst>
                                              <p:attrName>ppt_x</p:attrName>
                                            </p:attrNameLst>
                                          </p:cBhvr>
                                          <p:tavLst>
                                            <p:tav tm="0">
                                              <p:val>
                                                <p:strVal val="#ppt_x"/>
                                              </p:val>
                                            </p:tav>
                                            <p:tav tm="100000">
                                              <p:val>
                                                <p:strVal val="#ppt_x"/>
                                              </p:val>
                                            </p:tav>
                                          </p:tavLst>
                                        </p:anim>
                                        <p:anim calcmode="lin" valueType="num" p14:bounceEnd="62000">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par>
                              <p:cTn id="13" fill="hold">
                                <p:stCondLst>
                                  <p:cond delay="1500"/>
                                </p:stCondLst>
                                <p:childTnLst>
                                  <p:par>
                                    <p:cTn id="14" presetID="20"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edge">
                                          <p:cBhvr>
                                            <p:cTn id="16" dur="1000"/>
                                            <p:tgtEl>
                                              <p:spTgt spid="7"/>
                                            </p:tgtEl>
                                          </p:cBhvr>
                                        </p:animEffect>
                                      </p:childTnLst>
                                    </p:cTn>
                                  </p:par>
                                </p:childTnLst>
                              </p:cTn>
                            </p:par>
                            <p:par>
                              <p:cTn id="17" fill="hold">
                                <p:stCondLst>
                                  <p:cond delay="2500"/>
                                </p:stCondLst>
                                <p:childTnLst>
                                  <p:par>
                                    <p:cTn id="18" presetID="12" presetClass="entr" presetSubtype="2" fill="hold" nodeType="afterEffect">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cBhvr additive="base">
                                            <p:cTn id="20" dur="500"/>
                                            <p:tgtEl>
                                              <p:spTgt spid="34"/>
                                            </p:tgtEl>
                                            <p:attrNameLst>
                                              <p:attrName>ppt_x</p:attrName>
                                            </p:attrNameLst>
                                          </p:cBhvr>
                                          <p:tavLst>
                                            <p:tav tm="0">
                                              <p:val>
                                                <p:strVal val="#ppt_x+#ppt_w*1.125000"/>
                                              </p:val>
                                            </p:tav>
                                            <p:tav tm="100000">
                                              <p:val>
                                                <p:strVal val="#ppt_x"/>
                                              </p:val>
                                            </p:tav>
                                          </p:tavLst>
                                        </p:anim>
                                        <p:animEffect transition="in" filter="wipe(left)">
                                          <p:cBhvr>
                                            <p:cTn id="21" dur="500"/>
                                            <p:tgtEl>
                                              <p:spTgt spid="34"/>
                                            </p:tgtEl>
                                          </p:cBhvr>
                                        </p:animEffect>
                                      </p:childTnLst>
                                    </p:cTn>
                                  </p:par>
                                  <p:par>
                                    <p:cTn id="22" presetID="12" presetClass="entr" presetSubtype="2" fill="hold" nodeType="withEffect">
                                      <p:stCondLst>
                                        <p:cond delay="25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500"/>
                                            <p:tgtEl>
                                              <p:spTgt spid="31"/>
                                            </p:tgtEl>
                                            <p:attrNameLst>
                                              <p:attrName>ppt_x</p:attrName>
                                            </p:attrNameLst>
                                          </p:cBhvr>
                                          <p:tavLst>
                                            <p:tav tm="0">
                                              <p:val>
                                                <p:strVal val="#ppt_x+#ppt_w*1.125000"/>
                                              </p:val>
                                            </p:tav>
                                            <p:tav tm="100000">
                                              <p:val>
                                                <p:strVal val="#ppt_x"/>
                                              </p:val>
                                            </p:tav>
                                          </p:tavLst>
                                        </p:anim>
                                        <p:animEffect transition="in" filter="wipe(left)">
                                          <p:cBhvr>
                                            <p:cTn id="25" dur="500"/>
                                            <p:tgtEl>
                                              <p:spTgt spid="31"/>
                                            </p:tgtEl>
                                          </p:cBhvr>
                                        </p:animEffect>
                                      </p:childTnLst>
                                    </p:cTn>
                                  </p:par>
                                  <p:par>
                                    <p:cTn id="26" presetID="12" presetClass="entr" presetSubtype="2" fill="hold" nodeType="withEffect">
                                      <p:stCondLst>
                                        <p:cond delay="50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p:tgtEl>
                                              <p:spTgt spid="29"/>
                                            </p:tgtEl>
                                            <p:attrNameLst>
                                              <p:attrName>ppt_x</p:attrName>
                                            </p:attrNameLst>
                                          </p:cBhvr>
                                          <p:tavLst>
                                            <p:tav tm="0">
                                              <p:val>
                                                <p:strVal val="#ppt_x+#ppt_w*1.125000"/>
                                              </p:val>
                                            </p:tav>
                                            <p:tav tm="100000">
                                              <p:val>
                                                <p:strVal val="#ppt_x"/>
                                              </p:val>
                                            </p:tav>
                                          </p:tavLst>
                                        </p:anim>
                                        <p:animEffect transition="in" filter="wipe(left)">
                                          <p:cBhvr>
                                            <p:cTn id="29" dur="500"/>
                                            <p:tgtEl>
                                              <p:spTgt spid="29"/>
                                            </p:tgtEl>
                                          </p:cBhvr>
                                        </p:animEffect>
                                      </p:childTnLst>
                                    </p:cTn>
                                  </p:par>
                                  <p:par>
                                    <p:cTn id="30" presetID="12" presetClass="entr" presetSubtype="2" fill="hold" nodeType="withEffect">
                                      <p:stCondLst>
                                        <p:cond delay="750"/>
                                      </p:stCondLst>
                                      <p:childTnLst>
                                        <p:set>
                                          <p:cBhvr>
                                            <p:cTn id="31" dur="1" fill="hold">
                                              <p:stCondLst>
                                                <p:cond delay="0"/>
                                              </p:stCondLst>
                                            </p:cTn>
                                            <p:tgtEl>
                                              <p:spTgt spid="33"/>
                                            </p:tgtEl>
                                            <p:attrNameLst>
                                              <p:attrName>style.visibility</p:attrName>
                                            </p:attrNameLst>
                                          </p:cBhvr>
                                          <p:to>
                                            <p:strVal val="visible"/>
                                          </p:to>
                                        </p:set>
                                        <p:anim calcmode="lin" valueType="num">
                                          <p:cBhvr additive="base">
                                            <p:cTn id="32" dur="500"/>
                                            <p:tgtEl>
                                              <p:spTgt spid="33"/>
                                            </p:tgtEl>
                                            <p:attrNameLst>
                                              <p:attrName>ppt_x</p:attrName>
                                            </p:attrNameLst>
                                          </p:cBhvr>
                                          <p:tavLst>
                                            <p:tav tm="0">
                                              <p:val>
                                                <p:strVal val="#ppt_x+#ppt_w*1.125000"/>
                                              </p:val>
                                            </p:tav>
                                            <p:tav tm="100000">
                                              <p:val>
                                                <p:strVal val="#ppt_x"/>
                                              </p:val>
                                            </p:tav>
                                          </p:tavLst>
                                        </p:anim>
                                        <p:animEffect transition="in" filter="wipe(left)">
                                          <p:cBhvr>
                                            <p:cTn id="33" dur="500"/>
                                            <p:tgtEl>
                                              <p:spTgt spid="33"/>
                                            </p:tgtEl>
                                          </p:cBhvr>
                                        </p:animEffect>
                                      </p:childTnLst>
                                    </p:cTn>
                                  </p:par>
                                  <p:par>
                                    <p:cTn id="34" presetID="12" presetClass="entr" presetSubtype="2" fill="hold" nodeType="withEffect">
                                      <p:stCondLst>
                                        <p:cond delay="1000"/>
                                      </p:stCondLst>
                                      <p:childTnLst>
                                        <p:set>
                                          <p:cBhvr>
                                            <p:cTn id="35" dur="1" fill="hold">
                                              <p:stCondLst>
                                                <p:cond delay="0"/>
                                              </p:stCondLst>
                                            </p:cTn>
                                            <p:tgtEl>
                                              <p:spTgt spid="32"/>
                                            </p:tgtEl>
                                            <p:attrNameLst>
                                              <p:attrName>style.visibility</p:attrName>
                                            </p:attrNameLst>
                                          </p:cBhvr>
                                          <p:to>
                                            <p:strVal val="visible"/>
                                          </p:to>
                                        </p:set>
                                        <p:anim calcmode="lin" valueType="num">
                                          <p:cBhvr additive="base">
                                            <p:cTn id="36" dur="500"/>
                                            <p:tgtEl>
                                              <p:spTgt spid="32"/>
                                            </p:tgtEl>
                                            <p:attrNameLst>
                                              <p:attrName>ppt_x</p:attrName>
                                            </p:attrNameLst>
                                          </p:cBhvr>
                                          <p:tavLst>
                                            <p:tav tm="0">
                                              <p:val>
                                                <p:strVal val="#ppt_x+#ppt_w*1.125000"/>
                                              </p:val>
                                            </p:tav>
                                            <p:tav tm="100000">
                                              <p:val>
                                                <p:strVal val="#ppt_x"/>
                                              </p:val>
                                            </p:tav>
                                          </p:tavLst>
                                        </p:anim>
                                        <p:animEffect transition="in" filter="wipe(left)">
                                          <p:cBhvr>
                                            <p:cTn id="37" dur="500"/>
                                            <p:tgtEl>
                                              <p:spTgt spid="32"/>
                                            </p:tgtEl>
                                          </p:cBhvr>
                                        </p:animEffect>
                                      </p:childTnLst>
                                    </p:cTn>
                                  </p:par>
                                  <p:par>
                                    <p:cTn id="38" presetID="12" presetClass="entr" presetSubtype="2" fill="hold" nodeType="withEffect">
                                      <p:stCondLst>
                                        <p:cond delay="1250"/>
                                      </p:stCondLst>
                                      <p:childTnLst>
                                        <p:set>
                                          <p:cBhvr>
                                            <p:cTn id="39" dur="1" fill="hold">
                                              <p:stCondLst>
                                                <p:cond delay="0"/>
                                              </p:stCondLst>
                                            </p:cTn>
                                            <p:tgtEl>
                                              <p:spTgt spid="30"/>
                                            </p:tgtEl>
                                            <p:attrNameLst>
                                              <p:attrName>style.visibility</p:attrName>
                                            </p:attrNameLst>
                                          </p:cBhvr>
                                          <p:to>
                                            <p:strVal val="visible"/>
                                          </p:to>
                                        </p:set>
                                        <p:anim calcmode="lin" valueType="num">
                                          <p:cBhvr additive="base">
                                            <p:cTn id="40" dur="500"/>
                                            <p:tgtEl>
                                              <p:spTgt spid="30"/>
                                            </p:tgtEl>
                                            <p:attrNameLst>
                                              <p:attrName>ppt_x</p:attrName>
                                            </p:attrNameLst>
                                          </p:cBhvr>
                                          <p:tavLst>
                                            <p:tav tm="0">
                                              <p:val>
                                                <p:strVal val="#ppt_x+#ppt_w*1.125000"/>
                                              </p:val>
                                            </p:tav>
                                            <p:tav tm="100000">
                                              <p:val>
                                                <p:strVal val="#ppt_x"/>
                                              </p:val>
                                            </p:tav>
                                          </p:tavLst>
                                        </p:anim>
                                        <p:animEffect transition="in" filter="wipe(left)">
                                          <p:cBhvr>
                                            <p:cTn id="4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par>
                              <p:cTn id="13" fill="hold">
                                <p:stCondLst>
                                  <p:cond delay="1500"/>
                                </p:stCondLst>
                                <p:childTnLst>
                                  <p:par>
                                    <p:cTn id="14" presetID="20"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edge">
                                          <p:cBhvr>
                                            <p:cTn id="16" dur="1000"/>
                                            <p:tgtEl>
                                              <p:spTgt spid="7"/>
                                            </p:tgtEl>
                                          </p:cBhvr>
                                        </p:animEffect>
                                      </p:childTnLst>
                                    </p:cTn>
                                  </p:par>
                                </p:childTnLst>
                              </p:cTn>
                            </p:par>
                            <p:par>
                              <p:cTn id="17" fill="hold">
                                <p:stCondLst>
                                  <p:cond delay="2500"/>
                                </p:stCondLst>
                                <p:childTnLst>
                                  <p:par>
                                    <p:cTn id="18" presetID="12" presetClass="entr" presetSubtype="2" fill="hold" nodeType="afterEffect">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cBhvr additive="base">
                                            <p:cTn id="20" dur="500"/>
                                            <p:tgtEl>
                                              <p:spTgt spid="34"/>
                                            </p:tgtEl>
                                            <p:attrNameLst>
                                              <p:attrName>ppt_x</p:attrName>
                                            </p:attrNameLst>
                                          </p:cBhvr>
                                          <p:tavLst>
                                            <p:tav tm="0">
                                              <p:val>
                                                <p:strVal val="#ppt_x+#ppt_w*1.125000"/>
                                              </p:val>
                                            </p:tav>
                                            <p:tav tm="100000">
                                              <p:val>
                                                <p:strVal val="#ppt_x"/>
                                              </p:val>
                                            </p:tav>
                                          </p:tavLst>
                                        </p:anim>
                                        <p:animEffect transition="in" filter="wipe(left)">
                                          <p:cBhvr>
                                            <p:cTn id="21" dur="500"/>
                                            <p:tgtEl>
                                              <p:spTgt spid="34"/>
                                            </p:tgtEl>
                                          </p:cBhvr>
                                        </p:animEffect>
                                      </p:childTnLst>
                                    </p:cTn>
                                  </p:par>
                                  <p:par>
                                    <p:cTn id="22" presetID="12" presetClass="entr" presetSubtype="2" fill="hold" nodeType="withEffect">
                                      <p:stCondLst>
                                        <p:cond delay="25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500"/>
                                            <p:tgtEl>
                                              <p:spTgt spid="31"/>
                                            </p:tgtEl>
                                            <p:attrNameLst>
                                              <p:attrName>ppt_x</p:attrName>
                                            </p:attrNameLst>
                                          </p:cBhvr>
                                          <p:tavLst>
                                            <p:tav tm="0">
                                              <p:val>
                                                <p:strVal val="#ppt_x+#ppt_w*1.125000"/>
                                              </p:val>
                                            </p:tav>
                                            <p:tav tm="100000">
                                              <p:val>
                                                <p:strVal val="#ppt_x"/>
                                              </p:val>
                                            </p:tav>
                                          </p:tavLst>
                                        </p:anim>
                                        <p:animEffect transition="in" filter="wipe(left)">
                                          <p:cBhvr>
                                            <p:cTn id="25" dur="500"/>
                                            <p:tgtEl>
                                              <p:spTgt spid="31"/>
                                            </p:tgtEl>
                                          </p:cBhvr>
                                        </p:animEffect>
                                      </p:childTnLst>
                                    </p:cTn>
                                  </p:par>
                                  <p:par>
                                    <p:cTn id="26" presetID="12" presetClass="entr" presetSubtype="2" fill="hold" nodeType="withEffect">
                                      <p:stCondLst>
                                        <p:cond delay="50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p:tgtEl>
                                              <p:spTgt spid="29"/>
                                            </p:tgtEl>
                                            <p:attrNameLst>
                                              <p:attrName>ppt_x</p:attrName>
                                            </p:attrNameLst>
                                          </p:cBhvr>
                                          <p:tavLst>
                                            <p:tav tm="0">
                                              <p:val>
                                                <p:strVal val="#ppt_x+#ppt_w*1.125000"/>
                                              </p:val>
                                            </p:tav>
                                            <p:tav tm="100000">
                                              <p:val>
                                                <p:strVal val="#ppt_x"/>
                                              </p:val>
                                            </p:tav>
                                          </p:tavLst>
                                        </p:anim>
                                        <p:animEffect transition="in" filter="wipe(left)">
                                          <p:cBhvr>
                                            <p:cTn id="29" dur="500"/>
                                            <p:tgtEl>
                                              <p:spTgt spid="29"/>
                                            </p:tgtEl>
                                          </p:cBhvr>
                                        </p:animEffect>
                                      </p:childTnLst>
                                    </p:cTn>
                                  </p:par>
                                  <p:par>
                                    <p:cTn id="30" presetID="12" presetClass="entr" presetSubtype="2" fill="hold" nodeType="withEffect">
                                      <p:stCondLst>
                                        <p:cond delay="750"/>
                                      </p:stCondLst>
                                      <p:childTnLst>
                                        <p:set>
                                          <p:cBhvr>
                                            <p:cTn id="31" dur="1" fill="hold">
                                              <p:stCondLst>
                                                <p:cond delay="0"/>
                                              </p:stCondLst>
                                            </p:cTn>
                                            <p:tgtEl>
                                              <p:spTgt spid="33"/>
                                            </p:tgtEl>
                                            <p:attrNameLst>
                                              <p:attrName>style.visibility</p:attrName>
                                            </p:attrNameLst>
                                          </p:cBhvr>
                                          <p:to>
                                            <p:strVal val="visible"/>
                                          </p:to>
                                        </p:set>
                                        <p:anim calcmode="lin" valueType="num">
                                          <p:cBhvr additive="base">
                                            <p:cTn id="32" dur="500"/>
                                            <p:tgtEl>
                                              <p:spTgt spid="33"/>
                                            </p:tgtEl>
                                            <p:attrNameLst>
                                              <p:attrName>ppt_x</p:attrName>
                                            </p:attrNameLst>
                                          </p:cBhvr>
                                          <p:tavLst>
                                            <p:tav tm="0">
                                              <p:val>
                                                <p:strVal val="#ppt_x+#ppt_w*1.125000"/>
                                              </p:val>
                                            </p:tav>
                                            <p:tav tm="100000">
                                              <p:val>
                                                <p:strVal val="#ppt_x"/>
                                              </p:val>
                                            </p:tav>
                                          </p:tavLst>
                                        </p:anim>
                                        <p:animEffect transition="in" filter="wipe(left)">
                                          <p:cBhvr>
                                            <p:cTn id="33" dur="500"/>
                                            <p:tgtEl>
                                              <p:spTgt spid="33"/>
                                            </p:tgtEl>
                                          </p:cBhvr>
                                        </p:animEffect>
                                      </p:childTnLst>
                                    </p:cTn>
                                  </p:par>
                                  <p:par>
                                    <p:cTn id="34" presetID="12" presetClass="entr" presetSubtype="2" fill="hold" nodeType="withEffect">
                                      <p:stCondLst>
                                        <p:cond delay="1000"/>
                                      </p:stCondLst>
                                      <p:childTnLst>
                                        <p:set>
                                          <p:cBhvr>
                                            <p:cTn id="35" dur="1" fill="hold">
                                              <p:stCondLst>
                                                <p:cond delay="0"/>
                                              </p:stCondLst>
                                            </p:cTn>
                                            <p:tgtEl>
                                              <p:spTgt spid="32"/>
                                            </p:tgtEl>
                                            <p:attrNameLst>
                                              <p:attrName>style.visibility</p:attrName>
                                            </p:attrNameLst>
                                          </p:cBhvr>
                                          <p:to>
                                            <p:strVal val="visible"/>
                                          </p:to>
                                        </p:set>
                                        <p:anim calcmode="lin" valueType="num">
                                          <p:cBhvr additive="base">
                                            <p:cTn id="36" dur="500"/>
                                            <p:tgtEl>
                                              <p:spTgt spid="32"/>
                                            </p:tgtEl>
                                            <p:attrNameLst>
                                              <p:attrName>ppt_x</p:attrName>
                                            </p:attrNameLst>
                                          </p:cBhvr>
                                          <p:tavLst>
                                            <p:tav tm="0">
                                              <p:val>
                                                <p:strVal val="#ppt_x+#ppt_w*1.125000"/>
                                              </p:val>
                                            </p:tav>
                                            <p:tav tm="100000">
                                              <p:val>
                                                <p:strVal val="#ppt_x"/>
                                              </p:val>
                                            </p:tav>
                                          </p:tavLst>
                                        </p:anim>
                                        <p:animEffect transition="in" filter="wipe(left)">
                                          <p:cBhvr>
                                            <p:cTn id="37" dur="500"/>
                                            <p:tgtEl>
                                              <p:spTgt spid="32"/>
                                            </p:tgtEl>
                                          </p:cBhvr>
                                        </p:animEffect>
                                      </p:childTnLst>
                                    </p:cTn>
                                  </p:par>
                                  <p:par>
                                    <p:cTn id="38" presetID="12" presetClass="entr" presetSubtype="2" fill="hold" nodeType="withEffect">
                                      <p:stCondLst>
                                        <p:cond delay="1250"/>
                                      </p:stCondLst>
                                      <p:childTnLst>
                                        <p:set>
                                          <p:cBhvr>
                                            <p:cTn id="39" dur="1" fill="hold">
                                              <p:stCondLst>
                                                <p:cond delay="0"/>
                                              </p:stCondLst>
                                            </p:cTn>
                                            <p:tgtEl>
                                              <p:spTgt spid="30"/>
                                            </p:tgtEl>
                                            <p:attrNameLst>
                                              <p:attrName>style.visibility</p:attrName>
                                            </p:attrNameLst>
                                          </p:cBhvr>
                                          <p:to>
                                            <p:strVal val="visible"/>
                                          </p:to>
                                        </p:set>
                                        <p:anim calcmode="lin" valueType="num">
                                          <p:cBhvr additive="base">
                                            <p:cTn id="40" dur="500"/>
                                            <p:tgtEl>
                                              <p:spTgt spid="30"/>
                                            </p:tgtEl>
                                            <p:attrNameLst>
                                              <p:attrName>ppt_x</p:attrName>
                                            </p:attrNameLst>
                                          </p:cBhvr>
                                          <p:tavLst>
                                            <p:tav tm="0">
                                              <p:val>
                                                <p:strVal val="#ppt_x+#ppt_w*1.125000"/>
                                              </p:val>
                                            </p:tav>
                                            <p:tav tm="100000">
                                              <p:val>
                                                <p:strVal val="#ppt_x"/>
                                              </p:val>
                                            </p:tav>
                                          </p:tavLst>
                                        </p:anim>
                                        <p:animEffect transition="in" filter="wipe(left)">
                                          <p:cBhvr>
                                            <p:cTn id="4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67851" y="1323975"/>
            <a:ext cx="9256298" cy="4733317"/>
            <a:chOff x="1467851" y="1323975"/>
            <a:chExt cx="9256298" cy="4733317"/>
          </a:xfrm>
        </p:grpSpPr>
        <p:sp>
          <p:nvSpPr>
            <p:cNvPr id="16" name="圆角矩形 15"/>
            <p:cNvSpPr/>
            <p:nvPr/>
          </p:nvSpPr>
          <p:spPr>
            <a:xfrm>
              <a:off x="1467853" y="1880828"/>
              <a:ext cx="9256296" cy="4176464"/>
            </a:xfrm>
            <a:prstGeom prst="roundRect">
              <a:avLst>
                <a:gd name="adj" fmla="val 2025"/>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1467851" y="1323975"/>
              <a:ext cx="9256298" cy="957542"/>
              <a:chOff x="2163450" y="1323975"/>
              <a:chExt cx="9256298" cy="957542"/>
            </a:xfrm>
          </p:grpSpPr>
          <p:sp>
            <p:nvSpPr>
              <p:cNvPr id="18" name="直角三角形 17"/>
              <p:cNvSpPr/>
              <p:nvPr/>
            </p:nvSpPr>
            <p:spPr>
              <a:xfrm>
                <a:off x="3647727" y="1323975"/>
                <a:ext cx="276951" cy="276951"/>
              </a:xfrm>
              <a:prstGeom prst="rtTriangle">
                <a:avLst/>
              </a:prstGeom>
              <a:solidFill>
                <a:schemeClr val="accent1">
                  <a:lumMod val="75000"/>
                </a:schemeClr>
              </a:solid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chemeClr val="accent1"/>
                  </a:solidFill>
                </a:endParaRPr>
              </a:p>
            </p:txBody>
          </p:sp>
          <p:sp>
            <p:nvSpPr>
              <p:cNvPr id="19" name="矩形 18"/>
              <p:cNvSpPr/>
              <p:nvPr/>
            </p:nvSpPr>
            <p:spPr>
              <a:xfrm>
                <a:off x="2163450" y="1535923"/>
                <a:ext cx="9256298" cy="689810"/>
              </a:xfrm>
              <a:prstGeom prst="rect">
                <a:avLst/>
              </a:prstGeom>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243572" y="1334000"/>
                <a:ext cx="1388388" cy="947517"/>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accent1"/>
                    </a:solidFill>
                  </a:rPr>
                  <a:t>政治</a:t>
                </a:r>
                <a:endParaRPr lang="en-US" altLang="zh-CN" sz="2400" b="1" dirty="0" smtClean="0">
                  <a:solidFill>
                    <a:schemeClr val="accent1"/>
                  </a:solidFill>
                </a:endParaRPr>
              </a:p>
              <a:p>
                <a:pPr algn="ctr"/>
                <a:r>
                  <a:rPr lang="zh-CN" altLang="en-US" sz="2400" b="1" dirty="0" smtClean="0">
                    <a:solidFill>
                      <a:schemeClr val="accent1"/>
                    </a:solidFill>
                  </a:rPr>
                  <a:t>方面</a:t>
                </a:r>
                <a:endParaRPr lang="zh-CN" altLang="en-US" sz="2400" b="1" dirty="0">
                  <a:solidFill>
                    <a:schemeClr val="accent1"/>
                  </a:solidFill>
                </a:endParaRPr>
              </a:p>
            </p:txBody>
          </p:sp>
        </p:grpSp>
      </p:grpSp>
      <p:sp>
        <p:nvSpPr>
          <p:cNvPr id="21" name="矩形 20"/>
          <p:cNvSpPr/>
          <p:nvPr/>
        </p:nvSpPr>
        <p:spPr>
          <a:xfrm>
            <a:off x="3229079" y="1634607"/>
            <a:ext cx="7263527" cy="461665"/>
          </a:xfrm>
          <a:prstGeom prst="rect">
            <a:avLst/>
          </a:prstGeom>
        </p:spPr>
        <p:txBody>
          <a:bodyPr wrap="none" anchor="ctr">
            <a:spAutoFit/>
          </a:bodyPr>
          <a:lstStyle/>
          <a:p>
            <a:r>
              <a:rPr lang="zh-CN" altLang="en-US" sz="2400" b="1" dirty="0">
                <a:solidFill>
                  <a:schemeClr val="bg1"/>
                </a:solidFill>
                <a:latin typeface="Microsoft YaHei" panose="020B0503020204020204" pitchFamily="34" charset="-122"/>
                <a:ea typeface="Microsoft YaHei" panose="020B0503020204020204" pitchFamily="34" charset="-122"/>
              </a:rPr>
              <a:t>健全人民当家作主制度体系，发展社会主义民主政治</a:t>
            </a:r>
            <a:endParaRPr lang="zh-CN" altLang="en-US" sz="2400" b="1" dirty="0">
              <a:solidFill>
                <a:schemeClr val="bg1"/>
              </a:solidFill>
            </a:endParaRPr>
          </a:p>
        </p:txBody>
      </p:sp>
      <p:sp>
        <p:nvSpPr>
          <p:cNvPr id="23" name="矩形 22"/>
          <p:cNvSpPr/>
          <p:nvPr/>
        </p:nvSpPr>
        <p:spPr>
          <a:xfrm>
            <a:off x="1887600" y="2436333"/>
            <a:ext cx="8416800" cy="1532727"/>
          </a:xfrm>
          <a:prstGeom prst="rect">
            <a:avLst/>
          </a:prstGeom>
        </p:spPr>
        <p:txBody>
          <a:bodyPr wrap="square">
            <a:spAutoFit/>
          </a:bodyPr>
          <a:lstStyle/>
          <a:p>
            <a:pPr>
              <a:lnSpc>
                <a:spcPct val="130000"/>
              </a:lnSpc>
            </a:pPr>
            <a:r>
              <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rPr>
              <a:t>要长期坚持、不断发展我国社会主义民主政治，积极稳妥推进政治体制改革，推进社会主义民主政治制度化、规范化、法治化、程序化，保证人民依法通过各种途径和形式管理国家事务，管理经济文化事业，管理社会事务，巩固和发展生动活泼、安定团结的政治局面。</a:t>
            </a:r>
          </a:p>
        </p:txBody>
      </p:sp>
      <p:sp>
        <p:nvSpPr>
          <p:cNvPr id="24" name="矩形 23"/>
          <p:cNvSpPr/>
          <p:nvPr/>
        </p:nvSpPr>
        <p:spPr>
          <a:xfrm>
            <a:off x="1887600" y="4105473"/>
            <a:ext cx="9645004" cy="1643527"/>
          </a:xfrm>
          <a:prstGeom prst="rect">
            <a:avLst/>
          </a:prstGeom>
        </p:spPr>
        <p:txBody>
          <a:bodyPr wrap="square" numCol="2" spcCol="1008000">
            <a:spAutoFit/>
          </a:bodyPr>
          <a:lstStyle/>
          <a:p>
            <a:pPr marL="360000" indent="-360000">
              <a:lnSpc>
                <a:spcPct val="140000"/>
              </a:lnSpc>
              <a:buClr>
                <a:schemeClr val="accent1"/>
              </a:buClr>
              <a:buFont typeface="微软雅黑" panose="020B0503020204020204" pitchFamily="34" charset="-122"/>
              <a:buChar char="★"/>
            </a:pPr>
            <a:r>
              <a:rPr lang="zh-CN" altLang="en-US" dirty="0">
                <a:solidFill>
                  <a:srgbClr val="000000"/>
                </a:solidFill>
                <a:latin typeface="Microsoft YaHei" panose="020B0503020204020204" pitchFamily="34" charset="-122"/>
                <a:ea typeface="Microsoft YaHei" panose="020B0503020204020204" pitchFamily="34" charset="-122"/>
              </a:rPr>
              <a:t>坚持党的领导、人民当家作主、依法治国有机统一</a:t>
            </a:r>
            <a:endParaRPr lang="en-US" altLang="zh-CN" dirty="0">
              <a:solidFill>
                <a:srgbClr val="000000"/>
              </a:solidFill>
              <a:latin typeface="Microsoft YaHei" panose="020B0503020204020204" pitchFamily="34" charset="-122"/>
              <a:ea typeface="Microsoft YaHei" panose="020B0503020204020204" pitchFamily="34" charset="-122"/>
            </a:endParaRPr>
          </a:p>
          <a:p>
            <a:pPr marL="360000" indent="-360000">
              <a:lnSpc>
                <a:spcPct val="140000"/>
              </a:lnSpc>
              <a:buClr>
                <a:schemeClr val="accent1"/>
              </a:buClr>
              <a:buFont typeface="微软雅黑" panose="020B0503020204020204" pitchFamily="34" charset="-122"/>
              <a:buChar char="★"/>
            </a:pPr>
            <a:r>
              <a:rPr lang="zh-CN" altLang="en-US" dirty="0">
                <a:solidFill>
                  <a:srgbClr val="000000"/>
                </a:solidFill>
                <a:latin typeface="Microsoft YaHei" panose="020B0503020204020204" pitchFamily="34" charset="-122"/>
                <a:ea typeface="Microsoft YaHei" panose="020B0503020204020204" pitchFamily="34" charset="-122"/>
              </a:rPr>
              <a:t>加强人民当家作主制度保障</a:t>
            </a:r>
          </a:p>
          <a:p>
            <a:pPr marL="360000" indent="-360000">
              <a:lnSpc>
                <a:spcPct val="140000"/>
              </a:lnSpc>
              <a:buClr>
                <a:schemeClr val="accent1"/>
              </a:buClr>
              <a:buFont typeface="微软雅黑" panose="020B0503020204020204" pitchFamily="34" charset="-122"/>
              <a:buChar char="★"/>
            </a:pPr>
            <a:r>
              <a:rPr lang="zh-CN" altLang="en-US" dirty="0">
                <a:solidFill>
                  <a:srgbClr val="000000"/>
                </a:solidFill>
                <a:latin typeface="Microsoft YaHei" panose="020B0503020204020204" pitchFamily="34" charset="-122"/>
                <a:ea typeface="Microsoft YaHei" panose="020B0503020204020204" pitchFamily="34" charset="-122"/>
              </a:rPr>
              <a:t>发挥社会主义协商民主重要作用</a:t>
            </a:r>
          </a:p>
          <a:p>
            <a:pPr marL="360000" indent="-360000">
              <a:lnSpc>
                <a:spcPct val="140000"/>
              </a:lnSpc>
              <a:buClr>
                <a:schemeClr val="accent1"/>
              </a:buClr>
              <a:buFont typeface="微软雅黑" panose="020B0503020204020204" pitchFamily="34" charset="-122"/>
              <a:buChar char="★"/>
            </a:pPr>
            <a:r>
              <a:rPr lang="zh-CN" altLang="en-US" dirty="0">
                <a:solidFill>
                  <a:srgbClr val="000000"/>
                </a:solidFill>
                <a:latin typeface="Microsoft YaHei" panose="020B0503020204020204" pitchFamily="34" charset="-122"/>
                <a:ea typeface="Microsoft YaHei" panose="020B0503020204020204" pitchFamily="34" charset="-122"/>
              </a:rPr>
              <a:t>深化依法治国实践</a:t>
            </a:r>
          </a:p>
          <a:p>
            <a:pPr marL="360000" indent="-360000">
              <a:lnSpc>
                <a:spcPct val="140000"/>
              </a:lnSpc>
              <a:buClr>
                <a:schemeClr val="accent1"/>
              </a:buClr>
              <a:buFont typeface="微软雅黑" panose="020B0503020204020204" pitchFamily="34" charset="-122"/>
              <a:buChar char="★"/>
            </a:pPr>
            <a:r>
              <a:rPr lang="zh-CN" altLang="en-US" dirty="0">
                <a:solidFill>
                  <a:srgbClr val="000000"/>
                </a:solidFill>
                <a:latin typeface="Microsoft YaHei" panose="020B0503020204020204" pitchFamily="34" charset="-122"/>
                <a:ea typeface="Microsoft YaHei" panose="020B0503020204020204" pitchFamily="34" charset="-122"/>
              </a:rPr>
              <a:t>深化机构和行政体制改革</a:t>
            </a:r>
          </a:p>
          <a:p>
            <a:pPr marL="360000" indent="-360000">
              <a:lnSpc>
                <a:spcPct val="140000"/>
              </a:lnSpc>
              <a:buClr>
                <a:schemeClr val="accent1"/>
              </a:buClr>
              <a:buFont typeface="微软雅黑" panose="020B0503020204020204" pitchFamily="34" charset="-122"/>
              <a:buChar char="★"/>
            </a:pPr>
            <a:r>
              <a:rPr lang="zh-CN" altLang="en-US" dirty="0">
                <a:solidFill>
                  <a:srgbClr val="000000"/>
                </a:solidFill>
                <a:latin typeface="Microsoft YaHei" panose="020B0503020204020204" pitchFamily="34" charset="-122"/>
                <a:ea typeface="Microsoft YaHei" panose="020B0503020204020204" pitchFamily="34" charset="-122"/>
              </a:rPr>
              <a:t>巩固和发展爱国统一战线</a:t>
            </a:r>
          </a:p>
        </p:txBody>
      </p:sp>
    </p:spTree>
    <p:extLst>
      <p:ext uri="{BB962C8B-B14F-4D97-AF65-F5344CB8AC3E}">
        <p14:creationId xmlns:p14="http://schemas.microsoft.com/office/powerpoint/2010/main" val="18206245"/>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dissolve">
                                      <p:cBhvr>
                                        <p:cTn id="11" dur="1000"/>
                                        <p:tgtEl>
                                          <p:spTgt spid="23"/>
                                        </p:tgtEl>
                                      </p:cBhvr>
                                    </p:animEffect>
                                  </p:childTnLst>
                                </p:cTn>
                              </p:par>
                            </p:childTnLst>
                          </p:cTn>
                        </p:par>
                        <p:par>
                          <p:cTn id="12" fill="hold">
                            <p:stCondLst>
                              <p:cond delay="1500"/>
                            </p:stCondLst>
                            <p:childTnLst>
                              <p:par>
                                <p:cTn id="13" presetID="53" presetClass="entr" presetSubtype="16" fill="hold" grpId="0" nodeType="afterEffect">
                                  <p:stCondLst>
                                    <p:cond delay="0"/>
                                  </p:stCondLst>
                                  <p:childTnLst>
                                    <p:set>
                                      <p:cBhvr>
                                        <p:cTn id="14" dur="1" fill="hold">
                                          <p:stCondLst>
                                            <p:cond delay="0"/>
                                          </p:stCondLst>
                                        </p:cTn>
                                        <p:tgtEl>
                                          <p:spTgt spid="24">
                                            <p:txEl>
                                              <p:pRg st="0" end="0"/>
                                            </p:txEl>
                                          </p:spTgt>
                                        </p:tgtEl>
                                        <p:attrNameLst>
                                          <p:attrName>style.visibility</p:attrName>
                                        </p:attrNameLst>
                                      </p:cBhvr>
                                      <p:to>
                                        <p:strVal val="visible"/>
                                      </p:to>
                                    </p:set>
                                    <p:anim calcmode="lin" valueType="num">
                                      <p:cBhvr>
                                        <p:cTn id="15" dur="500" fill="hold"/>
                                        <p:tgtEl>
                                          <p:spTgt spid="24">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24">
                                            <p:txEl>
                                              <p:pRg st="0" end="0"/>
                                            </p:txEl>
                                          </p:spTgt>
                                        </p:tgtEl>
                                        <p:attrNameLst>
                                          <p:attrName>ppt_h</p:attrName>
                                        </p:attrNameLst>
                                      </p:cBhvr>
                                      <p:tavLst>
                                        <p:tav tm="0">
                                          <p:val>
                                            <p:fltVal val="0"/>
                                          </p:val>
                                        </p:tav>
                                        <p:tav tm="100000">
                                          <p:val>
                                            <p:strVal val="#ppt_h"/>
                                          </p:val>
                                        </p:tav>
                                      </p:tavLst>
                                    </p:anim>
                                    <p:animEffect transition="in" filter="fade">
                                      <p:cBhvr>
                                        <p:cTn id="17" dur="500"/>
                                        <p:tgtEl>
                                          <p:spTgt spid="24">
                                            <p:txEl>
                                              <p:pRg st="0" end="0"/>
                                            </p:txEl>
                                          </p:spTgt>
                                        </p:tgtEl>
                                      </p:cBhvr>
                                    </p:animEffect>
                                  </p:childTnLst>
                                </p:cTn>
                              </p:par>
                              <p:par>
                                <p:cTn id="18" presetID="53" presetClass="entr" presetSubtype="16" fill="hold" grpId="0" nodeType="withEffect">
                                  <p:stCondLst>
                                    <p:cond delay="250"/>
                                  </p:stCondLst>
                                  <p:childTnLst>
                                    <p:set>
                                      <p:cBhvr>
                                        <p:cTn id="19" dur="1" fill="hold">
                                          <p:stCondLst>
                                            <p:cond delay="0"/>
                                          </p:stCondLst>
                                        </p:cTn>
                                        <p:tgtEl>
                                          <p:spTgt spid="24">
                                            <p:txEl>
                                              <p:pRg st="1" end="1"/>
                                            </p:txEl>
                                          </p:spTgt>
                                        </p:tgtEl>
                                        <p:attrNameLst>
                                          <p:attrName>style.visibility</p:attrName>
                                        </p:attrNameLst>
                                      </p:cBhvr>
                                      <p:to>
                                        <p:strVal val="visible"/>
                                      </p:to>
                                    </p:set>
                                    <p:anim calcmode="lin" valueType="num">
                                      <p:cBhvr>
                                        <p:cTn id="20" dur="500" fill="hold"/>
                                        <p:tgtEl>
                                          <p:spTgt spid="24">
                                            <p:txEl>
                                              <p:pRg st="1" end="1"/>
                                            </p:txEl>
                                          </p:spTgt>
                                        </p:tgtEl>
                                        <p:attrNameLst>
                                          <p:attrName>ppt_w</p:attrName>
                                        </p:attrNameLst>
                                      </p:cBhvr>
                                      <p:tavLst>
                                        <p:tav tm="0">
                                          <p:val>
                                            <p:fltVal val="0"/>
                                          </p:val>
                                        </p:tav>
                                        <p:tav tm="100000">
                                          <p:val>
                                            <p:strVal val="#ppt_w"/>
                                          </p:val>
                                        </p:tav>
                                      </p:tavLst>
                                    </p:anim>
                                    <p:anim calcmode="lin" valueType="num">
                                      <p:cBhvr>
                                        <p:cTn id="21" dur="500" fill="hold"/>
                                        <p:tgtEl>
                                          <p:spTgt spid="24">
                                            <p:txEl>
                                              <p:pRg st="1" end="1"/>
                                            </p:txEl>
                                          </p:spTgt>
                                        </p:tgtEl>
                                        <p:attrNameLst>
                                          <p:attrName>ppt_h</p:attrName>
                                        </p:attrNameLst>
                                      </p:cBhvr>
                                      <p:tavLst>
                                        <p:tav tm="0">
                                          <p:val>
                                            <p:fltVal val="0"/>
                                          </p:val>
                                        </p:tav>
                                        <p:tav tm="100000">
                                          <p:val>
                                            <p:strVal val="#ppt_h"/>
                                          </p:val>
                                        </p:tav>
                                      </p:tavLst>
                                    </p:anim>
                                    <p:animEffect transition="in" filter="fade">
                                      <p:cBhvr>
                                        <p:cTn id="22" dur="500"/>
                                        <p:tgtEl>
                                          <p:spTgt spid="24">
                                            <p:txEl>
                                              <p:pRg st="1" end="1"/>
                                            </p:txEl>
                                          </p:spTgt>
                                        </p:tgtEl>
                                      </p:cBhvr>
                                    </p:animEffect>
                                  </p:childTnLst>
                                </p:cTn>
                              </p:par>
                              <p:par>
                                <p:cTn id="23" presetID="53" presetClass="entr" presetSubtype="16" fill="hold" grpId="0" nodeType="withEffect">
                                  <p:stCondLst>
                                    <p:cond delay="500"/>
                                  </p:stCondLst>
                                  <p:childTnLst>
                                    <p:set>
                                      <p:cBhvr>
                                        <p:cTn id="24" dur="1" fill="hold">
                                          <p:stCondLst>
                                            <p:cond delay="0"/>
                                          </p:stCondLst>
                                        </p:cTn>
                                        <p:tgtEl>
                                          <p:spTgt spid="24">
                                            <p:txEl>
                                              <p:pRg st="2" end="2"/>
                                            </p:txEl>
                                          </p:spTgt>
                                        </p:tgtEl>
                                        <p:attrNameLst>
                                          <p:attrName>style.visibility</p:attrName>
                                        </p:attrNameLst>
                                      </p:cBhvr>
                                      <p:to>
                                        <p:strVal val="visible"/>
                                      </p:to>
                                    </p:set>
                                    <p:anim calcmode="lin" valueType="num">
                                      <p:cBhvr>
                                        <p:cTn id="25" dur="500" fill="hold"/>
                                        <p:tgtEl>
                                          <p:spTgt spid="24">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24">
                                            <p:txEl>
                                              <p:pRg st="2" end="2"/>
                                            </p:txEl>
                                          </p:spTgt>
                                        </p:tgtEl>
                                        <p:attrNameLst>
                                          <p:attrName>ppt_h</p:attrName>
                                        </p:attrNameLst>
                                      </p:cBhvr>
                                      <p:tavLst>
                                        <p:tav tm="0">
                                          <p:val>
                                            <p:fltVal val="0"/>
                                          </p:val>
                                        </p:tav>
                                        <p:tav tm="100000">
                                          <p:val>
                                            <p:strVal val="#ppt_h"/>
                                          </p:val>
                                        </p:tav>
                                      </p:tavLst>
                                    </p:anim>
                                    <p:animEffect transition="in" filter="fade">
                                      <p:cBhvr>
                                        <p:cTn id="27" dur="500"/>
                                        <p:tgtEl>
                                          <p:spTgt spid="24">
                                            <p:txEl>
                                              <p:pRg st="2" end="2"/>
                                            </p:txEl>
                                          </p:spTgt>
                                        </p:tgtEl>
                                      </p:cBhvr>
                                    </p:animEffect>
                                  </p:childTnLst>
                                </p:cTn>
                              </p:par>
                              <p:par>
                                <p:cTn id="28" presetID="53" presetClass="entr" presetSubtype="16" fill="hold" grpId="0" nodeType="withEffect">
                                  <p:stCondLst>
                                    <p:cond delay="750"/>
                                  </p:stCondLst>
                                  <p:childTnLst>
                                    <p:set>
                                      <p:cBhvr>
                                        <p:cTn id="29" dur="1" fill="hold">
                                          <p:stCondLst>
                                            <p:cond delay="0"/>
                                          </p:stCondLst>
                                        </p:cTn>
                                        <p:tgtEl>
                                          <p:spTgt spid="24">
                                            <p:txEl>
                                              <p:pRg st="3" end="3"/>
                                            </p:txEl>
                                          </p:spTgt>
                                        </p:tgtEl>
                                        <p:attrNameLst>
                                          <p:attrName>style.visibility</p:attrName>
                                        </p:attrNameLst>
                                      </p:cBhvr>
                                      <p:to>
                                        <p:strVal val="visible"/>
                                      </p:to>
                                    </p:set>
                                    <p:anim calcmode="lin" valueType="num">
                                      <p:cBhvr>
                                        <p:cTn id="30" dur="500" fill="hold"/>
                                        <p:tgtEl>
                                          <p:spTgt spid="24">
                                            <p:txEl>
                                              <p:pRg st="3" end="3"/>
                                            </p:txEl>
                                          </p:spTgt>
                                        </p:tgtEl>
                                        <p:attrNameLst>
                                          <p:attrName>ppt_w</p:attrName>
                                        </p:attrNameLst>
                                      </p:cBhvr>
                                      <p:tavLst>
                                        <p:tav tm="0">
                                          <p:val>
                                            <p:fltVal val="0"/>
                                          </p:val>
                                        </p:tav>
                                        <p:tav tm="100000">
                                          <p:val>
                                            <p:strVal val="#ppt_w"/>
                                          </p:val>
                                        </p:tav>
                                      </p:tavLst>
                                    </p:anim>
                                    <p:anim calcmode="lin" valueType="num">
                                      <p:cBhvr>
                                        <p:cTn id="31" dur="500" fill="hold"/>
                                        <p:tgtEl>
                                          <p:spTgt spid="24">
                                            <p:txEl>
                                              <p:pRg st="3" end="3"/>
                                            </p:txEl>
                                          </p:spTgt>
                                        </p:tgtEl>
                                        <p:attrNameLst>
                                          <p:attrName>ppt_h</p:attrName>
                                        </p:attrNameLst>
                                      </p:cBhvr>
                                      <p:tavLst>
                                        <p:tav tm="0">
                                          <p:val>
                                            <p:fltVal val="0"/>
                                          </p:val>
                                        </p:tav>
                                        <p:tav tm="100000">
                                          <p:val>
                                            <p:strVal val="#ppt_h"/>
                                          </p:val>
                                        </p:tav>
                                      </p:tavLst>
                                    </p:anim>
                                    <p:animEffect transition="in" filter="fade">
                                      <p:cBhvr>
                                        <p:cTn id="32" dur="500"/>
                                        <p:tgtEl>
                                          <p:spTgt spid="24">
                                            <p:txEl>
                                              <p:pRg st="3" end="3"/>
                                            </p:txEl>
                                          </p:spTgt>
                                        </p:tgtEl>
                                      </p:cBhvr>
                                    </p:animEffect>
                                  </p:childTnLst>
                                </p:cTn>
                              </p:par>
                              <p:par>
                                <p:cTn id="33" presetID="53" presetClass="entr" presetSubtype="16" fill="hold" grpId="0" nodeType="withEffect">
                                  <p:stCondLst>
                                    <p:cond delay="1000"/>
                                  </p:stCondLst>
                                  <p:childTnLst>
                                    <p:set>
                                      <p:cBhvr>
                                        <p:cTn id="34" dur="1" fill="hold">
                                          <p:stCondLst>
                                            <p:cond delay="0"/>
                                          </p:stCondLst>
                                        </p:cTn>
                                        <p:tgtEl>
                                          <p:spTgt spid="24">
                                            <p:txEl>
                                              <p:pRg st="4" end="4"/>
                                            </p:txEl>
                                          </p:spTgt>
                                        </p:tgtEl>
                                        <p:attrNameLst>
                                          <p:attrName>style.visibility</p:attrName>
                                        </p:attrNameLst>
                                      </p:cBhvr>
                                      <p:to>
                                        <p:strVal val="visible"/>
                                      </p:to>
                                    </p:set>
                                    <p:anim calcmode="lin" valueType="num">
                                      <p:cBhvr>
                                        <p:cTn id="35" dur="500" fill="hold"/>
                                        <p:tgtEl>
                                          <p:spTgt spid="24">
                                            <p:txEl>
                                              <p:pRg st="4" end="4"/>
                                            </p:txEl>
                                          </p:spTgt>
                                        </p:tgtEl>
                                        <p:attrNameLst>
                                          <p:attrName>ppt_w</p:attrName>
                                        </p:attrNameLst>
                                      </p:cBhvr>
                                      <p:tavLst>
                                        <p:tav tm="0">
                                          <p:val>
                                            <p:fltVal val="0"/>
                                          </p:val>
                                        </p:tav>
                                        <p:tav tm="100000">
                                          <p:val>
                                            <p:strVal val="#ppt_w"/>
                                          </p:val>
                                        </p:tav>
                                      </p:tavLst>
                                    </p:anim>
                                    <p:anim calcmode="lin" valueType="num">
                                      <p:cBhvr>
                                        <p:cTn id="36" dur="500" fill="hold"/>
                                        <p:tgtEl>
                                          <p:spTgt spid="24">
                                            <p:txEl>
                                              <p:pRg st="4" end="4"/>
                                            </p:txEl>
                                          </p:spTgt>
                                        </p:tgtEl>
                                        <p:attrNameLst>
                                          <p:attrName>ppt_h</p:attrName>
                                        </p:attrNameLst>
                                      </p:cBhvr>
                                      <p:tavLst>
                                        <p:tav tm="0">
                                          <p:val>
                                            <p:fltVal val="0"/>
                                          </p:val>
                                        </p:tav>
                                        <p:tav tm="100000">
                                          <p:val>
                                            <p:strVal val="#ppt_h"/>
                                          </p:val>
                                        </p:tav>
                                      </p:tavLst>
                                    </p:anim>
                                    <p:animEffect transition="in" filter="fade">
                                      <p:cBhvr>
                                        <p:cTn id="37" dur="500"/>
                                        <p:tgtEl>
                                          <p:spTgt spid="24">
                                            <p:txEl>
                                              <p:pRg st="4" end="4"/>
                                            </p:txEl>
                                          </p:spTgt>
                                        </p:tgtEl>
                                      </p:cBhvr>
                                    </p:animEffect>
                                  </p:childTnLst>
                                </p:cTn>
                              </p:par>
                              <p:par>
                                <p:cTn id="38" presetID="53" presetClass="entr" presetSubtype="16" fill="hold" grpId="0" nodeType="withEffect">
                                  <p:stCondLst>
                                    <p:cond delay="1250"/>
                                  </p:stCondLst>
                                  <p:childTnLst>
                                    <p:set>
                                      <p:cBhvr>
                                        <p:cTn id="39" dur="1" fill="hold">
                                          <p:stCondLst>
                                            <p:cond delay="0"/>
                                          </p:stCondLst>
                                        </p:cTn>
                                        <p:tgtEl>
                                          <p:spTgt spid="24">
                                            <p:txEl>
                                              <p:pRg st="5" end="5"/>
                                            </p:txEl>
                                          </p:spTgt>
                                        </p:tgtEl>
                                        <p:attrNameLst>
                                          <p:attrName>style.visibility</p:attrName>
                                        </p:attrNameLst>
                                      </p:cBhvr>
                                      <p:to>
                                        <p:strVal val="visible"/>
                                      </p:to>
                                    </p:set>
                                    <p:anim calcmode="lin" valueType="num">
                                      <p:cBhvr>
                                        <p:cTn id="40" dur="500" fill="hold"/>
                                        <p:tgtEl>
                                          <p:spTgt spid="24">
                                            <p:txEl>
                                              <p:pRg st="5" end="5"/>
                                            </p:txEl>
                                          </p:spTgt>
                                        </p:tgtEl>
                                        <p:attrNameLst>
                                          <p:attrName>ppt_w</p:attrName>
                                        </p:attrNameLst>
                                      </p:cBhvr>
                                      <p:tavLst>
                                        <p:tav tm="0">
                                          <p:val>
                                            <p:fltVal val="0"/>
                                          </p:val>
                                        </p:tav>
                                        <p:tav tm="100000">
                                          <p:val>
                                            <p:strVal val="#ppt_w"/>
                                          </p:val>
                                        </p:tav>
                                      </p:tavLst>
                                    </p:anim>
                                    <p:anim calcmode="lin" valueType="num">
                                      <p:cBhvr>
                                        <p:cTn id="41" dur="500" fill="hold"/>
                                        <p:tgtEl>
                                          <p:spTgt spid="24">
                                            <p:txEl>
                                              <p:pRg st="5" end="5"/>
                                            </p:txEl>
                                          </p:spTgt>
                                        </p:tgtEl>
                                        <p:attrNameLst>
                                          <p:attrName>ppt_h</p:attrName>
                                        </p:attrNameLst>
                                      </p:cBhvr>
                                      <p:tavLst>
                                        <p:tav tm="0">
                                          <p:val>
                                            <p:fltVal val="0"/>
                                          </p:val>
                                        </p:tav>
                                        <p:tav tm="100000">
                                          <p:val>
                                            <p:strVal val="#ppt_h"/>
                                          </p:val>
                                        </p:tav>
                                      </p:tavLst>
                                    </p:anim>
                                    <p:animEffect transition="in" filter="fade">
                                      <p:cBhvr>
                                        <p:cTn id="42" dur="500"/>
                                        <p:tgtEl>
                                          <p:spTgt spid="2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P spid="24"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67853" y="1323975"/>
            <a:ext cx="9256296" cy="4733317"/>
            <a:chOff x="1467853" y="1323975"/>
            <a:chExt cx="9256296" cy="4733317"/>
          </a:xfrm>
        </p:grpSpPr>
        <p:sp>
          <p:nvSpPr>
            <p:cNvPr id="16" name="圆角矩形 15"/>
            <p:cNvSpPr/>
            <p:nvPr/>
          </p:nvSpPr>
          <p:spPr>
            <a:xfrm>
              <a:off x="1467853" y="1880828"/>
              <a:ext cx="9256296" cy="4176464"/>
            </a:xfrm>
            <a:prstGeom prst="roundRect">
              <a:avLst>
                <a:gd name="adj" fmla="val 2025"/>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1885566" y="1323975"/>
              <a:ext cx="8420868" cy="957542"/>
              <a:chOff x="2165484" y="1323975"/>
              <a:chExt cx="8420868" cy="957542"/>
            </a:xfrm>
          </p:grpSpPr>
          <p:sp>
            <p:nvSpPr>
              <p:cNvPr id="18" name="直角三角形 17"/>
              <p:cNvSpPr/>
              <p:nvPr/>
            </p:nvSpPr>
            <p:spPr>
              <a:xfrm>
                <a:off x="3647727" y="1323975"/>
                <a:ext cx="276951" cy="276951"/>
              </a:xfrm>
              <a:prstGeom prst="rtTriangle">
                <a:avLst/>
              </a:prstGeom>
              <a:solidFill>
                <a:schemeClr val="accent1">
                  <a:lumMod val="75000"/>
                </a:schemeClr>
              </a:solid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chemeClr val="accent1"/>
                  </a:solidFill>
                </a:endParaRPr>
              </a:p>
            </p:txBody>
          </p:sp>
          <p:sp>
            <p:nvSpPr>
              <p:cNvPr id="19" name="矩形 18"/>
              <p:cNvSpPr/>
              <p:nvPr/>
            </p:nvSpPr>
            <p:spPr>
              <a:xfrm>
                <a:off x="2165484" y="1535923"/>
                <a:ext cx="8420868" cy="689810"/>
              </a:xfrm>
              <a:prstGeom prst="rect">
                <a:avLst/>
              </a:prstGeom>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243572" y="1334000"/>
                <a:ext cx="1388388" cy="947517"/>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accent1"/>
                    </a:solidFill>
                  </a:rPr>
                  <a:t>文化</a:t>
                </a:r>
                <a:endParaRPr lang="en-US" altLang="zh-CN" sz="2400" b="1" dirty="0" smtClean="0">
                  <a:solidFill>
                    <a:schemeClr val="accent1"/>
                  </a:solidFill>
                </a:endParaRPr>
              </a:p>
              <a:p>
                <a:pPr algn="ctr"/>
                <a:r>
                  <a:rPr lang="zh-CN" altLang="en-US" sz="2400" b="1" dirty="0" smtClean="0">
                    <a:solidFill>
                      <a:schemeClr val="accent1"/>
                    </a:solidFill>
                  </a:rPr>
                  <a:t>方面</a:t>
                </a:r>
                <a:endParaRPr lang="zh-CN" altLang="en-US" sz="2400" b="1" dirty="0">
                  <a:solidFill>
                    <a:schemeClr val="accent1"/>
                  </a:solidFill>
                </a:endParaRPr>
              </a:p>
            </p:txBody>
          </p:sp>
        </p:grpSp>
      </p:grpSp>
      <p:sp>
        <p:nvSpPr>
          <p:cNvPr id="21" name="矩形 20"/>
          <p:cNvSpPr/>
          <p:nvPr/>
        </p:nvSpPr>
        <p:spPr>
          <a:xfrm>
            <a:off x="3600976" y="1619218"/>
            <a:ext cx="6519734" cy="492443"/>
          </a:xfrm>
          <a:prstGeom prst="rect">
            <a:avLst/>
          </a:prstGeom>
        </p:spPr>
        <p:txBody>
          <a:bodyPr wrap="none" anchor="ctr">
            <a:spAutoFit/>
          </a:bodyPr>
          <a:lstStyle/>
          <a:p>
            <a:pPr algn="ctr"/>
            <a:r>
              <a:rPr lang="zh-CN" altLang="en-US" sz="2600" b="1" dirty="0">
                <a:solidFill>
                  <a:schemeClr val="bg1"/>
                </a:solidFill>
                <a:latin typeface="Microsoft YaHei" panose="020B0503020204020204" pitchFamily="34" charset="-122"/>
                <a:ea typeface="Microsoft YaHei" panose="020B0503020204020204" pitchFamily="34" charset="-122"/>
              </a:rPr>
              <a:t>坚定文化自信，推动社会主义文化繁荣兴盛</a:t>
            </a:r>
            <a:endParaRPr lang="zh-CN" altLang="en-US" sz="2600" b="1" dirty="0">
              <a:solidFill>
                <a:schemeClr val="bg1"/>
              </a:solidFill>
            </a:endParaRPr>
          </a:p>
        </p:txBody>
      </p:sp>
      <p:sp>
        <p:nvSpPr>
          <p:cNvPr id="10" name="矩形 9"/>
          <p:cNvSpPr/>
          <p:nvPr/>
        </p:nvSpPr>
        <p:spPr>
          <a:xfrm>
            <a:off x="1887600" y="2393206"/>
            <a:ext cx="8416800" cy="1251818"/>
          </a:xfrm>
          <a:prstGeom prst="rect">
            <a:avLst/>
          </a:prstGeom>
        </p:spPr>
        <p:txBody>
          <a:bodyPr wrap="square">
            <a:spAutoFit/>
          </a:bodyPr>
          <a:lstStyle/>
          <a:p>
            <a:pPr>
              <a:lnSpc>
                <a:spcPct val="145000"/>
              </a:lnSpc>
            </a:pPr>
            <a:r>
              <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rPr>
              <a:t>发展中国特色社会主义文化，就是以马克思主义为指导，坚守中华文化立场，立足当代中国现实，结合当今时代条件，发展面向现代化、面向世界、面向未来的，民族的科学的大众的社会主义文化，推动社会主义精神文明和物质文明协调发展</a:t>
            </a:r>
            <a:r>
              <a:rPr lang="zh-CN" altLang="en-US" dirty="0" smtClean="0">
                <a:solidFill>
                  <a:schemeClr val="tx1">
                    <a:lumMod val="85000"/>
                    <a:lumOff val="15000"/>
                  </a:schemeClr>
                </a:solidFill>
                <a:latin typeface="Microsoft YaHei" panose="020B0503020204020204" pitchFamily="34" charset="-122"/>
                <a:ea typeface="Microsoft YaHei" panose="020B0503020204020204" pitchFamily="34" charset="-122"/>
              </a:rPr>
              <a:t>。</a:t>
            </a:r>
            <a:endPar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grpSp>
        <p:nvGrpSpPr>
          <p:cNvPr id="11" name="组合 10"/>
          <p:cNvGrpSpPr/>
          <p:nvPr/>
        </p:nvGrpSpPr>
        <p:grpSpPr>
          <a:xfrm>
            <a:off x="1955540" y="3825044"/>
            <a:ext cx="3992384" cy="504057"/>
            <a:chOff x="2027548" y="3681028"/>
            <a:chExt cx="3992384" cy="504057"/>
          </a:xfrm>
        </p:grpSpPr>
        <p:sp>
          <p:nvSpPr>
            <p:cNvPr id="12" name="矩形 11"/>
            <p:cNvSpPr/>
            <p:nvPr/>
          </p:nvSpPr>
          <p:spPr>
            <a:xfrm>
              <a:off x="2171564" y="3681028"/>
              <a:ext cx="3848368" cy="504056"/>
            </a:xfrm>
            <a:prstGeom prst="rect">
              <a:avLst/>
            </a:prstGeom>
            <a:solidFill>
              <a:schemeClr val="bg1"/>
            </a:solidFill>
            <a:ln>
              <a:noFill/>
            </a:ln>
            <a:effectLst>
              <a:innerShdw blurRad="1524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2027548" y="3681029"/>
              <a:ext cx="504056" cy="50405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dirty="0" smtClean="0">
                  <a:latin typeface="Impact" panose="020B0806030902050204" pitchFamily="34" charset="0"/>
                </a:rPr>
                <a:t>01</a:t>
              </a:r>
              <a:endParaRPr lang="zh-CN" altLang="en-US" sz="2400" dirty="0">
                <a:latin typeface="Impact" panose="020B0806030902050204" pitchFamily="34" charset="0"/>
              </a:endParaRPr>
            </a:p>
          </p:txBody>
        </p:sp>
        <p:sp>
          <p:nvSpPr>
            <p:cNvPr id="14" name="矩形 13"/>
            <p:cNvSpPr/>
            <p:nvPr/>
          </p:nvSpPr>
          <p:spPr>
            <a:xfrm>
              <a:off x="2603612" y="3748390"/>
              <a:ext cx="3185487" cy="369332"/>
            </a:xfrm>
            <a:prstGeom prst="rect">
              <a:avLst/>
            </a:prstGeom>
          </p:spPr>
          <p:txBody>
            <a:bodyPr wrap="none">
              <a:spAutoFit/>
            </a:bodyPr>
            <a:lstStyle/>
            <a:p>
              <a:r>
                <a:rPr lang="zh-CN" altLang="en-US" dirty="0">
                  <a:solidFill>
                    <a:srgbClr val="000000"/>
                  </a:solidFill>
                  <a:latin typeface="Microsoft YaHei" panose="020B0503020204020204" pitchFamily="34" charset="-122"/>
                  <a:ea typeface="Microsoft YaHei" panose="020B0503020204020204" pitchFamily="34" charset="-122"/>
                </a:rPr>
                <a:t>牢牢掌握意识形态工作领导权</a:t>
              </a:r>
              <a:endParaRPr lang="zh-CN" altLang="en-US" dirty="0"/>
            </a:p>
          </p:txBody>
        </p:sp>
      </p:grpSp>
      <p:grpSp>
        <p:nvGrpSpPr>
          <p:cNvPr id="15" name="组合 14"/>
          <p:cNvGrpSpPr/>
          <p:nvPr/>
        </p:nvGrpSpPr>
        <p:grpSpPr>
          <a:xfrm>
            <a:off x="1955540" y="4563127"/>
            <a:ext cx="3992384" cy="504056"/>
            <a:chOff x="2027548" y="4379205"/>
            <a:chExt cx="3992384" cy="504056"/>
          </a:xfrm>
        </p:grpSpPr>
        <p:sp>
          <p:nvSpPr>
            <p:cNvPr id="22" name="矩形 21"/>
            <p:cNvSpPr/>
            <p:nvPr/>
          </p:nvSpPr>
          <p:spPr>
            <a:xfrm>
              <a:off x="2171564" y="4379205"/>
              <a:ext cx="3848368" cy="504056"/>
            </a:xfrm>
            <a:prstGeom prst="rect">
              <a:avLst/>
            </a:prstGeom>
            <a:solidFill>
              <a:schemeClr val="bg1"/>
            </a:solidFill>
            <a:ln>
              <a:noFill/>
            </a:ln>
            <a:effectLst>
              <a:innerShdw blurRad="1524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2027548" y="4379205"/>
              <a:ext cx="504056" cy="50405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dirty="0" smtClean="0">
                  <a:latin typeface="Impact" panose="020B0806030902050204" pitchFamily="34" charset="0"/>
                </a:rPr>
                <a:t>02</a:t>
              </a:r>
              <a:endParaRPr lang="zh-CN" altLang="en-US" sz="2400" dirty="0">
                <a:latin typeface="Impact" panose="020B0806030902050204" pitchFamily="34" charset="0"/>
              </a:endParaRPr>
            </a:p>
          </p:txBody>
        </p:sp>
        <p:sp>
          <p:nvSpPr>
            <p:cNvPr id="26" name="矩形 25"/>
            <p:cNvSpPr/>
            <p:nvPr/>
          </p:nvSpPr>
          <p:spPr>
            <a:xfrm>
              <a:off x="2603612" y="4446567"/>
              <a:ext cx="3416320" cy="369332"/>
            </a:xfrm>
            <a:prstGeom prst="rect">
              <a:avLst/>
            </a:prstGeom>
          </p:spPr>
          <p:txBody>
            <a:bodyPr wrap="none">
              <a:spAutoFit/>
            </a:bodyPr>
            <a:lstStyle/>
            <a:p>
              <a:r>
                <a:rPr lang="zh-CN" altLang="en-US" dirty="0">
                  <a:solidFill>
                    <a:srgbClr val="000000"/>
                  </a:solidFill>
                  <a:latin typeface="Microsoft YaHei" panose="020B0503020204020204" pitchFamily="34" charset="-122"/>
                  <a:ea typeface="Microsoft YaHei" panose="020B0503020204020204" pitchFamily="34" charset="-122"/>
                </a:rPr>
                <a:t>培育和践行社会主义核心价值观</a:t>
              </a:r>
              <a:endParaRPr lang="zh-CN" altLang="en-US" dirty="0"/>
            </a:p>
          </p:txBody>
        </p:sp>
      </p:grpSp>
      <p:grpSp>
        <p:nvGrpSpPr>
          <p:cNvPr id="27" name="组合 26"/>
          <p:cNvGrpSpPr/>
          <p:nvPr/>
        </p:nvGrpSpPr>
        <p:grpSpPr>
          <a:xfrm>
            <a:off x="1955540" y="5301208"/>
            <a:ext cx="3992384" cy="504056"/>
            <a:chOff x="2027548" y="5085184"/>
            <a:chExt cx="3992384" cy="504056"/>
          </a:xfrm>
        </p:grpSpPr>
        <p:sp>
          <p:nvSpPr>
            <p:cNvPr id="28" name="矩形 27"/>
            <p:cNvSpPr/>
            <p:nvPr/>
          </p:nvSpPr>
          <p:spPr>
            <a:xfrm>
              <a:off x="2171564" y="5085184"/>
              <a:ext cx="3848368" cy="504056"/>
            </a:xfrm>
            <a:prstGeom prst="rect">
              <a:avLst/>
            </a:prstGeom>
            <a:solidFill>
              <a:schemeClr val="bg1"/>
            </a:solidFill>
            <a:ln>
              <a:noFill/>
            </a:ln>
            <a:effectLst>
              <a:innerShdw blurRad="1524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027548" y="5085184"/>
              <a:ext cx="504056" cy="50405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dirty="0" smtClean="0">
                  <a:latin typeface="Impact" panose="020B0806030902050204" pitchFamily="34" charset="0"/>
                </a:rPr>
                <a:t>03</a:t>
              </a:r>
              <a:endParaRPr lang="zh-CN" altLang="en-US" sz="2400" dirty="0">
                <a:latin typeface="Impact" panose="020B0806030902050204" pitchFamily="34" charset="0"/>
              </a:endParaRPr>
            </a:p>
          </p:txBody>
        </p:sp>
        <p:sp>
          <p:nvSpPr>
            <p:cNvPr id="30" name="矩形 29"/>
            <p:cNvSpPr/>
            <p:nvPr/>
          </p:nvSpPr>
          <p:spPr>
            <a:xfrm>
              <a:off x="2603612" y="5152546"/>
              <a:ext cx="2031325" cy="369332"/>
            </a:xfrm>
            <a:prstGeom prst="rect">
              <a:avLst/>
            </a:prstGeom>
          </p:spPr>
          <p:txBody>
            <a:bodyPr wrap="none">
              <a:spAutoFit/>
            </a:bodyPr>
            <a:lstStyle/>
            <a:p>
              <a:r>
                <a:rPr lang="zh-CN" altLang="en-US" dirty="0">
                  <a:solidFill>
                    <a:srgbClr val="000000"/>
                  </a:solidFill>
                  <a:latin typeface="Microsoft YaHei" panose="020B0503020204020204" pitchFamily="34" charset="-122"/>
                  <a:ea typeface="Microsoft YaHei" panose="020B0503020204020204" pitchFamily="34" charset="-122"/>
                </a:rPr>
                <a:t>加强思想道德建设</a:t>
              </a:r>
              <a:endParaRPr lang="zh-CN" altLang="en-US" dirty="0"/>
            </a:p>
          </p:txBody>
        </p:sp>
      </p:grpSp>
      <p:grpSp>
        <p:nvGrpSpPr>
          <p:cNvPr id="31" name="组合 30"/>
          <p:cNvGrpSpPr/>
          <p:nvPr/>
        </p:nvGrpSpPr>
        <p:grpSpPr>
          <a:xfrm>
            <a:off x="6492044" y="3825044"/>
            <a:ext cx="3774104" cy="504057"/>
            <a:chOff x="2027548" y="3681028"/>
            <a:chExt cx="3774104" cy="504057"/>
          </a:xfrm>
        </p:grpSpPr>
        <p:sp>
          <p:nvSpPr>
            <p:cNvPr id="32" name="矩形 31"/>
            <p:cNvSpPr/>
            <p:nvPr/>
          </p:nvSpPr>
          <p:spPr>
            <a:xfrm>
              <a:off x="2171563" y="3681028"/>
              <a:ext cx="3630089" cy="504056"/>
            </a:xfrm>
            <a:prstGeom prst="rect">
              <a:avLst/>
            </a:prstGeom>
            <a:solidFill>
              <a:schemeClr val="bg1"/>
            </a:solidFill>
            <a:ln>
              <a:noFill/>
            </a:ln>
            <a:effectLst>
              <a:innerShdw blurRad="1524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圆角矩形 32"/>
            <p:cNvSpPr/>
            <p:nvPr/>
          </p:nvSpPr>
          <p:spPr>
            <a:xfrm>
              <a:off x="2027548" y="3681029"/>
              <a:ext cx="504056" cy="50405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dirty="0" smtClean="0">
                  <a:latin typeface="Impact" panose="020B0806030902050204" pitchFamily="34" charset="0"/>
                </a:rPr>
                <a:t>04</a:t>
              </a:r>
              <a:endParaRPr lang="zh-CN" altLang="en-US" sz="2400" dirty="0">
                <a:latin typeface="Impact" panose="020B0806030902050204" pitchFamily="34" charset="0"/>
              </a:endParaRPr>
            </a:p>
          </p:txBody>
        </p:sp>
        <p:sp>
          <p:nvSpPr>
            <p:cNvPr id="34" name="矩形 33"/>
            <p:cNvSpPr/>
            <p:nvPr/>
          </p:nvSpPr>
          <p:spPr>
            <a:xfrm>
              <a:off x="2603612" y="3748390"/>
              <a:ext cx="2492990" cy="369332"/>
            </a:xfrm>
            <a:prstGeom prst="rect">
              <a:avLst/>
            </a:prstGeom>
          </p:spPr>
          <p:txBody>
            <a:bodyPr wrap="none">
              <a:spAutoFit/>
            </a:bodyPr>
            <a:lstStyle/>
            <a:p>
              <a:r>
                <a:rPr lang="zh-CN" altLang="en-US" dirty="0">
                  <a:solidFill>
                    <a:srgbClr val="000000"/>
                  </a:solidFill>
                  <a:latin typeface="Microsoft YaHei" panose="020B0503020204020204" pitchFamily="34" charset="-122"/>
                  <a:ea typeface="Microsoft YaHei" panose="020B0503020204020204" pitchFamily="34" charset="-122"/>
                </a:rPr>
                <a:t>繁荣发展社会主义文艺</a:t>
              </a:r>
              <a:endParaRPr lang="zh-CN" altLang="en-US" dirty="0"/>
            </a:p>
          </p:txBody>
        </p:sp>
      </p:grpSp>
      <p:grpSp>
        <p:nvGrpSpPr>
          <p:cNvPr id="35" name="组合 34"/>
          <p:cNvGrpSpPr/>
          <p:nvPr/>
        </p:nvGrpSpPr>
        <p:grpSpPr>
          <a:xfrm>
            <a:off x="6492044" y="4563127"/>
            <a:ext cx="3774105" cy="531639"/>
            <a:chOff x="2027548" y="4379205"/>
            <a:chExt cx="3774105" cy="531639"/>
          </a:xfrm>
        </p:grpSpPr>
        <p:sp>
          <p:nvSpPr>
            <p:cNvPr id="36" name="矩形 35"/>
            <p:cNvSpPr/>
            <p:nvPr/>
          </p:nvSpPr>
          <p:spPr>
            <a:xfrm>
              <a:off x="2453281" y="4406788"/>
              <a:ext cx="3348372" cy="504056"/>
            </a:xfrm>
            <a:prstGeom prst="rect">
              <a:avLst/>
            </a:prstGeom>
            <a:solidFill>
              <a:schemeClr val="bg1"/>
            </a:solidFill>
            <a:ln>
              <a:noFill/>
            </a:ln>
            <a:effectLst>
              <a:innerShdw blurRad="1524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027548" y="4379205"/>
              <a:ext cx="504056" cy="50405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dirty="0" smtClean="0">
                  <a:latin typeface="Impact" panose="020B0806030902050204" pitchFamily="34" charset="0"/>
                </a:rPr>
                <a:t>05</a:t>
              </a:r>
              <a:endParaRPr lang="zh-CN" altLang="en-US" sz="2400" dirty="0">
                <a:latin typeface="Impact" panose="020B0806030902050204" pitchFamily="34" charset="0"/>
              </a:endParaRPr>
            </a:p>
          </p:txBody>
        </p:sp>
        <p:sp>
          <p:nvSpPr>
            <p:cNvPr id="38" name="矩形 37"/>
            <p:cNvSpPr/>
            <p:nvPr/>
          </p:nvSpPr>
          <p:spPr>
            <a:xfrm>
              <a:off x="2603612" y="4446567"/>
              <a:ext cx="3185487" cy="369332"/>
            </a:xfrm>
            <a:prstGeom prst="rect">
              <a:avLst/>
            </a:prstGeom>
          </p:spPr>
          <p:txBody>
            <a:bodyPr wrap="none">
              <a:spAutoFit/>
            </a:bodyPr>
            <a:lstStyle/>
            <a:p>
              <a:r>
                <a:rPr lang="zh-CN" altLang="en-US" dirty="0">
                  <a:solidFill>
                    <a:srgbClr val="000000"/>
                  </a:solidFill>
                  <a:latin typeface="Microsoft YaHei" panose="020B0503020204020204" pitchFamily="34" charset="-122"/>
                  <a:ea typeface="Microsoft YaHei" panose="020B0503020204020204" pitchFamily="34" charset="-122"/>
                </a:rPr>
                <a:t>推动文化事业和文化产业发展</a:t>
              </a:r>
              <a:endParaRPr lang="zh-CN" altLang="en-US" dirty="0"/>
            </a:p>
          </p:txBody>
        </p:sp>
      </p:grpSp>
    </p:spTree>
    <p:extLst>
      <p:ext uri="{BB962C8B-B14F-4D97-AF65-F5344CB8AC3E}">
        <p14:creationId xmlns:p14="http://schemas.microsoft.com/office/powerpoint/2010/main" val="3101528967"/>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dissolve">
                                      <p:cBhvr>
                                        <p:cTn id="11" dur="1000"/>
                                        <p:tgtEl>
                                          <p:spTgt spid="10"/>
                                        </p:tgtEl>
                                      </p:cBhvr>
                                    </p:animEffect>
                                  </p:childTnLst>
                                </p:cTn>
                              </p:par>
                            </p:childTnLst>
                          </p:cTn>
                        </p:par>
                        <p:par>
                          <p:cTn id="12" fill="hold">
                            <p:stCondLst>
                              <p:cond delay="1500"/>
                            </p:stCondLst>
                            <p:childTnLst>
                              <p:par>
                                <p:cTn id="13" presetID="42"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750"/>
                                        <p:tgtEl>
                                          <p:spTgt spid="11"/>
                                        </p:tgtEl>
                                      </p:cBhvr>
                                    </p:animEffect>
                                    <p:anim calcmode="lin" valueType="num">
                                      <p:cBhvr>
                                        <p:cTn id="16" dur="750" fill="hold"/>
                                        <p:tgtEl>
                                          <p:spTgt spid="11"/>
                                        </p:tgtEl>
                                        <p:attrNameLst>
                                          <p:attrName>ppt_x</p:attrName>
                                        </p:attrNameLst>
                                      </p:cBhvr>
                                      <p:tavLst>
                                        <p:tav tm="0">
                                          <p:val>
                                            <p:strVal val="#ppt_x"/>
                                          </p:val>
                                        </p:tav>
                                        <p:tav tm="100000">
                                          <p:val>
                                            <p:strVal val="#ppt_x"/>
                                          </p:val>
                                        </p:tav>
                                      </p:tavLst>
                                    </p:anim>
                                    <p:anim calcmode="lin" valueType="num">
                                      <p:cBhvr>
                                        <p:cTn id="17" dur="750" fill="hold"/>
                                        <p:tgtEl>
                                          <p:spTgt spid="11"/>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25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750"/>
                                        <p:tgtEl>
                                          <p:spTgt spid="15"/>
                                        </p:tgtEl>
                                      </p:cBhvr>
                                    </p:animEffect>
                                    <p:anim calcmode="lin" valueType="num">
                                      <p:cBhvr>
                                        <p:cTn id="21" dur="750" fill="hold"/>
                                        <p:tgtEl>
                                          <p:spTgt spid="15"/>
                                        </p:tgtEl>
                                        <p:attrNameLst>
                                          <p:attrName>ppt_x</p:attrName>
                                        </p:attrNameLst>
                                      </p:cBhvr>
                                      <p:tavLst>
                                        <p:tav tm="0">
                                          <p:val>
                                            <p:strVal val="#ppt_x"/>
                                          </p:val>
                                        </p:tav>
                                        <p:tav tm="100000">
                                          <p:val>
                                            <p:strVal val="#ppt_x"/>
                                          </p:val>
                                        </p:tav>
                                      </p:tavLst>
                                    </p:anim>
                                    <p:anim calcmode="lin" valueType="num">
                                      <p:cBhvr>
                                        <p:cTn id="22" dur="750" fill="hold"/>
                                        <p:tgtEl>
                                          <p:spTgt spid="15"/>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50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750"/>
                                        <p:tgtEl>
                                          <p:spTgt spid="27"/>
                                        </p:tgtEl>
                                      </p:cBhvr>
                                    </p:animEffect>
                                    <p:anim calcmode="lin" valueType="num">
                                      <p:cBhvr>
                                        <p:cTn id="26" dur="750" fill="hold"/>
                                        <p:tgtEl>
                                          <p:spTgt spid="27"/>
                                        </p:tgtEl>
                                        <p:attrNameLst>
                                          <p:attrName>ppt_x</p:attrName>
                                        </p:attrNameLst>
                                      </p:cBhvr>
                                      <p:tavLst>
                                        <p:tav tm="0">
                                          <p:val>
                                            <p:strVal val="#ppt_x"/>
                                          </p:val>
                                        </p:tav>
                                        <p:tav tm="100000">
                                          <p:val>
                                            <p:strVal val="#ppt_x"/>
                                          </p:val>
                                        </p:tav>
                                      </p:tavLst>
                                    </p:anim>
                                    <p:anim calcmode="lin" valueType="num">
                                      <p:cBhvr>
                                        <p:cTn id="27" dur="750" fill="hold"/>
                                        <p:tgtEl>
                                          <p:spTgt spid="27"/>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750"/>
                                  </p:stCondLst>
                                  <p:childTnLst>
                                    <p:set>
                                      <p:cBhvr>
                                        <p:cTn id="29" dur="1" fill="hold">
                                          <p:stCondLst>
                                            <p:cond delay="0"/>
                                          </p:stCondLst>
                                        </p:cTn>
                                        <p:tgtEl>
                                          <p:spTgt spid="31"/>
                                        </p:tgtEl>
                                        <p:attrNameLst>
                                          <p:attrName>style.visibility</p:attrName>
                                        </p:attrNameLst>
                                      </p:cBhvr>
                                      <p:to>
                                        <p:strVal val="visible"/>
                                      </p:to>
                                    </p:set>
                                    <p:animEffect transition="in" filter="fade">
                                      <p:cBhvr>
                                        <p:cTn id="30" dur="750"/>
                                        <p:tgtEl>
                                          <p:spTgt spid="31"/>
                                        </p:tgtEl>
                                      </p:cBhvr>
                                    </p:animEffect>
                                    <p:anim calcmode="lin" valueType="num">
                                      <p:cBhvr>
                                        <p:cTn id="31" dur="750" fill="hold"/>
                                        <p:tgtEl>
                                          <p:spTgt spid="31"/>
                                        </p:tgtEl>
                                        <p:attrNameLst>
                                          <p:attrName>ppt_x</p:attrName>
                                        </p:attrNameLst>
                                      </p:cBhvr>
                                      <p:tavLst>
                                        <p:tav tm="0">
                                          <p:val>
                                            <p:strVal val="#ppt_x"/>
                                          </p:val>
                                        </p:tav>
                                        <p:tav tm="100000">
                                          <p:val>
                                            <p:strVal val="#ppt_x"/>
                                          </p:val>
                                        </p:tav>
                                      </p:tavLst>
                                    </p:anim>
                                    <p:anim calcmode="lin" valueType="num">
                                      <p:cBhvr>
                                        <p:cTn id="32" dur="750" fill="hold"/>
                                        <p:tgtEl>
                                          <p:spTgt spid="31"/>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100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750"/>
                                        <p:tgtEl>
                                          <p:spTgt spid="35"/>
                                        </p:tgtEl>
                                      </p:cBhvr>
                                    </p:animEffect>
                                    <p:anim calcmode="lin" valueType="num">
                                      <p:cBhvr>
                                        <p:cTn id="36" dur="750" fill="hold"/>
                                        <p:tgtEl>
                                          <p:spTgt spid="35"/>
                                        </p:tgtEl>
                                        <p:attrNameLst>
                                          <p:attrName>ppt_x</p:attrName>
                                        </p:attrNameLst>
                                      </p:cBhvr>
                                      <p:tavLst>
                                        <p:tav tm="0">
                                          <p:val>
                                            <p:strVal val="#ppt_x"/>
                                          </p:val>
                                        </p:tav>
                                        <p:tav tm="100000">
                                          <p:val>
                                            <p:strVal val="#ppt_x"/>
                                          </p:val>
                                        </p:tav>
                                      </p:tavLst>
                                    </p:anim>
                                    <p:anim calcmode="lin" valueType="num">
                                      <p:cBhvr>
                                        <p:cTn id="37" dur="75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67851" y="1323975"/>
            <a:ext cx="9256298" cy="4733317"/>
            <a:chOff x="1467851" y="1323975"/>
            <a:chExt cx="9256298" cy="4733317"/>
          </a:xfrm>
        </p:grpSpPr>
        <p:sp>
          <p:nvSpPr>
            <p:cNvPr id="16" name="圆角矩形 15"/>
            <p:cNvSpPr/>
            <p:nvPr/>
          </p:nvSpPr>
          <p:spPr>
            <a:xfrm>
              <a:off x="1467853" y="1880828"/>
              <a:ext cx="9256296" cy="4176464"/>
            </a:xfrm>
            <a:prstGeom prst="roundRect">
              <a:avLst>
                <a:gd name="adj" fmla="val 2025"/>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1467851" y="1323975"/>
              <a:ext cx="9256298" cy="957542"/>
              <a:chOff x="2163450" y="1323975"/>
              <a:chExt cx="9256298" cy="957542"/>
            </a:xfrm>
          </p:grpSpPr>
          <p:sp>
            <p:nvSpPr>
              <p:cNvPr id="18" name="直角三角形 17"/>
              <p:cNvSpPr/>
              <p:nvPr/>
            </p:nvSpPr>
            <p:spPr>
              <a:xfrm>
                <a:off x="3647727" y="1323975"/>
                <a:ext cx="276951" cy="276951"/>
              </a:xfrm>
              <a:prstGeom prst="rtTriangle">
                <a:avLst/>
              </a:prstGeom>
              <a:solidFill>
                <a:schemeClr val="accent1">
                  <a:lumMod val="75000"/>
                </a:schemeClr>
              </a:solid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chemeClr val="accent1"/>
                  </a:solidFill>
                </a:endParaRPr>
              </a:p>
            </p:txBody>
          </p:sp>
          <p:sp>
            <p:nvSpPr>
              <p:cNvPr id="19" name="矩形 18"/>
              <p:cNvSpPr/>
              <p:nvPr/>
            </p:nvSpPr>
            <p:spPr>
              <a:xfrm>
                <a:off x="2163450" y="1535923"/>
                <a:ext cx="9256298" cy="689810"/>
              </a:xfrm>
              <a:prstGeom prst="rect">
                <a:avLst/>
              </a:prstGeom>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243572" y="1334000"/>
                <a:ext cx="1388388" cy="947517"/>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accent1"/>
                    </a:solidFill>
                  </a:rPr>
                  <a:t>社会</a:t>
                </a:r>
                <a:endParaRPr lang="en-US" altLang="zh-CN" sz="2400" b="1" dirty="0" smtClean="0">
                  <a:solidFill>
                    <a:schemeClr val="accent1"/>
                  </a:solidFill>
                </a:endParaRPr>
              </a:p>
              <a:p>
                <a:pPr algn="ctr"/>
                <a:r>
                  <a:rPr lang="zh-CN" altLang="en-US" sz="2400" b="1" dirty="0" smtClean="0">
                    <a:solidFill>
                      <a:schemeClr val="accent1"/>
                    </a:solidFill>
                  </a:rPr>
                  <a:t>方面</a:t>
                </a:r>
                <a:endParaRPr lang="zh-CN" altLang="en-US" sz="2400" b="1" dirty="0">
                  <a:solidFill>
                    <a:schemeClr val="accent1"/>
                  </a:solidFill>
                </a:endParaRPr>
              </a:p>
            </p:txBody>
          </p:sp>
        </p:grpSp>
      </p:grpSp>
      <p:sp>
        <p:nvSpPr>
          <p:cNvPr id="21" name="矩形 20"/>
          <p:cNvSpPr/>
          <p:nvPr/>
        </p:nvSpPr>
        <p:spPr>
          <a:xfrm>
            <a:off x="3229079" y="1619218"/>
            <a:ext cx="7186583" cy="492443"/>
          </a:xfrm>
          <a:prstGeom prst="rect">
            <a:avLst/>
          </a:prstGeom>
        </p:spPr>
        <p:txBody>
          <a:bodyPr wrap="none" anchor="ctr">
            <a:spAutoFit/>
          </a:bodyPr>
          <a:lstStyle/>
          <a:p>
            <a:r>
              <a:rPr lang="zh-CN" altLang="en-US" sz="2600" b="1" dirty="0">
                <a:solidFill>
                  <a:schemeClr val="bg1"/>
                </a:solidFill>
                <a:latin typeface="Microsoft YaHei" panose="020B0503020204020204" pitchFamily="34" charset="-122"/>
                <a:ea typeface="Microsoft YaHei" panose="020B0503020204020204" pitchFamily="34" charset="-122"/>
              </a:rPr>
              <a:t>提高保障和改善民生水平，加强和创新社会治理</a:t>
            </a:r>
            <a:endParaRPr lang="zh-CN" altLang="en-US" sz="2600" b="1" dirty="0">
              <a:solidFill>
                <a:schemeClr val="bg1"/>
              </a:solidFill>
            </a:endParaRPr>
          </a:p>
        </p:txBody>
      </p:sp>
      <p:sp>
        <p:nvSpPr>
          <p:cNvPr id="23" name="矩形 22"/>
          <p:cNvSpPr/>
          <p:nvPr/>
        </p:nvSpPr>
        <p:spPr>
          <a:xfrm>
            <a:off x="1887600" y="2436333"/>
            <a:ext cx="8416800" cy="1497654"/>
          </a:xfrm>
          <a:prstGeom prst="rect">
            <a:avLst/>
          </a:prstGeom>
        </p:spPr>
        <p:txBody>
          <a:bodyPr wrap="square">
            <a:spAutoFit/>
          </a:bodyPr>
          <a:lstStyle/>
          <a:p>
            <a:pPr>
              <a:lnSpc>
                <a:spcPct val="130000"/>
              </a:lnSpc>
            </a:pPr>
            <a:r>
              <a:rPr lang="zh-CN" altLang="en-US" dirty="0" smtClean="0">
                <a:solidFill>
                  <a:schemeClr val="tx1">
                    <a:lumMod val="85000"/>
                    <a:lumOff val="15000"/>
                  </a:schemeClr>
                </a:solidFill>
                <a:latin typeface="Microsoft YaHei" panose="020B0503020204020204" pitchFamily="34" charset="-122"/>
                <a:ea typeface="Microsoft YaHei" panose="020B0503020204020204" pitchFamily="34" charset="-122"/>
              </a:rPr>
              <a:t>保障和改善民生要抓住人民最关心最直接最现实的利益问题，坚持人人尽责、人人享有，坚守底线、突出重点、完善制度、引导预期，完善公共服务体系，保障群众基本生活，不断满足人民日益增长的美好生活需要，不断促进社会公平正义，形成有效的社会治理、良好的社会秩序，使人民获得感、幸福感、安全感。</a:t>
            </a:r>
            <a:endPar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24" name="矩形 23"/>
          <p:cNvSpPr/>
          <p:nvPr/>
        </p:nvSpPr>
        <p:spPr>
          <a:xfrm>
            <a:off x="1887599" y="4105473"/>
            <a:ext cx="8416801" cy="1699791"/>
          </a:xfrm>
          <a:prstGeom prst="rect">
            <a:avLst/>
          </a:prstGeom>
        </p:spPr>
        <p:txBody>
          <a:bodyPr wrap="square" numCol="2" spcCol="612000">
            <a:spAutoFit/>
          </a:bodyPr>
          <a:lstStyle/>
          <a:p>
            <a:pPr marL="360000" indent="-360000">
              <a:lnSpc>
                <a:spcPct val="149000"/>
              </a:lnSpc>
              <a:buClr>
                <a:schemeClr val="accent1"/>
              </a:buClr>
              <a:buFont typeface="Wingdings" panose="05000000000000000000" pitchFamily="2" charset="2"/>
              <a:buChar char="ü"/>
            </a:pPr>
            <a:r>
              <a:rPr lang="zh-CN" altLang="en-US" dirty="0" smtClean="0">
                <a:solidFill>
                  <a:schemeClr val="tx1">
                    <a:lumMod val="85000"/>
                    <a:lumOff val="15000"/>
                  </a:schemeClr>
                </a:solidFill>
                <a:latin typeface="Microsoft YaHei" panose="020B0503020204020204" pitchFamily="34" charset="-122"/>
                <a:ea typeface="Microsoft YaHei" panose="020B0503020204020204" pitchFamily="34" charset="-122"/>
              </a:rPr>
              <a:t>优先发展</a:t>
            </a:r>
            <a:r>
              <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rPr>
              <a:t>教育事业</a:t>
            </a:r>
            <a:endParaRPr lang="zh-CN" altLang="en-US" dirty="0" smtClean="0">
              <a:solidFill>
                <a:schemeClr val="tx1">
                  <a:lumMod val="85000"/>
                  <a:lumOff val="15000"/>
                </a:schemeClr>
              </a:solidFill>
            </a:endParaRPr>
          </a:p>
          <a:p>
            <a:pPr marL="360000" indent="-360000">
              <a:lnSpc>
                <a:spcPct val="149000"/>
              </a:lnSpc>
              <a:buClr>
                <a:schemeClr val="accent1"/>
              </a:buClr>
              <a:buFont typeface="Wingdings" panose="05000000000000000000" pitchFamily="2" charset="2"/>
              <a:buChar char="ü"/>
            </a:pPr>
            <a:r>
              <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rPr>
              <a:t>提高就业质量和人民收入水平</a:t>
            </a:r>
            <a:endParaRPr lang="zh-CN" altLang="en-US" dirty="0" smtClean="0">
              <a:solidFill>
                <a:schemeClr val="tx1">
                  <a:lumMod val="85000"/>
                  <a:lumOff val="15000"/>
                </a:schemeClr>
              </a:solidFill>
            </a:endParaRPr>
          </a:p>
          <a:p>
            <a:pPr marL="360000" indent="-360000">
              <a:lnSpc>
                <a:spcPct val="149000"/>
              </a:lnSpc>
              <a:buClr>
                <a:schemeClr val="accent1"/>
              </a:buClr>
              <a:buFont typeface="Wingdings" panose="05000000000000000000" pitchFamily="2" charset="2"/>
              <a:buChar char="ü"/>
            </a:pPr>
            <a:r>
              <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rPr>
              <a:t>加强社会保障体系建设</a:t>
            </a:r>
            <a:endParaRPr lang="zh-CN" altLang="en-US" dirty="0" smtClean="0">
              <a:solidFill>
                <a:schemeClr val="tx1">
                  <a:lumMod val="85000"/>
                  <a:lumOff val="15000"/>
                </a:schemeClr>
              </a:solidFill>
            </a:endParaRPr>
          </a:p>
          <a:p>
            <a:pPr marL="360000" indent="-360000">
              <a:lnSpc>
                <a:spcPct val="149000"/>
              </a:lnSpc>
              <a:buClr>
                <a:schemeClr val="accent1"/>
              </a:buClr>
              <a:buFont typeface="Wingdings" panose="05000000000000000000" pitchFamily="2" charset="2"/>
              <a:buChar char="ü"/>
            </a:pPr>
            <a:r>
              <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rPr>
              <a:t>坚决打赢脱贫攻坚战</a:t>
            </a:r>
            <a:endParaRPr lang="zh-CN" altLang="en-US" dirty="0" smtClean="0">
              <a:solidFill>
                <a:schemeClr val="tx1">
                  <a:lumMod val="85000"/>
                  <a:lumOff val="15000"/>
                </a:schemeClr>
              </a:solidFill>
            </a:endParaRPr>
          </a:p>
          <a:p>
            <a:pPr marL="360000" indent="-360000">
              <a:lnSpc>
                <a:spcPct val="149000"/>
              </a:lnSpc>
              <a:buClr>
                <a:schemeClr val="accent1"/>
              </a:buClr>
              <a:buFont typeface="Wingdings" panose="05000000000000000000" pitchFamily="2" charset="2"/>
              <a:buChar char="ü"/>
            </a:pPr>
            <a:r>
              <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rPr>
              <a:t>实施健康中国战略</a:t>
            </a:r>
            <a:endParaRPr lang="zh-CN" altLang="en-US" dirty="0" smtClean="0">
              <a:solidFill>
                <a:schemeClr val="tx1">
                  <a:lumMod val="85000"/>
                  <a:lumOff val="15000"/>
                </a:schemeClr>
              </a:solidFill>
            </a:endParaRPr>
          </a:p>
          <a:p>
            <a:pPr marL="360000" indent="-360000">
              <a:lnSpc>
                <a:spcPct val="149000"/>
              </a:lnSpc>
              <a:buClr>
                <a:schemeClr val="accent1"/>
              </a:buClr>
              <a:buFont typeface="Wingdings" panose="05000000000000000000" pitchFamily="2" charset="2"/>
              <a:buChar char="ü"/>
            </a:pPr>
            <a:r>
              <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rPr>
              <a:t>打造共建共治共享的社会治理格局</a:t>
            </a:r>
            <a:endParaRPr lang="zh-CN" altLang="en-US" dirty="0" smtClean="0">
              <a:solidFill>
                <a:schemeClr val="tx1">
                  <a:lumMod val="85000"/>
                  <a:lumOff val="15000"/>
                </a:schemeClr>
              </a:solidFill>
            </a:endParaRPr>
          </a:p>
          <a:p>
            <a:pPr marL="360000" indent="-360000">
              <a:lnSpc>
                <a:spcPct val="149000"/>
              </a:lnSpc>
              <a:buClr>
                <a:schemeClr val="accent1"/>
              </a:buClr>
              <a:buFont typeface="Wingdings" panose="05000000000000000000" pitchFamily="2" charset="2"/>
              <a:buChar char="ü"/>
            </a:pPr>
            <a:r>
              <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rPr>
              <a:t>有效维护国家</a:t>
            </a:r>
            <a:r>
              <a:rPr lang="zh-CN" altLang="en-US" dirty="0" smtClean="0">
                <a:solidFill>
                  <a:schemeClr val="tx1">
                    <a:lumMod val="85000"/>
                    <a:lumOff val="15000"/>
                  </a:schemeClr>
                </a:solidFill>
                <a:latin typeface="Microsoft YaHei" panose="020B0503020204020204" pitchFamily="34" charset="-122"/>
                <a:ea typeface="Microsoft YaHei" panose="020B0503020204020204" pitchFamily="34" charset="-122"/>
              </a:rPr>
              <a:t>安全</a:t>
            </a:r>
            <a:endParaRPr lang="zh-CN" altLang="en-US" dirty="0" smtClean="0">
              <a:solidFill>
                <a:schemeClr val="tx1">
                  <a:lumMod val="85000"/>
                  <a:lumOff val="15000"/>
                </a:schemeClr>
              </a:solidFill>
            </a:endParaRPr>
          </a:p>
        </p:txBody>
      </p:sp>
    </p:spTree>
    <p:extLst>
      <p:ext uri="{BB962C8B-B14F-4D97-AF65-F5344CB8AC3E}">
        <p14:creationId xmlns:p14="http://schemas.microsoft.com/office/powerpoint/2010/main" val="162464418"/>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dissolve">
                                      <p:cBhvr>
                                        <p:cTn id="11" dur="1000"/>
                                        <p:tgtEl>
                                          <p:spTgt spid="23"/>
                                        </p:tgtEl>
                                      </p:cBhvr>
                                    </p:animEffect>
                                  </p:childTnLst>
                                </p:cTn>
                              </p:par>
                            </p:childTnLst>
                          </p:cTn>
                        </p:par>
                        <p:par>
                          <p:cTn id="12" fill="hold">
                            <p:stCondLst>
                              <p:cond delay="1500"/>
                            </p:stCondLst>
                            <p:childTnLst>
                              <p:par>
                                <p:cTn id="13" presetID="2" presetClass="entr" presetSubtype="8" fill="hold" grpId="0" nodeType="afterEffect">
                                  <p:stCondLst>
                                    <p:cond delay="0"/>
                                  </p:stCondLst>
                                  <p:childTnLst>
                                    <p:set>
                                      <p:cBhvr>
                                        <p:cTn id="14" dur="1" fill="hold">
                                          <p:stCondLst>
                                            <p:cond delay="0"/>
                                          </p:stCondLst>
                                        </p:cTn>
                                        <p:tgtEl>
                                          <p:spTgt spid="24">
                                            <p:txEl>
                                              <p:pRg st="0" end="0"/>
                                            </p:txEl>
                                          </p:spTgt>
                                        </p:tgtEl>
                                        <p:attrNameLst>
                                          <p:attrName>style.visibility</p:attrName>
                                        </p:attrNameLst>
                                      </p:cBhvr>
                                      <p:to>
                                        <p:strVal val="visible"/>
                                      </p:to>
                                    </p:set>
                                    <p:anim calcmode="lin" valueType="num">
                                      <p:cBhvr additive="base">
                                        <p:cTn id="15" dur="500" fill="hold"/>
                                        <p:tgtEl>
                                          <p:spTgt spid="24">
                                            <p:txEl>
                                              <p:pRg st="0" end="0"/>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24">
                                            <p:txEl>
                                              <p:pRg st="0" end="0"/>
                                            </p:txEl>
                                          </p:spTgt>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50"/>
                                  </p:stCondLst>
                                  <p:childTnLst>
                                    <p:set>
                                      <p:cBhvr>
                                        <p:cTn id="18" dur="1" fill="hold">
                                          <p:stCondLst>
                                            <p:cond delay="0"/>
                                          </p:stCondLst>
                                        </p:cTn>
                                        <p:tgtEl>
                                          <p:spTgt spid="24">
                                            <p:txEl>
                                              <p:pRg st="1" end="1"/>
                                            </p:txEl>
                                          </p:spTgt>
                                        </p:tgtEl>
                                        <p:attrNameLst>
                                          <p:attrName>style.visibility</p:attrName>
                                        </p:attrNameLst>
                                      </p:cBhvr>
                                      <p:to>
                                        <p:strVal val="visible"/>
                                      </p:to>
                                    </p:set>
                                    <p:anim calcmode="lin" valueType="num">
                                      <p:cBhvr additive="base">
                                        <p:cTn id="19" dur="500" fill="hold"/>
                                        <p:tgtEl>
                                          <p:spTgt spid="24">
                                            <p:txEl>
                                              <p:pRg st="1" end="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4">
                                            <p:txEl>
                                              <p:pRg st="1" end="1"/>
                                            </p:txEl>
                                          </p:spTgt>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500"/>
                                  </p:stCondLst>
                                  <p:childTnLst>
                                    <p:set>
                                      <p:cBhvr>
                                        <p:cTn id="22" dur="1" fill="hold">
                                          <p:stCondLst>
                                            <p:cond delay="0"/>
                                          </p:stCondLst>
                                        </p:cTn>
                                        <p:tgtEl>
                                          <p:spTgt spid="24">
                                            <p:txEl>
                                              <p:pRg st="2" end="2"/>
                                            </p:txEl>
                                          </p:spTgt>
                                        </p:tgtEl>
                                        <p:attrNameLst>
                                          <p:attrName>style.visibility</p:attrName>
                                        </p:attrNameLst>
                                      </p:cBhvr>
                                      <p:to>
                                        <p:strVal val="visible"/>
                                      </p:to>
                                    </p:set>
                                    <p:anim calcmode="lin" valueType="num">
                                      <p:cBhvr additive="base">
                                        <p:cTn id="23" dur="500" fill="hold"/>
                                        <p:tgtEl>
                                          <p:spTgt spid="24">
                                            <p:txEl>
                                              <p:pRg st="2" end="2"/>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24">
                                            <p:txEl>
                                              <p:pRg st="2" end="2"/>
                                            </p:txEl>
                                          </p:spTgt>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750"/>
                                  </p:stCondLst>
                                  <p:childTnLst>
                                    <p:set>
                                      <p:cBhvr>
                                        <p:cTn id="26" dur="1" fill="hold">
                                          <p:stCondLst>
                                            <p:cond delay="0"/>
                                          </p:stCondLst>
                                        </p:cTn>
                                        <p:tgtEl>
                                          <p:spTgt spid="24">
                                            <p:txEl>
                                              <p:pRg st="3" end="3"/>
                                            </p:txEl>
                                          </p:spTgt>
                                        </p:tgtEl>
                                        <p:attrNameLst>
                                          <p:attrName>style.visibility</p:attrName>
                                        </p:attrNameLst>
                                      </p:cBhvr>
                                      <p:to>
                                        <p:strVal val="visible"/>
                                      </p:to>
                                    </p:set>
                                    <p:anim calcmode="lin" valueType="num">
                                      <p:cBhvr additive="base">
                                        <p:cTn id="27" dur="500" fill="hold"/>
                                        <p:tgtEl>
                                          <p:spTgt spid="24">
                                            <p:txEl>
                                              <p:pRg st="3" end="3"/>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24">
                                            <p:txEl>
                                              <p:pRg st="3" end="3"/>
                                            </p:txEl>
                                          </p:spTgt>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1000"/>
                                  </p:stCondLst>
                                  <p:childTnLst>
                                    <p:set>
                                      <p:cBhvr>
                                        <p:cTn id="30" dur="1" fill="hold">
                                          <p:stCondLst>
                                            <p:cond delay="0"/>
                                          </p:stCondLst>
                                        </p:cTn>
                                        <p:tgtEl>
                                          <p:spTgt spid="24">
                                            <p:txEl>
                                              <p:pRg st="4" end="4"/>
                                            </p:txEl>
                                          </p:spTgt>
                                        </p:tgtEl>
                                        <p:attrNameLst>
                                          <p:attrName>style.visibility</p:attrName>
                                        </p:attrNameLst>
                                      </p:cBhvr>
                                      <p:to>
                                        <p:strVal val="visible"/>
                                      </p:to>
                                    </p:set>
                                    <p:anim calcmode="lin" valueType="num">
                                      <p:cBhvr additive="base">
                                        <p:cTn id="31" dur="500" fill="hold"/>
                                        <p:tgtEl>
                                          <p:spTgt spid="24">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4">
                                            <p:txEl>
                                              <p:pRg st="4" end="4"/>
                                            </p:txEl>
                                          </p:spTgt>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1250"/>
                                  </p:stCondLst>
                                  <p:childTnLst>
                                    <p:set>
                                      <p:cBhvr>
                                        <p:cTn id="34" dur="1" fill="hold">
                                          <p:stCondLst>
                                            <p:cond delay="0"/>
                                          </p:stCondLst>
                                        </p:cTn>
                                        <p:tgtEl>
                                          <p:spTgt spid="24">
                                            <p:txEl>
                                              <p:pRg st="5" end="5"/>
                                            </p:txEl>
                                          </p:spTgt>
                                        </p:tgtEl>
                                        <p:attrNameLst>
                                          <p:attrName>style.visibility</p:attrName>
                                        </p:attrNameLst>
                                      </p:cBhvr>
                                      <p:to>
                                        <p:strVal val="visible"/>
                                      </p:to>
                                    </p:set>
                                    <p:anim calcmode="lin" valueType="num">
                                      <p:cBhvr additive="base">
                                        <p:cTn id="35" dur="500" fill="hold"/>
                                        <p:tgtEl>
                                          <p:spTgt spid="24">
                                            <p:txEl>
                                              <p:pRg st="5" end="5"/>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24">
                                            <p:txEl>
                                              <p:pRg st="5" end="5"/>
                                            </p:txEl>
                                          </p:spTgt>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1500"/>
                                  </p:stCondLst>
                                  <p:childTnLst>
                                    <p:set>
                                      <p:cBhvr>
                                        <p:cTn id="38" dur="1" fill="hold">
                                          <p:stCondLst>
                                            <p:cond delay="0"/>
                                          </p:stCondLst>
                                        </p:cTn>
                                        <p:tgtEl>
                                          <p:spTgt spid="24">
                                            <p:txEl>
                                              <p:pRg st="6" end="6"/>
                                            </p:txEl>
                                          </p:spTgt>
                                        </p:tgtEl>
                                        <p:attrNameLst>
                                          <p:attrName>style.visibility</p:attrName>
                                        </p:attrNameLst>
                                      </p:cBhvr>
                                      <p:to>
                                        <p:strVal val="visible"/>
                                      </p:to>
                                    </p:set>
                                    <p:anim calcmode="lin" valueType="num">
                                      <p:cBhvr additive="base">
                                        <p:cTn id="39" dur="500" fill="hold"/>
                                        <p:tgtEl>
                                          <p:spTgt spid="24">
                                            <p:txEl>
                                              <p:pRg st="6" end="6"/>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24">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P spid="24"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467853" y="1323975"/>
            <a:ext cx="9256296" cy="4733317"/>
            <a:chOff x="1467853" y="1323975"/>
            <a:chExt cx="9256296" cy="4733317"/>
          </a:xfrm>
        </p:grpSpPr>
        <p:sp>
          <p:nvSpPr>
            <p:cNvPr id="2" name="圆角矩形 1"/>
            <p:cNvSpPr/>
            <p:nvPr/>
          </p:nvSpPr>
          <p:spPr>
            <a:xfrm>
              <a:off x="1467853" y="1880828"/>
              <a:ext cx="9256296" cy="4176464"/>
            </a:xfrm>
            <a:prstGeom prst="roundRect">
              <a:avLst>
                <a:gd name="adj" fmla="val 2025"/>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2171564" y="1323975"/>
              <a:ext cx="7848872" cy="957542"/>
              <a:chOff x="2171564" y="1323975"/>
              <a:chExt cx="7848872" cy="957542"/>
            </a:xfrm>
          </p:grpSpPr>
          <p:sp>
            <p:nvSpPr>
              <p:cNvPr id="35" name="直角三角形 34"/>
              <p:cNvSpPr/>
              <p:nvPr/>
            </p:nvSpPr>
            <p:spPr>
              <a:xfrm>
                <a:off x="3647727" y="1323975"/>
                <a:ext cx="276951" cy="276951"/>
              </a:xfrm>
              <a:prstGeom prst="rtTriangle">
                <a:avLst/>
              </a:prstGeom>
              <a:solidFill>
                <a:schemeClr val="accent1">
                  <a:lumMod val="75000"/>
                </a:schemeClr>
              </a:solid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chemeClr val="accent1"/>
                  </a:solidFill>
                </a:endParaRPr>
              </a:p>
            </p:txBody>
          </p:sp>
          <p:sp>
            <p:nvSpPr>
              <p:cNvPr id="4" name="矩形 3"/>
              <p:cNvSpPr/>
              <p:nvPr/>
            </p:nvSpPr>
            <p:spPr>
              <a:xfrm>
                <a:off x="2171564" y="1535923"/>
                <a:ext cx="7848872" cy="6898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243572" y="1334000"/>
                <a:ext cx="1388388" cy="947517"/>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accent1"/>
                    </a:solidFill>
                  </a:rPr>
                  <a:t>生态</a:t>
                </a:r>
                <a:endParaRPr lang="en-US" altLang="zh-CN" sz="2400" b="1" dirty="0" smtClean="0">
                  <a:solidFill>
                    <a:schemeClr val="accent1"/>
                  </a:solidFill>
                </a:endParaRPr>
              </a:p>
              <a:p>
                <a:pPr algn="ctr"/>
                <a:r>
                  <a:rPr lang="zh-CN" altLang="en-US" sz="2400" b="1" dirty="0" smtClean="0">
                    <a:solidFill>
                      <a:schemeClr val="accent1"/>
                    </a:solidFill>
                  </a:rPr>
                  <a:t>方面</a:t>
                </a:r>
                <a:endParaRPr lang="zh-CN" altLang="en-US" sz="2400" b="1" dirty="0">
                  <a:solidFill>
                    <a:schemeClr val="accent1"/>
                  </a:solidFill>
                </a:endParaRPr>
              </a:p>
            </p:txBody>
          </p:sp>
        </p:grpSp>
      </p:grpSp>
      <p:sp>
        <p:nvSpPr>
          <p:cNvPr id="5" name="矩形 4"/>
          <p:cNvSpPr/>
          <p:nvPr/>
        </p:nvSpPr>
        <p:spPr>
          <a:xfrm>
            <a:off x="3899756" y="1634607"/>
            <a:ext cx="5852884" cy="492443"/>
          </a:xfrm>
          <a:prstGeom prst="rect">
            <a:avLst/>
          </a:prstGeom>
        </p:spPr>
        <p:txBody>
          <a:bodyPr wrap="none">
            <a:spAutoFit/>
          </a:bodyPr>
          <a:lstStyle/>
          <a:p>
            <a:r>
              <a:rPr lang="zh-CN" altLang="en-US" sz="2600" b="1" dirty="0">
                <a:solidFill>
                  <a:schemeClr val="bg1"/>
                </a:solidFill>
                <a:latin typeface="Microsoft YaHei" panose="020B0503020204020204" pitchFamily="34" charset="-122"/>
                <a:ea typeface="Microsoft YaHei" panose="020B0503020204020204" pitchFamily="34" charset="-122"/>
              </a:rPr>
              <a:t>加快生态文明体制改革，建设美丽中国</a:t>
            </a:r>
          </a:p>
        </p:txBody>
      </p:sp>
      <p:sp>
        <p:nvSpPr>
          <p:cNvPr id="7" name="矩形 6"/>
          <p:cNvSpPr/>
          <p:nvPr/>
        </p:nvSpPr>
        <p:spPr>
          <a:xfrm>
            <a:off x="1887600" y="2493465"/>
            <a:ext cx="8416800" cy="1251818"/>
          </a:xfrm>
          <a:prstGeom prst="rect">
            <a:avLst/>
          </a:prstGeom>
        </p:spPr>
        <p:txBody>
          <a:bodyPr wrap="square">
            <a:spAutoFit/>
          </a:bodyPr>
          <a:lstStyle/>
          <a:p>
            <a:pPr>
              <a:lnSpc>
                <a:spcPct val="145000"/>
              </a:lnSpc>
            </a:pPr>
            <a:r>
              <a:rPr lang="zh-CN" altLang="en-US" dirty="0" smtClean="0">
                <a:solidFill>
                  <a:schemeClr val="tx1">
                    <a:lumMod val="85000"/>
                    <a:lumOff val="15000"/>
                  </a:schemeClr>
                </a:solidFill>
                <a:latin typeface="Microsoft YaHei" panose="020B0503020204020204" pitchFamily="34" charset="-122"/>
                <a:ea typeface="Microsoft YaHei" panose="020B0503020204020204" pitchFamily="34" charset="-122"/>
              </a:rPr>
              <a:t>我们要建设的现代化是人与自然和谐共生的现代化，必须坚持节约优先、保护优先、自然恢复为主的方针，形成节约资源和保护环境的空间格局、产业结构、生产方式、生活方式，还自然以宁静、和谐、美丽。</a:t>
            </a:r>
            <a:endPar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grpSp>
        <p:nvGrpSpPr>
          <p:cNvPr id="34" name="组合 33"/>
          <p:cNvGrpSpPr/>
          <p:nvPr/>
        </p:nvGrpSpPr>
        <p:grpSpPr>
          <a:xfrm>
            <a:off x="1991544" y="4095073"/>
            <a:ext cx="3492388" cy="504057"/>
            <a:chOff x="2027548" y="3681028"/>
            <a:chExt cx="3492388" cy="504057"/>
          </a:xfrm>
        </p:grpSpPr>
        <p:sp>
          <p:nvSpPr>
            <p:cNvPr id="13" name="矩形 12"/>
            <p:cNvSpPr/>
            <p:nvPr/>
          </p:nvSpPr>
          <p:spPr>
            <a:xfrm>
              <a:off x="2171564" y="3681028"/>
              <a:ext cx="3348372" cy="504056"/>
            </a:xfrm>
            <a:prstGeom prst="rect">
              <a:avLst/>
            </a:prstGeom>
            <a:solidFill>
              <a:schemeClr val="bg1"/>
            </a:solidFill>
            <a:ln>
              <a:noFill/>
            </a:ln>
            <a:effectLst>
              <a:innerShdw blurRad="1524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2027548" y="3681029"/>
              <a:ext cx="504056" cy="50405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dirty="0" smtClean="0">
                  <a:latin typeface="Impact" panose="020B0806030902050204" pitchFamily="34" charset="0"/>
                </a:rPr>
                <a:t>01</a:t>
              </a:r>
              <a:endParaRPr lang="zh-CN" altLang="en-US" sz="2400" dirty="0">
                <a:latin typeface="Impact" panose="020B0806030902050204" pitchFamily="34" charset="0"/>
              </a:endParaRPr>
            </a:p>
          </p:txBody>
        </p:sp>
        <p:sp>
          <p:nvSpPr>
            <p:cNvPr id="23" name="矩形 22"/>
            <p:cNvSpPr/>
            <p:nvPr/>
          </p:nvSpPr>
          <p:spPr>
            <a:xfrm>
              <a:off x="2690136" y="3748390"/>
              <a:ext cx="1569660" cy="369332"/>
            </a:xfrm>
            <a:prstGeom prst="rect">
              <a:avLst/>
            </a:prstGeom>
          </p:spPr>
          <p:txBody>
            <a:bodyPr wrap="none">
              <a:spAutoFit/>
            </a:bodyPr>
            <a:lstStyle/>
            <a:p>
              <a:r>
                <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rPr>
                <a:t>推进绿色发展</a:t>
              </a:r>
              <a:endParaRPr lang="zh-CN" altLang="en-US" dirty="0">
                <a:solidFill>
                  <a:schemeClr val="tx1">
                    <a:lumMod val="85000"/>
                    <a:lumOff val="15000"/>
                  </a:schemeClr>
                </a:solidFill>
              </a:endParaRPr>
            </a:p>
          </p:txBody>
        </p:sp>
      </p:grpSp>
      <p:grpSp>
        <p:nvGrpSpPr>
          <p:cNvPr id="31" name="组合 30"/>
          <p:cNvGrpSpPr/>
          <p:nvPr/>
        </p:nvGrpSpPr>
        <p:grpSpPr>
          <a:xfrm>
            <a:off x="1991544" y="4905164"/>
            <a:ext cx="3492388" cy="504056"/>
            <a:chOff x="2027548" y="4379205"/>
            <a:chExt cx="3492388" cy="504056"/>
          </a:xfrm>
        </p:grpSpPr>
        <p:sp>
          <p:nvSpPr>
            <p:cNvPr id="14" name="矩形 13"/>
            <p:cNvSpPr/>
            <p:nvPr/>
          </p:nvSpPr>
          <p:spPr>
            <a:xfrm>
              <a:off x="2171564" y="4379205"/>
              <a:ext cx="3348372" cy="504056"/>
            </a:xfrm>
            <a:prstGeom prst="rect">
              <a:avLst/>
            </a:prstGeom>
            <a:solidFill>
              <a:schemeClr val="bg1"/>
            </a:solidFill>
            <a:ln>
              <a:noFill/>
            </a:ln>
            <a:effectLst>
              <a:innerShdw blurRad="1524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2027548" y="4379205"/>
              <a:ext cx="504056" cy="50405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dirty="0" smtClean="0">
                  <a:latin typeface="Impact" panose="020B0806030902050204" pitchFamily="34" charset="0"/>
                </a:rPr>
                <a:t>02</a:t>
              </a:r>
              <a:endParaRPr lang="zh-CN" altLang="en-US" sz="2400" dirty="0">
                <a:latin typeface="Impact" panose="020B0806030902050204" pitchFamily="34" charset="0"/>
              </a:endParaRPr>
            </a:p>
          </p:txBody>
        </p:sp>
        <p:sp>
          <p:nvSpPr>
            <p:cNvPr id="24" name="矩形 23"/>
            <p:cNvSpPr/>
            <p:nvPr/>
          </p:nvSpPr>
          <p:spPr>
            <a:xfrm>
              <a:off x="2702910" y="4446567"/>
              <a:ext cx="2492990" cy="369332"/>
            </a:xfrm>
            <a:prstGeom prst="rect">
              <a:avLst/>
            </a:prstGeom>
          </p:spPr>
          <p:txBody>
            <a:bodyPr wrap="none">
              <a:spAutoFit/>
            </a:bodyPr>
            <a:lstStyle/>
            <a:p>
              <a:r>
                <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rPr>
                <a:t>着力解决突出环境问题</a:t>
              </a:r>
              <a:endParaRPr lang="zh-CN" altLang="en-US" dirty="0">
                <a:solidFill>
                  <a:schemeClr val="tx1">
                    <a:lumMod val="85000"/>
                    <a:lumOff val="15000"/>
                  </a:schemeClr>
                </a:solidFill>
              </a:endParaRPr>
            </a:p>
          </p:txBody>
        </p:sp>
      </p:grpSp>
      <p:grpSp>
        <p:nvGrpSpPr>
          <p:cNvPr id="37" name="组合 36"/>
          <p:cNvGrpSpPr/>
          <p:nvPr/>
        </p:nvGrpSpPr>
        <p:grpSpPr>
          <a:xfrm>
            <a:off x="6528048" y="4095073"/>
            <a:ext cx="3492388" cy="504057"/>
            <a:chOff x="2027548" y="3681028"/>
            <a:chExt cx="3492388" cy="504057"/>
          </a:xfrm>
        </p:grpSpPr>
        <p:sp>
          <p:nvSpPr>
            <p:cNvPr id="38" name="矩形 37"/>
            <p:cNvSpPr/>
            <p:nvPr/>
          </p:nvSpPr>
          <p:spPr>
            <a:xfrm>
              <a:off x="2171564" y="3681028"/>
              <a:ext cx="3348372" cy="504056"/>
            </a:xfrm>
            <a:prstGeom prst="rect">
              <a:avLst/>
            </a:prstGeom>
            <a:solidFill>
              <a:schemeClr val="bg1"/>
            </a:solidFill>
            <a:ln>
              <a:noFill/>
            </a:ln>
            <a:effectLst>
              <a:innerShdw blurRad="1524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027548" y="3681029"/>
              <a:ext cx="504056" cy="50405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dirty="0" smtClean="0">
                  <a:latin typeface="Impact" panose="020B0806030902050204" pitchFamily="34" charset="0"/>
                </a:rPr>
                <a:t>03</a:t>
              </a:r>
              <a:endParaRPr lang="zh-CN" altLang="en-US" sz="2400" dirty="0">
                <a:latin typeface="Impact" panose="020B0806030902050204" pitchFamily="34" charset="0"/>
              </a:endParaRPr>
            </a:p>
          </p:txBody>
        </p:sp>
        <p:sp>
          <p:nvSpPr>
            <p:cNvPr id="40" name="矩形 39"/>
            <p:cNvSpPr/>
            <p:nvPr/>
          </p:nvSpPr>
          <p:spPr>
            <a:xfrm>
              <a:off x="2690136" y="3748390"/>
              <a:ext cx="2492990" cy="369332"/>
            </a:xfrm>
            <a:prstGeom prst="rect">
              <a:avLst/>
            </a:prstGeom>
          </p:spPr>
          <p:txBody>
            <a:bodyPr wrap="none">
              <a:spAutoFit/>
            </a:bodyPr>
            <a:lstStyle/>
            <a:p>
              <a:r>
                <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rPr>
                <a:t>加大生态系统保护力度</a:t>
              </a:r>
              <a:endParaRPr lang="zh-CN" altLang="en-US" dirty="0">
                <a:solidFill>
                  <a:schemeClr val="tx1">
                    <a:lumMod val="85000"/>
                    <a:lumOff val="15000"/>
                  </a:schemeClr>
                </a:solidFill>
              </a:endParaRPr>
            </a:p>
          </p:txBody>
        </p:sp>
      </p:grpSp>
      <p:grpSp>
        <p:nvGrpSpPr>
          <p:cNvPr id="41" name="组合 40"/>
          <p:cNvGrpSpPr/>
          <p:nvPr/>
        </p:nvGrpSpPr>
        <p:grpSpPr>
          <a:xfrm>
            <a:off x="6528048" y="4905164"/>
            <a:ext cx="3492388" cy="504056"/>
            <a:chOff x="2027548" y="4379205"/>
            <a:chExt cx="3492388" cy="504056"/>
          </a:xfrm>
        </p:grpSpPr>
        <p:sp>
          <p:nvSpPr>
            <p:cNvPr id="42" name="矩形 41"/>
            <p:cNvSpPr/>
            <p:nvPr/>
          </p:nvSpPr>
          <p:spPr>
            <a:xfrm>
              <a:off x="2171564" y="4379205"/>
              <a:ext cx="3348372" cy="504056"/>
            </a:xfrm>
            <a:prstGeom prst="rect">
              <a:avLst/>
            </a:prstGeom>
            <a:solidFill>
              <a:schemeClr val="bg1"/>
            </a:solidFill>
            <a:ln>
              <a:noFill/>
            </a:ln>
            <a:effectLst>
              <a:innerShdw blurRad="1524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027548" y="4379205"/>
              <a:ext cx="504056" cy="50405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dirty="0" smtClean="0">
                  <a:latin typeface="Impact" panose="020B0806030902050204" pitchFamily="34" charset="0"/>
                </a:rPr>
                <a:t>04</a:t>
              </a:r>
              <a:endParaRPr lang="zh-CN" altLang="en-US" sz="2400" dirty="0">
                <a:latin typeface="Impact" panose="020B0806030902050204" pitchFamily="34" charset="0"/>
              </a:endParaRPr>
            </a:p>
          </p:txBody>
        </p:sp>
        <p:sp>
          <p:nvSpPr>
            <p:cNvPr id="44" name="矩形 43"/>
            <p:cNvSpPr/>
            <p:nvPr/>
          </p:nvSpPr>
          <p:spPr>
            <a:xfrm>
              <a:off x="2702910" y="4446567"/>
              <a:ext cx="2492990" cy="369332"/>
            </a:xfrm>
            <a:prstGeom prst="rect">
              <a:avLst/>
            </a:prstGeom>
          </p:spPr>
          <p:txBody>
            <a:bodyPr wrap="none">
              <a:spAutoFit/>
            </a:bodyPr>
            <a:lstStyle/>
            <a:p>
              <a:r>
                <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rPr>
                <a:t>改革生态环境监管体制</a:t>
              </a:r>
              <a:endParaRPr lang="zh-CN" altLang="en-US" dirty="0">
                <a:solidFill>
                  <a:schemeClr val="tx1">
                    <a:lumMod val="85000"/>
                    <a:lumOff val="15000"/>
                  </a:schemeClr>
                </a:solidFill>
              </a:endParaRPr>
            </a:p>
          </p:txBody>
        </p:sp>
      </p:grpSp>
    </p:spTree>
    <p:extLst>
      <p:ext uri="{BB962C8B-B14F-4D97-AF65-F5344CB8AC3E}">
        <p14:creationId xmlns:p14="http://schemas.microsoft.com/office/powerpoint/2010/main" val="3901384509"/>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dissolve">
                                      <p:cBhvr>
                                        <p:cTn id="11" dur="1000"/>
                                        <p:tgtEl>
                                          <p:spTgt spid="7"/>
                                        </p:tgtEl>
                                      </p:cBhvr>
                                    </p:animEffect>
                                  </p:childTnLst>
                                </p:cTn>
                              </p:par>
                            </p:childTnLst>
                          </p:cTn>
                        </p:par>
                        <p:par>
                          <p:cTn id="12" fill="hold">
                            <p:stCondLst>
                              <p:cond delay="1500"/>
                            </p:stCondLst>
                            <p:childTnLst>
                              <p:par>
                                <p:cTn id="13" presetID="52" presetClass="entr" presetSubtype="0" fill="hold" nodeType="afterEffect">
                                  <p:stCondLst>
                                    <p:cond delay="0"/>
                                  </p:stCondLst>
                                  <p:childTnLst>
                                    <p:set>
                                      <p:cBhvr>
                                        <p:cTn id="14" dur="1" fill="hold">
                                          <p:stCondLst>
                                            <p:cond delay="0"/>
                                          </p:stCondLst>
                                        </p:cTn>
                                        <p:tgtEl>
                                          <p:spTgt spid="34"/>
                                        </p:tgtEl>
                                        <p:attrNameLst>
                                          <p:attrName>style.visibility</p:attrName>
                                        </p:attrNameLst>
                                      </p:cBhvr>
                                      <p:to>
                                        <p:strVal val="visible"/>
                                      </p:to>
                                    </p:set>
                                    <p:animScale>
                                      <p:cBhvr>
                                        <p:cTn id="15"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34"/>
                                        </p:tgtEl>
                                        <p:attrNameLst>
                                          <p:attrName>ppt_x</p:attrName>
                                          <p:attrName>ppt_y</p:attrName>
                                        </p:attrNameLst>
                                      </p:cBhvr>
                                    </p:animMotion>
                                    <p:animEffect transition="in" filter="fade">
                                      <p:cBhvr>
                                        <p:cTn id="17" dur="1000"/>
                                        <p:tgtEl>
                                          <p:spTgt spid="34"/>
                                        </p:tgtEl>
                                      </p:cBhvr>
                                    </p:animEffect>
                                  </p:childTnLst>
                                </p:cTn>
                              </p:par>
                              <p:par>
                                <p:cTn id="18" presetID="52" presetClass="entr" presetSubtype="0" fill="hold" nodeType="withEffect">
                                  <p:stCondLst>
                                    <p:cond delay="250"/>
                                  </p:stCondLst>
                                  <p:childTnLst>
                                    <p:set>
                                      <p:cBhvr>
                                        <p:cTn id="19" dur="1" fill="hold">
                                          <p:stCondLst>
                                            <p:cond delay="0"/>
                                          </p:stCondLst>
                                        </p:cTn>
                                        <p:tgtEl>
                                          <p:spTgt spid="31"/>
                                        </p:tgtEl>
                                        <p:attrNameLst>
                                          <p:attrName>style.visibility</p:attrName>
                                        </p:attrNameLst>
                                      </p:cBhvr>
                                      <p:to>
                                        <p:strVal val="visible"/>
                                      </p:to>
                                    </p:set>
                                    <p:animScale>
                                      <p:cBhvr>
                                        <p:cTn id="20"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31"/>
                                        </p:tgtEl>
                                        <p:attrNameLst>
                                          <p:attrName>ppt_x</p:attrName>
                                          <p:attrName>ppt_y</p:attrName>
                                        </p:attrNameLst>
                                      </p:cBhvr>
                                    </p:animMotion>
                                    <p:animEffect transition="in" filter="fade">
                                      <p:cBhvr>
                                        <p:cTn id="22" dur="1000"/>
                                        <p:tgtEl>
                                          <p:spTgt spid="31"/>
                                        </p:tgtEl>
                                      </p:cBhvr>
                                    </p:animEffect>
                                  </p:childTnLst>
                                </p:cTn>
                              </p:par>
                              <p:par>
                                <p:cTn id="23" presetID="52" presetClass="entr" presetSubtype="0" fill="hold" nodeType="withEffect">
                                  <p:stCondLst>
                                    <p:cond delay="500"/>
                                  </p:stCondLst>
                                  <p:childTnLst>
                                    <p:set>
                                      <p:cBhvr>
                                        <p:cTn id="24" dur="1" fill="hold">
                                          <p:stCondLst>
                                            <p:cond delay="0"/>
                                          </p:stCondLst>
                                        </p:cTn>
                                        <p:tgtEl>
                                          <p:spTgt spid="37"/>
                                        </p:tgtEl>
                                        <p:attrNameLst>
                                          <p:attrName>style.visibility</p:attrName>
                                        </p:attrNameLst>
                                      </p:cBhvr>
                                      <p:to>
                                        <p:strVal val="visible"/>
                                      </p:to>
                                    </p:set>
                                    <p:animScale>
                                      <p:cBhvr>
                                        <p:cTn id="25" dur="10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37"/>
                                        </p:tgtEl>
                                        <p:attrNameLst>
                                          <p:attrName>ppt_x</p:attrName>
                                          <p:attrName>ppt_y</p:attrName>
                                        </p:attrNameLst>
                                      </p:cBhvr>
                                    </p:animMotion>
                                    <p:animEffect transition="in" filter="fade">
                                      <p:cBhvr>
                                        <p:cTn id="27" dur="1000"/>
                                        <p:tgtEl>
                                          <p:spTgt spid="37"/>
                                        </p:tgtEl>
                                      </p:cBhvr>
                                    </p:animEffect>
                                  </p:childTnLst>
                                </p:cTn>
                              </p:par>
                              <p:par>
                                <p:cTn id="28" presetID="52" presetClass="entr" presetSubtype="0" fill="hold" nodeType="withEffect">
                                  <p:stCondLst>
                                    <p:cond delay="750"/>
                                  </p:stCondLst>
                                  <p:childTnLst>
                                    <p:set>
                                      <p:cBhvr>
                                        <p:cTn id="29" dur="1" fill="hold">
                                          <p:stCondLst>
                                            <p:cond delay="0"/>
                                          </p:stCondLst>
                                        </p:cTn>
                                        <p:tgtEl>
                                          <p:spTgt spid="41"/>
                                        </p:tgtEl>
                                        <p:attrNameLst>
                                          <p:attrName>style.visibility</p:attrName>
                                        </p:attrNameLst>
                                      </p:cBhvr>
                                      <p:to>
                                        <p:strVal val="visible"/>
                                      </p:to>
                                    </p:set>
                                    <p:animScale>
                                      <p:cBhvr>
                                        <p:cTn id="30" dur="1000" decel="50000" fill="hold">
                                          <p:stCondLst>
                                            <p:cond delay="0"/>
                                          </p:stCondLst>
                                        </p:cTn>
                                        <p:tgtEl>
                                          <p:spTgt spid="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41"/>
                                        </p:tgtEl>
                                        <p:attrNameLst>
                                          <p:attrName>ppt_x</p:attrName>
                                          <p:attrName>ppt_y</p:attrName>
                                        </p:attrNameLst>
                                      </p:cBhvr>
                                    </p:animMotion>
                                    <p:animEffect transition="in" filter="fade">
                                      <p:cBhvr>
                                        <p:cTn id="32"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图片 56"/>
          <p:cNvPicPr>
            <a:picLocks noChangeAspect="1"/>
          </p:cNvPicPr>
          <p:nvPr/>
        </p:nvPicPr>
        <p:blipFill>
          <a:blip r:embed="rId2" cstate="screen">
            <a:lum bright="70000" contrast="-70000"/>
            <a:extLst>
              <a:ext uri="{28A0092B-C50C-407E-A947-70E740481C1C}">
                <a14:useLocalDpi xmlns:a14="http://schemas.microsoft.com/office/drawing/2010/main"/>
              </a:ext>
            </a:extLst>
          </a:blip>
          <a:stretch>
            <a:fillRect/>
          </a:stretch>
        </p:blipFill>
        <p:spPr>
          <a:xfrm>
            <a:off x="0" y="1689770"/>
            <a:ext cx="12192000" cy="5168609"/>
          </a:xfrm>
          <a:prstGeom prst="rect">
            <a:avLst/>
          </a:prstGeom>
        </p:spPr>
      </p:pic>
      <p:sp>
        <p:nvSpPr>
          <p:cNvPr id="2" name="矩形 1"/>
          <p:cNvSpPr/>
          <p:nvPr/>
        </p:nvSpPr>
        <p:spPr>
          <a:xfrm>
            <a:off x="6312024" y="1330108"/>
            <a:ext cx="5166866" cy="484471"/>
          </a:xfrm>
          <a:prstGeom prst="rect">
            <a:avLst/>
          </a:prstGeom>
          <a:solidFill>
            <a:schemeClr val="bg1">
              <a:alpha val="60000"/>
            </a:schemeClr>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6420036" y="1349205"/>
            <a:ext cx="4019049" cy="446276"/>
          </a:xfrm>
          <a:prstGeom prst="rect">
            <a:avLst/>
          </a:prstGeom>
          <a:noFill/>
        </p:spPr>
        <p:txBody>
          <a:bodyPr wrap="none" rtlCol="0" anchor="ctr">
            <a:spAutoFit/>
          </a:bodyPr>
          <a:lstStyle/>
          <a:p>
            <a:r>
              <a:rPr lang="zh-CN" altLang="en-US" sz="2300" b="1" dirty="0" smtClean="0">
                <a:solidFill>
                  <a:schemeClr val="accent1"/>
                </a:solidFill>
                <a:cs typeface="+mn-ea"/>
                <a:sym typeface="+mn-lt"/>
              </a:rPr>
              <a:t>过去五年的工作和历史性变革</a:t>
            </a:r>
            <a:endParaRPr lang="zh-CN" altLang="en-US" sz="2300" b="1" dirty="0">
              <a:solidFill>
                <a:schemeClr val="accent1"/>
              </a:solidFill>
              <a:cs typeface="+mn-ea"/>
              <a:sym typeface="+mn-lt"/>
            </a:endParaRPr>
          </a:p>
        </p:txBody>
      </p:sp>
      <p:sp>
        <p:nvSpPr>
          <p:cNvPr id="7" name="矩形 6"/>
          <p:cNvSpPr/>
          <p:nvPr/>
        </p:nvSpPr>
        <p:spPr>
          <a:xfrm>
            <a:off x="6312024" y="2099442"/>
            <a:ext cx="5166866" cy="484471"/>
          </a:xfrm>
          <a:prstGeom prst="rect">
            <a:avLst/>
          </a:prstGeom>
          <a:solidFill>
            <a:schemeClr val="bg1">
              <a:alpha val="60000"/>
            </a:schemeClr>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文本框 7"/>
          <p:cNvSpPr txBox="1"/>
          <p:nvPr/>
        </p:nvSpPr>
        <p:spPr>
          <a:xfrm>
            <a:off x="6420036" y="2110845"/>
            <a:ext cx="4019049" cy="446276"/>
          </a:xfrm>
          <a:prstGeom prst="rect">
            <a:avLst/>
          </a:prstGeom>
          <a:noFill/>
        </p:spPr>
        <p:txBody>
          <a:bodyPr wrap="none" rtlCol="0" anchor="ctr">
            <a:spAutoFit/>
          </a:bodyPr>
          <a:lstStyle>
            <a:defPPr>
              <a:defRPr lang="zh-CN"/>
            </a:defPPr>
            <a:lvl1pPr>
              <a:defRPr sz="2300" b="1">
                <a:solidFill>
                  <a:schemeClr val="accent1"/>
                </a:solidFill>
                <a:cs typeface="+mn-ea"/>
              </a:defRPr>
            </a:lvl1pPr>
          </a:lstStyle>
          <a:p>
            <a:r>
              <a:rPr lang="zh-CN" altLang="en-US" dirty="0"/>
              <a:t>新时代中国共产党的历史使命</a:t>
            </a:r>
          </a:p>
        </p:txBody>
      </p:sp>
      <p:sp>
        <p:nvSpPr>
          <p:cNvPr id="12" name="矩形 11"/>
          <p:cNvSpPr/>
          <p:nvPr/>
        </p:nvSpPr>
        <p:spPr>
          <a:xfrm>
            <a:off x="6312024" y="2868776"/>
            <a:ext cx="5166866" cy="484471"/>
          </a:xfrm>
          <a:prstGeom prst="rect">
            <a:avLst/>
          </a:prstGeom>
          <a:solidFill>
            <a:schemeClr val="bg1">
              <a:alpha val="60000"/>
            </a:schemeClr>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文本框 12"/>
          <p:cNvSpPr txBox="1"/>
          <p:nvPr/>
        </p:nvSpPr>
        <p:spPr>
          <a:xfrm>
            <a:off x="6420036" y="2887873"/>
            <a:ext cx="5032147" cy="430887"/>
          </a:xfrm>
          <a:prstGeom prst="rect">
            <a:avLst/>
          </a:prstGeom>
          <a:noFill/>
        </p:spPr>
        <p:txBody>
          <a:bodyPr wrap="none" rtlCol="0" anchor="ctr">
            <a:spAutoFit/>
          </a:bodyPr>
          <a:lstStyle>
            <a:defPPr>
              <a:defRPr lang="zh-CN"/>
            </a:defPPr>
            <a:lvl1pPr>
              <a:defRPr sz="2300" b="1">
                <a:solidFill>
                  <a:schemeClr val="accent1"/>
                </a:solidFill>
                <a:cs typeface="+mn-ea"/>
              </a:defRPr>
            </a:lvl1pPr>
          </a:lstStyle>
          <a:p>
            <a:r>
              <a:rPr lang="zh-CN" altLang="en-US" sz="2200" spc="-100" dirty="0"/>
              <a:t>新时代中国特色社会主义思想和基本方略</a:t>
            </a:r>
            <a:endParaRPr lang="zh-CN" altLang="en-US" sz="2200" spc="-100" dirty="0">
              <a:sym typeface="+mn-lt"/>
            </a:endParaRPr>
          </a:p>
        </p:txBody>
      </p:sp>
      <p:sp>
        <p:nvSpPr>
          <p:cNvPr id="17" name="矩形 16"/>
          <p:cNvSpPr/>
          <p:nvPr/>
        </p:nvSpPr>
        <p:spPr>
          <a:xfrm>
            <a:off x="6312024" y="3638110"/>
            <a:ext cx="5166866" cy="484471"/>
          </a:xfrm>
          <a:prstGeom prst="rect">
            <a:avLst/>
          </a:prstGeom>
          <a:solidFill>
            <a:schemeClr val="bg1">
              <a:alpha val="60000"/>
            </a:schemeClr>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文本框 17"/>
          <p:cNvSpPr txBox="1"/>
          <p:nvPr/>
        </p:nvSpPr>
        <p:spPr>
          <a:xfrm>
            <a:off x="6420036" y="3649513"/>
            <a:ext cx="4608954" cy="446276"/>
          </a:xfrm>
          <a:prstGeom prst="rect">
            <a:avLst/>
          </a:prstGeom>
          <a:noFill/>
        </p:spPr>
        <p:txBody>
          <a:bodyPr wrap="none" rtlCol="0" anchor="ctr">
            <a:spAutoFit/>
          </a:bodyPr>
          <a:lstStyle>
            <a:defPPr>
              <a:defRPr lang="zh-CN"/>
            </a:defPPr>
            <a:lvl1pPr>
              <a:defRPr sz="2300" b="1">
                <a:solidFill>
                  <a:schemeClr val="accent1"/>
                </a:solidFill>
                <a:cs typeface="+mn-ea"/>
              </a:defRPr>
            </a:lvl1pPr>
          </a:lstStyle>
          <a:p>
            <a:r>
              <a:rPr lang="zh-CN" altLang="en-US" dirty="0"/>
              <a:t>决胜全面建成小康社会开启新征程</a:t>
            </a:r>
            <a:endParaRPr lang="zh-CN" altLang="en-US" dirty="0">
              <a:sym typeface="+mn-lt"/>
            </a:endParaRPr>
          </a:p>
        </p:txBody>
      </p:sp>
      <p:sp>
        <p:nvSpPr>
          <p:cNvPr id="22" name="矩形 21"/>
          <p:cNvSpPr/>
          <p:nvPr/>
        </p:nvSpPr>
        <p:spPr>
          <a:xfrm>
            <a:off x="6312024" y="4407444"/>
            <a:ext cx="5166866" cy="484471"/>
          </a:xfrm>
          <a:prstGeom prst="rect">
            <a:avLst/>
          </a:prstGeom>
          <a:solidFill>
            <a:schemeClr val="bg1">
              <a:alpha val="60000"/>
            </a:schemeClr>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文本框 22"/>
          <p:cNvSpPr txBox="1"/>
          <p:nvPr/>
        </p:nvSpPr>
        <p:spPr>
          <a:xfrm>
            <a:off x="6420036" y="4418847"/>
            <a:ext cx="4019049" cy="446276"/>
          </a:xfrm>
          <a:prstGeom prst="rect">
            <a:avLst/>
          </a:prstGeom>
          <a:noFill/>
        </p:spPr>
        <p:txBody>
          <a:bodyPr wrap="none" rtlCol="0" anchor="ctr">
            <a:spAutoFit/>
          </a:bodyPr>
          <a:lstStyle>
            <a:defPPr>
              <a:defRPr lang="zh-CN"/>
            </a:defPPr>
            <a:lvl1pPr>
              <a:defRPr sz="2300" b="1">
                <a:solidFill>
                  <a:schemeClr val="accent1"/>
                </a:solidFill>
                <a:cs typeface="+mn-ea"/>
              </a:defRPr>
            </a:lvl1pPr>
          </a:lstStyle>
          <a:p>
            <a:r>
              <a:rPr lang="zh-CN" altLang="en-US" dirty="0"/>
              <a:t>九个方面理论分析和政策指导</a:t>
            </a:r>
            <a:endParaRPr lang="zh-CN" altLang="en-US" dirty="0">
              <a:sym typeface="+mn-lt"/>
            </a:endParaRPr>
          </a:p>
        </p:txBody>
      </p:sp>
      <p:sp>
        <p:nvSpPr>
          <p:cNvPr id="27" name="矩形 26"/>
          <p:cNvSpPr/>
          <p:nvPr/>
        </p:nvSpPr>
        <p:spPr>
          <a:xfrm>
            <a:off x="6312024" y="5176777"/>
            <a:ext cx="5166866" cy="484471"/>
          </a:xfrm>
          <a:prstGeom prst="rect">
            <a:avLst/>
          </a:prstGeom>
          <a:solidFill>
            <a:schemeClr val="bg1">
              <a:alpha val="60000"/>
            </a:schemeClr>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文本框 27"/>
          <p:cNvSpPr txBox="1"/>
          <p:nvPr/>
        </p:nvSpPr>
        <p:spPr>
          <a:xfrm>
            <a:off x="6420036" y="5188180"/>
            <a:ext cx="1107996" cy="461665"/>
          </a:xfrm>
          <a:prstGeom prst="rect">
            <a:avLst/>
          </a:prstGeom>
          <a:noFill/>
        </p:spPr>
        <p:txBody>
          <a:bodyPr wrap="none" rtlCol="0" anchor="ctr">
            <a:spAutoFit/>
          </a:bodyPr>
          <a:lstStyle>
            <a:defPPr>
              <a:defRPr lang="zh-CN"/>
            </a:defPPr>
            <a:lvl1pPr>
              <a:defRPr sz="2300" b="1">
                <a:solidFill>
                  <a:schemeClr val="accent1"/>
                </a:solidFill>
                <a:cs typeface="+mn-ea"/>
              </a:defRPr>
            </a:lvl1pPr>
          </a:lstStyle>
          <a:p>
            <a:r>
              <a:rPr lang="zh-CN" altLang="en-US" dirty="0">
                <a:sym typeface="+mn-lt"/>
              </a:rPr>
              <a:t>结束语</a:t>
            </a:r>
          </a:p>
        </p:txBody>
      </p:sp>
      <p:pic>
        <p:nvPicPr>
          <p:cNvPr id="40" name="图片 39">
            <a:extLst>
              <a:ext uri="{FF2B5EF4-FFF2-40B4-BE49-F238E27FC236}">
                <a16:creationId xmlns:a16="http://schemas.microsoft.com/office/drawing/2014/main" id="{0F7D7F31-791B-4EFF-9CAD-C71A22DFA172}"/>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saturation sat="200000"/>
                    </a14:imgEffect>
                    <a14:imgEffect>
                      <a14:brightnessContrast contrast="40000"/>
                    </a14:imgEffect>
                  </a14:imgLayer>
                </a14:imgProps>
              </a:ext>
              <a:ext uri="{28A0092B-C50C-407E-A947-70E740481C1C}">
                <a14:useLocalDpi xmlns:a14="http://schemas.microsoft.com/office/drawing/2010/main"/>
              </a:ext>
            </a:extLst>
          </a:blip>
          <a:srcRect l="19243" b="581"/>
          <a:stretch/>
        </p:blipFill>
        <p:spPr>
          <a:xfrm>
            <a:off x="0" y="2033464"/>
            <a:ext cx="3535682" cy="4824536"/>
          </a:xfrm>
          <a:prstGeom prst="rect">
            <a:avLst/>
          </a:prstGeom>
        </p:spPr>
      </p:pic>
      <p:pic>
        <p:nvPicPr>
          <p:cNvPr id="56" name="图片 55"/>
          <p:cNvPicPr>
            <a:picLocks noChangeAspect="1"/>
          </p:cNvPicPr>
          <p:nvPr/>
        </p:nvPicPr>
        <p:blipFill>
          <a:blip r:embed="rId5" cstate="print">
            <a:extLst>
              <a:ext uri="{BEBA8EAE-BF5A-486C-A8C5-ECC9F3942E4B}">
                <a14:imgProps xmlns:a14="http://schemas.microsoft.com/office/drawing/2010/main">
                  <a14:imgLayer r:embed="rId6">
                    <a14:imgEffect>
                      <a14:saturation sat="200000"/>
                    </a14:imgEffect>
                    <a14:imgEffect>
                      <a14:brightnessContrast contrast="20000"/>
                    </a14:imgEffect>
                  </a14:imgLayer>
                </a14:imgProps>
              </a:ext>
              <a:ext uri="{28A0092B-C50C-407E-A947-70E740481C1C}">
                <a14:useLocalDpi xmlns:a14="http://schemas.microsoft.com/office/drawing/2010/main"/>
              </a:ext>
            </a:extLst>
          </a:blip>
          <a:stretch>
            <a:fillRect/>
          </a:stretch>
        </p:blipFill>
        <p:spPr>
          <a:xfrm flipH="1">
            <a:off x="0" y="5801620"/>
            <a:ext cx="12192000" cy="1056380"/>
          </a:xfrm>
          <a:prstGeom prst="rect">
            <a:avLst/>
          </a:prstGeom>
        </p:spPr>
      </p:pic>
      <p:pic>
        <p:nvPicPr>
          <p:cNvPr id="42" name="图片 41">
            <a:extLst>
              <a:ext uri="{FF2B5EF4-FFF2-40B4-BE49-F238E27FC236}">
                <a16:creationId xmlns:a16="http://schemas.microsoft.com/office/drawing/2014/main" id="{2CD5D593-4A58-4B0D-A5B5-5D317F3A7B9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3107668" y="1745260"/>
            <a:ext cx="1996440" cy="2011680"/>
          </a:xfrm>
          <a:prstGeom prst="rect">
            <a:avLst/>
          </a:prstGeom>
        </p:spPr>
      </p:pic>
      <p:sp>
        <p:nvSpPr>
          <p:cNvPr id="43" name="TextBox 9">
            <a:extLst>
              <a:ext uri="{FF2B5EF4-FFF2-40B4-BE49-F238E27FC236}">
                <a16:creationId xmlns:a16="http://schemas.microsoft.com/office/drawing/2014/main" id="{AA2EAE11-B934-4405-8C0E-C6208ECB6646}"/>
              </a:ext>
            </a:extLst>
          </p:cNvPr>
          <p:cNvSpPr txBox="1">
            <a:spLocks noChangeArrowheads="1"/>
          </p:cNvSpPr>
          <p:nvPr/>
        </p:nvSpPr>
        <p:spPr bwMode="auto">
          <a:xfrm>
            <a:off x="3295780" y="3372219"/>
            <a:ext cx="146559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dist" eaLnBrk="1" hangingPunct="1">
              <a:spcBef>
                <a:spcPct val="0"/>
              </a:spcBef>
              <a:buFontTx/>
              <a:buNone/>
            </a:pPr>
            <a:r>
              <a:rPr lang="zh-CN" altLang="en-US" sz="4800" b="1" dirty="0">
                <a:solidFill>
                  <a:srgbClr val="C00000"/>
                </a:solidFill>
                <a:latin typeface="微软雅黑" panose="020B0503020204020204" pitchFamily="34" charset="-122"/>
                <a:ea typeface="微软雅黑" panose="020B0503020204020204" pitchFamily="34" charset="-122"/>
              </a:rPr>
              <a:t>目录</a:t>
            </a:r>
          </a:p>
        </p:txBody>
      </p:sp>
      <p:sp>
        <p:nvSpPr>
          <p:cNvPr id="44" name="TextBox 9">
            <a:extLst>
              <a:ext uri="{FF2B5EF4-FFF2-40B4-BE49-F238E27FC236}">
                <a16:creationId xmlns:a16="http://schemas.microsoft.com/office/drawing/2014/main" id="{34EBFCB3-7F77-439A-95FC-C94801E384D5}"/>
              </a:ext>
            </a:extLst>
          </p:cNvPr>
          <p:cNvSpPr txBox="1">
            <a:spLocks noChangeArrowheads="1"/>
          </p:cNvSpPr>
          <p:nvPr/>
        </p:nvSpPr>
        <p:spPr bwMode="auto">
          <a:xfrm>
            <a:off x="3295780" y="4175792"/>
            <a:ext cx="146559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800" dirty="0">
                <a:solidFill>
                  <a:srgbClr val="C00000"/>
                </a:solidFill>
                <a:latin typeface="微软雅黑" panose="020B0503020204020204" pitchFamily="34" charset="-122"/>
                <a:ea typeface="微软雅黑" panose="020B0503020204020204" pitchFamily="34" charset="-122"/>
              </a:rPr>
              <a:t>CONTENTS</a:t>
            </a:r>
            <a:endParaRPr lang="zh-CN" altLang="en-US" sz="1800" dirty="0">
              <a:solidFill>
                <a:srgbClr val="C00000"/>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5686120" y="1322977"/>
            <a:ext cx="494174" cy="494174"/>
            <a:chOff x="5814938" y="1231595"/>
            <a:chExt cx="494174" cy="494174"/>
          </a:xfrm>
        </p:grpSpPr>
        <p:sp>
          <p:nvSpPr>
            <p:cNvPr id="37" name="矩形 36"/>
            <p:cNvSpPr/>
            <p:nvPr/>
          </p:nvSpPr>
          <p:spPr>
            <a:xfrm>
              <a:off x="5814938" y="1231595"/>
              <a:ext cx="494174" cy="49417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五角星 37"/>
            <p:cNvSpPr/>
            <p:nvPr/>
          </p:nvSpPr>
          <p:spPr>
            <a:xfrm>
              <a:off x="5882025" y="1298682"/>
              <a:ext cx="360000" cy="3600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a:off x="5686120" y="2091796"/>
            <a:ext cx="494174" cy="494174"/>
            <a:chOff x="5814938" y="1231595"/>
            <a:chExt cx="494174" cy="494174"/>
          </a:xfrm>
        </p:grpSpPr>
        <p:sp>
          <p:nvSpPr>
            <p:cNvPr id="53" name="矩形 52"/>
            <p:cNvSpPr/>
            <p:nvPr/>
          </p:nvSpPr>
          <p:spPr>
            <a:xfrm>
              <a:off x="5814938" y="1231595"/>
              <a:ext cx="494174" cy="49417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五角星 53"/>
            <p:cNvSpPr/>
            <p:nvPr/>
          </p:nvSpPr>
          <p:spPr>
            <a:xfrm>
              <a:off x="5882025" y="1298682"/>
              <a:ext cx="360000" cy="3600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p:cNvGrpSpPr/>
          <p:nvPr/>
        </p:nvGrpSpPr>
        <p:grpSpPr>
          <a:xfrm>
            <a:off x="5686120" y="2860615"/>
            <a:ext cx="494174" cy="494174"/>
            <a:chOff x="5814938" y="1231595"/>
            <a:chExt cx="494174" cy="494174"/>
          </a:xfrm>
        </p:grpSpPr>
        <p:sp>
          <p:nvSpPr>
            <p:cNvPr id="61" name="矩形 60"/>
            <p:cNvSpPr/>
            <p:nvPr/>
          </p:nvSpPr>
          <p:spPr>
            <a:xfrm>
              <a:off x="5814938" y="1231595"/>
              <a:ext cx="494174" cy="49417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五角星 61"/>
            <p:cNvSpPr/>
            <p:nvPr/>
          </p:nvSpPr>
          <p:spPr>
            <a:xfrm>
              <a:off x="5882025" y="1298682"/>
              <a:ext cx="360000" cy="3600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p:cNvGrpSpPr/>
          <p:nvPr/>
        </p:nvGrpSpPr>
        <p:grpSpPr>
          <a:xfrm>
            <a:off x="5686120" y="3629434"/>
            <a:ext cx="494174" cy="494174"/>
            <a:chOff x="5814938" y="1231595"/>
            <a:chExt cx="494174" cy="494174"/>
          </a:xfrm>
        </p:grpSpPr>
        <p:sp>
          <p:nvSpPr>
            <p:cNvPr id="64" name="矩形 63"/>
            <p:cNvSpPr/>
            <p:nvPr/>
          </p:nvSpPr>
          <p:spPr>
            <a:xfrm>
              <a:off x="5814938" y="1231595"/>
              <a:ext cx="494174" cy="49417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五角星 64"/>
            <p:cNvSpPr/>
            <p:nvPr/>
          </p:nvSpPr>
          <p:spPr>
            <a:xfrm>
              <a:off x="5882025" y="1298682"/>
              <a:ext cx="360000" cy="3600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6" name="组合 65"/>
          <p:cNvGrpSpPr/>
          <p:nvPr/>
        </p:nvGrpSpPr>
        <p:grpSpPr>
          <a:xfrm>
            <a:off x="5686120" y="4398253"/>
            <a:ext cx="494174" cy="494174"/>
            <a:chOff x="5814938" y="1231595"/>
            <a:chExt cx="494174" cy="494174"/>
          </a:xfrm>
        </p:grpSpPr>
        <p:sp>
          <p:nvSpPr>
            <p:cNvPr id="67" name="矩形 66"/>
            <p:cNvSpPr/>
            <p:nvPr/>
          </p:nvSpPr>
          <p:spPr>
            <a:xfrm>
              <a:off x="5814938" y="1231595"/>
              <a:ext cx="494174" cy="49417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五角星 67"/>
            <p:cNvSpPr/>
            <p:nvPr/>
          </p:nvSpPr>
          <p:spPr>
            <a:xfrm>
              <a:off x="5882025" y="1298682"/>
              <a:ext cx="360000" cy="3600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p:cNvGrpSpPr/>
          <p:nvPr/>
        </p:nvGrpSpPr>
        <p:grpSpPr>
          <a:xfrm>
            <a:off x="5686120" y="5167074"/>
            <a:ext cx="494174" cy="494174"/>
            <a:chOff x="5814938" y="1231595"/>
            <a:chExt cx="494174" cy="494174"/>
          </a:xfrm>
        </p:grpSpPr>
        <p:sp>
          <p:nvSpPr>
            <p:cNvPr id="70" name="矩形 69"/>
            <p:cNvSpPr/>
            <p:nvPr/>
          </p:nvSpPr>
          <p:spPr>
            <a:xfrm>
              <a:off x="5814938" y="1231595"/>
              <a:ext cx="494174" cy="49417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五角星 70"/>
            <p:cNvSpPr/>
            <p:nvPr/>
          </p:nvSpPr>
          <p:spPr>
            <a:xfrm>
              <a:off x="5882025" y="1298682"/>
              <a:ext cx="360000" cy="3600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5441543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1000"/>
                                        <p:tgtEl>
                                          <p:spTgt spid="56"/>
                                        </p:tgtEl>
                                      </p:cBhvr>
                                    </p:animEffect>
                                  </p:childTnLst>
                                </p:cTn>
                              </p:par>
                              <p:par>
                                <p:cTn id="8" presetID="42"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1000"/>
                                        <p:tgtEl>
                                          <p:spTgt spid="40"/>
                                        </p:tgtEl>
                                      </p:cBhvr>
                                    </p:animEffect>
                                    <p:anim calcmode="lin" valueType="num">
                                      <p:cBhvr>
                                        <p:cTn id="11" dur="1000" fill="hold"/>
                                        <p:tgtEl>
                                          <p:spTgt spid="40"/>
                                        </p:tgtEl>
                                        <p:attrNameLst>
                                          <p:attrName>ppt_x</p:attrName>
                                        </p:attrNameLst>
                                      </p:cBhvr>
                                      <p:tavLst>
                                        <p:tav tm="0">
                                          <p:val>
                                            <p:strVal val="#ppt_x"/>
                                          </p:val>
                                        </p:tav>
                                        <p:tav tm="100000">
                                          <p:val>
                                            <p:strVal val="#ppt_x"/>
                                          </p:val>
                                        </p:tav>
                                      </p:tavLst>
                                    </p:anim>
                                    <p:anim calcmode="lin" valueType="num">
                                      <p:cBhvr>
                                        <p:cTn id="12" dur="1000" fill="hold"/>
                                        <p:tgtEl>
                                          <p:spTgt spid="40"/>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12" presetClass="entr" presetSubtype="8" fill="hold" nodeType="afterEffect">
                                  <p:stCondLst>
                                    <p:cond delay="0"/>
                                  </p:stCondLst>
                                  <p:childTnLst>
                                    <p:set>
                                      <p:cBhvr>
                                        <p:cTn id="15" dur="1" fill="hold">
                                          <p:stCondLst>
                                            <p:cond delay="0"/>
                                          </p:stCondLst>
                                        </p:cTn>
                                        <p:tgtEl>
                                          <p:spTgt spid="42"/>
                                        </p:tgtEl>
                                        <p:attrNameLst>
                                          <p:attrName>style.visibility</p:attrName>
                                        </p:attrNameLst>
                                      </p:cBhvr>
                                      <p:to>
                                        <p:strVal val="visible"/>
                                      </p:to>
                                    </p:set>
                                    <p:anim calcmode="lin" valueType="num">
                                      <p:cBhvr additive="base">
                                        <p:cTn id="16" dur="500"/>
                                        <p:tgtEl>
                                          <p:spTgt spid="42"/>
                                        </p:tgtEl>
                                        <p:attrNameLst>
                                          <p:attrName>ppt_x</p:attrName>
                                        </p:attrNameLst>
                                      </p:cBhvr>
                                      <p:tavLst>
                                        <p:tav tm="0">
                                          <p:val>
                                            <p:strVal val="#ppt_x-#ppt_w*1.125000"/>
                                          </p:val>
                                        </p:tav>
                                        <p:tav tm="100000">
                                          <p:val>
                                            <p:strVal val="#ppt_x"/>
                                          </p:val>
                                        </p:tav>
                                      </p:tavLst>
                                    </p:anim>
                                    <p:animEffect transition="in" filter="wipe(right)">
                                      <p:cBhvr>
                                        <p:cTn id="17" dur="500"/>
                                        <p:tgtEl>
                                          <p:spTgt spid="42"/>
                                        </p:tgtEl>
                                      </p:cBhvr>
                                    </p:animEffect>
                                  </p:childTnLst>
                                </p:cTn>
                              </p:par>
                              <p:par>
                                <p:cTn id="18" presetID="12" presetClass="entr" presetSubtype="8" fill="hold" grpId="0" nodeType="withEffect">
                                  <p:stCondLst>
                                    <p:cond delay="250"/>
                                  </p:stCondLst>
                                  <p:childTnLst>
                                    <p:set>
                                      <p:cBhvr>
                                        <p:cTn id="19" dur="1" fill="hold">
                                          <p:stCondLst>
                                            <p:cond delay="0"/>
                                          </p:stCondLst>
                                        </p:cTn>
                                        <p:tgtEl>
                                          <p:spTgt spid="43"/>
                                        </p:tgtEl>
                                        <p:attrNameLst>
                                          <p:attrName>style.visibility</p:attrName>
                                        </p:attrNameLst>
                                      </p:cBhvr>
                                      <p:to>
                                        <p:strVal val="visible"/>
                                      </p:to>
                                    </p:set>
                                    <p:anim calcmode="lin" valueType="num">
                                      <p:cBhvr additive="base">
                                        <p:cTn id="20" dur="500"/>
                                        <p:tgtEl>
                                          <p:spTgt spid="43"/>
                                        </p:tgtEl>
                                        <p:attrNameLst>
                                          <p:attrName>ppt_x</p:attrName>
                                        </p:attrNameLst>
                                      </p:cBhvr>
                                      <p:tavLst>
                                        <p:tav tm="0">
                                          <p:val>
                                            <p:strVal val="#ppt_x-#ppt_w*1.125000"/>
                                          </p:val>
                                        </p:tav>
                                        <p:tav tm="100000">
                                          <p:val>
                                            <p:strVal val="#ppt_x"/>
                                          </p:val>
                                        </p:tav>
                                      </p:tavLst>
                                    </p:anim>
                                    <p:animEffect transition="in" filter="wipe(right)">
                                      <p:cBhvr>
                                        <p:cTn id="21" dur="500"/>
                                        <p:tgtEl>
                                          <p:spTgt spid="43"/>
                                        </p:tgtEl>
                                      </p:cBhvr>
                                    </p:animEffect>
                                  </p:childTnLst>
                                </p:cTn>
                              </p:par>
                              <p:par>
                                <p:cTn id="22" presetID="12" presetClass="entr" presetSubtype="8" fill="hold" grpId="0" nodeType="withEffect">
                                  <p:stCondLst>
                                    <p:cond delay="25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500"/>
                                        <p:tgtEl>
                                          <p:spTgt spid="44"/>
                                        </p:tgtEl>
                                        <p:attrNameLst>
                                          <p:attrName>ppt_x</p:attrName>
                                        </p:attrNameLst>
                                      </p:cBhvr>
                                      <p:tavLst>
                                        <p:tav tm="0">
                                          <p:val>
                                            <p:strVal val="#ppt_x-#ppt_w*1.125000"/>
                                          </p:val>
                                        </p:tav>
                                        <p:tav tm="100000">
                                          <p:val>
                                            <p:strVal val="#ppt_x"/>
                                          </p:val>
                                        </p:tav>
                                      </p:tavLst>
                                    </p:anim>
                                    <p:animEffect transition="in" filter="wipe(right)">
                                      <p:cBhvr>
                                        <p:cTn id="25" dur="500"/>
                                        <p:tgtEl>
                                          <p:spTgt spid="44"/>
                                        </p:tgtEl>
                                      </p:cBhvr>
                                    </p:animEffect>
                                  </p:childTnLst>
                                </p:cTn>
                              </p:par>
                            </p:childTnLst>
                          </p:cTn>
                        </p:par>
                        <p:par>
                          <p:cTn id="26" fill="hold">
                            <p:stCondLst>
                              <p:cond delay="1750"/>
                            </p:stCondLst>
                            <p:childTnLst>
                              <p:par>
                                <p:cTn id="27" presetID="53" presetClass="entr" presetSubtype="528" fill="hold" nodeType="afterEffect">
                                  <p:stCondLst>
                                    <p:cond delay="0"/>
                                  </p:stCondLst>
                                  <p:childTnLst>
                                    <p:set>
                                      <p:cBhvr>
                                        <p:cTn id="28" dur="1" fill="hold">
                                          <p:stCondLst>
                                            <p:cond delay="0"/>
                                          </p:stCondLst>
                                        </p:cTn>
                                        <p:tgtEl>
                                          <p:spTgt spid="39"/>
                                        </p:tgtEl>
                                        <p:attrNameLst>
                                          <p:attrName>style.visibility</p:attrName>
                                        </p:attrNameLst>
                                      </p:cBhvr>
                                      <p:to>
                                        <p:strVal val="visible"/>
                                      </p:to>
                                    </p:set>
                                    <p:anim calcmode="lin" valueType="num">
                                      <p:cBhvr>
                                        <p:cTn id="29" dur="350" fill="hold"/>
                                        <p:tgtEl>
                                          <p:spTgt spid="39"/>
                                        </p:tgtEl>
                                        <p:attrNameLst>
                                          <p:attrName>ppt_w</p:attrName>
                                        </p:attrNameLst>
                                      </p:cBhvr>
                                      <p:tavLst>
                                        <p:tav tm="0">
                                          <p:val>
                                            <p:fltVal val="0"/>
                                          </p:val>
                                        </p:tav>
                                        <p:tav tm="100000">
                                          <p:val>
                                            <p:strVal val="#ppt_w"/>
                                          </p:val>
                                        </p:tav>
                                      </p:tavLst>
                                    </p:anim>
                                    <p:anim calcmode="lin" valueType="num">
                                      <p:cBhvr>
                                        <p:cTn id="30" dur="350" fill="hold"/>
                                        <p:tgtEl>
                                          <p:spTgt spid="39"/>
                                        </p:tgtEl>
                                        <p:attrNameLst>
                                          <p:attrName>ppt_h</p:attrName>
                                        </p:attrNameLst>
                                      </p:cBhvr>
                                      <p:tavLst>
                                        <p:tav tm="0">
                                          <p:val>
                                            <p:fltVal val="0"/>
                                          </p:val>
                                        </p:tav>
                                        <p:tav tm="100000">
                                          <p:val>
                                            <p:strVal val="#ppt_h"/>
                                          </p:val>
                                        </p:tav>
                                      </p:tavLst>
                                    </p:anim>
                                    <p:animEffect transition="in" filter="fade">
                                      <p:cBhvr>
                                        <p:cTn id="31" dur="350"/>
                                        <p:tgtEl>
                                          <p:spTgt spid="39"/>
                                        </p:tgtEl>
                                      </p:cBhvr>
                                    </p:animEffect>
                                    <p:anim calcmode="lin" valueType="num">
                                      <p:cBhvr>
                                        <p:cTn id="32" dur="350" fill="hold"/>
                                        <p:tgtEl>
                                          <p:spTgt spid="39"/>
                                        </p:tgtEl>
                                        <p:attrNameLst>
                                          <p:attrName>ppt_x</p:attrName>
                                        </p:attrNameLst>
                                      </p:cBhvr>
                                      <p:tavLst>
                                        <p:tav tm="0">
                                          <p:val>
                                            <p:fltVal val="0.5"/>
                                          </p:val>
                                        </p:tav>
                                        <p:tav tm="100000">
                                          <p:val>
                                            <p:strVal val="#ppt_x"/>
                                          </p:val>
                                        </p:tav>
                                      </p:tavLst>
                                    </p:anim>
                                    <p:anim calcmode="lin" valueType="num">
                                      <p:cBhvr>
                                        <p:cTn id="33" dur="350" fill="hold"/>
                                        <p:tgtEl>
                                          <p:spTgt spid="39"/>
                                        </p:tgtEl>
                                        <p:attrNameLst>
                                          <p:attrName>ppt_y</p:attrName>
                                        </p:attrNameLst>
                                      </p:cBhvr>
                                      <p:tavLst>
                                        <p:tav tm="0">
                                          <p:val>
                                            <p:fltVal val="0.5"/>
                                          </p:val>
                                        </p:tav>
                                        <p:tav tm="100000">
                                          <p:val>
                                            <p:strVal val="#ppt_y"/>
                                          </p:val>
                                        </p:tav>
                                      </p:tavLst>
                                    </p:anim>
                                  </p:childTnLst>
                                </p:cTn>
                              </p:par>
                              <p:par>
                                <p:cTn id="34" presetID="53" presetClass="entr" presetSubtype="528" fill="hold" nodeType="withEffect">
                                  <p:stCondLst>
                                    <p:cond delay="100"/>
                                  </p:stCondLst>
                                  <p:childTnLst>
                                    <p:set>
                                      <p:cBhvr>
                                        <p:cTn id="35" dur="1" fill="hold">
                                          <p:stCondLst>
                                            <p:cond delay="0"/>
                                          </p:stCondLst>
                                        </p:cTn>
                                        <p:tgtEl>
                                          <p:spTgt spid="52"/>
                                        </p:tgtEl>
                                        <p:attrNameLst>
                                          <p:attrName>style.visibility</p:attrName>
                                        </p:attrNameLst>
                                      </p:cBhvr>
                                      <p:to>
                                        <p:strVal val="visible"/>
                                      </p:to>
                                    </p:set>
                                    <p:anim calcmode="lin" valueType="num">
                                      <p:cBhvr>
                                        <p:cTn id="36" dur="350" fill="hold"/>
                                        <p:tgtEl>
                                          <p:spTgt spid="52"/>
                                        </p:tgtEl>
                                        <p:attrNameLst>
                                          <p:attrName>ppt_w</p:attrName>
                                        </p:attrNameLst>
                                      </p:cBhvr>
                                      <p:tavLst>
                                        <p:tav tm="0">
                                          <p:val>
                                            <p:fltVal val="0"/>
                                          </p:val>
                                        </p:tav>
                                        <p:tav tm="100000">
                                          <p:val>
                                            <p:strVal val="#ppt_w"/>
                                          </p:val>
                                        </p:tav>
                                      </p:tavLst>
                                    </p:anim>
                                    <p:anim calcmode="lin" valueType="num">
                                      <p:cBhvr>
                                        <p:cTn id="37" dur="350" fill="hold"/>
                                        <p:tgtEl>
                                          <p:spTgt spid="52"/>
                                        </p:tgtEl>
                                        <p:attrNameLst>
                                          <p:attrName>ppt_h</p:attrName>
                                        </p:attrNameLst>
                                      </p:cBhvr>
                                      <p:tavLst>
                                        <p:tav tm="0">
                                          <p:val>
                                            <p:fltVal val="0"/>
                                          </p:val>
                                        </p:tav>
                                        <p:tav tm="100000">
                                          <p:val>
                                            <p:strVal val="#ppt_h"/>
                                          </p:val>
                                        </p:tav>
                                      </p:tavLst>
                                    </p:anim>
                                    <p:animEffect transition="in" filter="fade">
                                      <p:cBhvr>
                                        <p:cTn id="38" dur="350"/>
                                        <p:tgtEl>
                                          <p:spTgt spid="52"/>
                                        </p:tgtEl>
                                      </p:cBhvr>
                                    </p:animEffect>
                                    <p:anim calcmode="lin" valueType="num">
                                      <p:cBhvr>
                                        <p:cTn id="39" dur="350" fill="hold"/>
                                        <p:tgtEl>
                                          <p:spTgt spid="52"/>
                                        </p:tgtEl>
                                        <p:attrNameLst>
                                          <p:attrName>ppt_x</p:attrName>
                                        </p:attrNameLst>
                                      </p:cBhvr>
                                      <p:tavLst>
                                        <p:tav tm="0">
                                          <p:val>
                                            <p:fltVal val="0.5"/>
                                          </p:val>
                                        </p:tav>
                                        <p:tav tm="100000">
                                          <p:val>
                                            <p:strVal val="#ppt_x"/>
                                          </p:val>
                                        </p:tav>
                                      </p:tavLst>
                                    </p:anim>
                                    <p:anim calcmode="lin" valueType="num">
                                      <p:cBhvr>
                                        <p:cTn id="40" dur="350" fill="hold"/>
                                        <p:tgtEl>
                                          <p:spTgt spid="52"/>
                                        </p:tgtEl>
                                        <p:attrNameLst>
                                          <p:attrName>ppt_y</p:attrName>
                                        </p:attrNameLst>
                                      </p:cBhvr>
                                      <p:tavLst>
                                        <p:tav tm="0">
                                          <p:val>
                                            <p:fltVal val="0.5"/>
                                          </p:val>
                                        </p:tav>
                                        <p:tav tm="100000">
                                          <p:val>
                                            <p:strVal val="#ppt_y"/>
                                          </p:val>
                                        </p:tav>
                                      </p:tavLst>
                                    </p:anim>
                                  </p:childTnLst>
                                </p:cTn>
                              </p:par>
                              <p:par>
                                <p:cTn id="41" presetID="53" presetClass="entr" presetSubtype="528" fill="hold" nodeType="withEffect">
                                  <p:stCondLst>
                                    <p:cond delay="210"/>
                                  </p:stCondLst>
                                  <p:childTnLst>
                                    <p:set>
                                      <p:cBhvr>
                                        <p:cTn id="42" dur="1" fill="hold">
                                          <p:stCondLst>
                                            <p:cond delay="0"/>
                                          </p:stCondLst>
                                        </p:cTn>
                                        <p:tgtEl>
                                          <p:spTgt spid="60"/>
                                        </p:tgtEl>
                                        <p:attrNameLst>
                                          <p:attrName>style.visibility</p:attrName>
                                        </p:attrNameLst>
                                      </p:cBhvr>
                                      <p:to>
                                        <p:strVal val="visible"/>
                                      </p:to>
                                    </p:set>
                                    <p:anim calcmode="lin" valueType="num">
                                      <p:cBhvr>
                                        <p:cTn id="43" dur="350" fill="hold"/>
                                        <p:tgtEl>
                                          <p:spTgt spid="60"/>
                                        </p:tgtEl>
                                        <p:attrNameLst>
                                          <p:attrName>ppt_w</p:attrName>
                                        </p:attrNameLst>
                                      </p:cBhvr>
                                      <p:tavLst>
                                        <p:tav tm="0">
                                          <p:val>
                                            <p:fltVal val="0"/>
                                          </p:val>
                                        </p:tav>
                                        <p:tav tm="100000">
                                          <p:val>
                                            <p:strVal val="#ppt_w"/>
                                          </p:val>
                                        </p:tav>
                                      </p:tavLst>
                                    </p:anim>
                                    <p:anim calcmode="lin" valueType="num">
                                      <p:cBhvr>
                                        <p:cTn id="44" dur="350" fill="hold"/>
                                        <p:tgtEl>
                                          <p:spTgt spid="60"/>
                                        </p:tgtEl>
                                        <p:attrNameLst>
                                          <p:attrName>ppt_h</p:attrName>
                                        </p:attrNameLst>
                                      </p:cBhvr>
                                      <p:tavLst>
                                        <p:tav tm="0">
                                          <p:val>
                                            <p:fltVal val="0"/>
                                          </p:val>
                                        </p:tav>
                                        <p:tav tm="100000">
                                          <p:val>
                                            <p:strVal val="#ppt_h"/>
                                          </p:val>
                                        </p:tav>
                                      </p:tavLst>
                                    </p:anim>
                                    <p:animEffect transition="in" filter="fade">
                                      <p:cBhvr>
                                        <p:cTn id="45" dur="350"/>
                                        <p:tgtEl>
                                          <p:spTgt spid="60"/>
                                        </p:tgtEl>
                                      </p:cBhvr>
                                    </p:animEffect>
                                    <p:anim calcmode="lin" valueType="num">
                                      <p:cBhvr>
                                        <p:cTn id="46" dur="350" fill="hold"/>
                                        <p:tgtEl>
                                          <p:spTgt spid="60"/>
                                        </p:tgtEl>
                                        <p:attrNameLst>
                                          <p:attrName>ppt_x</p:attrName>
                                        </p:attrNameLst>
                                      </p:cBhvr>
                                      <p:tavLst>
                                        <p:tav tm="0">
                                          <p:val>
                                            <p:fltVal val="0.5"/>
                                          </p:val>
                                        </p:tav>
                                        <p:tav tm="100000">
                                          <p:val>
                                            <p:strVal val="#ppt_x"/>
                                          </p:val>
                                        </p:tav>
                                      </p:tavLst>
                                    </p:anim>
                                    <p:anim calcmode="lin" valueType="num">
                                      <p:cBhvr>
                                        <p:cTn id="47" dur="350" fill="hold"/>
                                        <p:tgtEl>
                                          <p:spTgt spid="60"/>
                                        </p:tgtEl>
                                        <p:attrNameLst>
                                          <p:attrName>ppt_y</p:attrName>
                                        </p:attrNameLst>
                                      </p:cBhvr>
                                      <p:tavLst>
                                        <p:tav tm="0">
                                          <p:val>
                                            <p:fltVal val="0.5"/>
                                          </p:val>
                                        </p:tav>
                                        <p:tav tm="100000">
                                          <p:val>
                                            <p:strVal val="#ppt_y"/>
                                          </p:val>
                                        </p:tav>
                                      </p:tavLst>
                                    </p:anim>
                                  </p:childTnLst>
                                </p:cTn>
                              </p:par>
                              <p:par>
                                <p:cTn id="48" presetID="53" presetClass="entr" presetSubtype="528" fill="hold" nodeType="withEffect">
                                  <p:stCondLst>
                                    <p:cond delay="300"/>
                                  </p:stCondLst>
                                  <p:childTnLst>
                                    <p:set>
                                      <p:cBhvr>
                                        <p:cTn id="49" dur="1" fill="hold">
                                          <p:stCondLst>
                                            <p:cond delay="0"/>
                                          </p:stCondLst>
                                        </p:cTn>
                                        <p:tgtEl>
                                          <p:spTgt spid="63"/>
                                        </p:tgtEl>
                                        <p:attrNameLst>
                                          <p:attrName>style.visibility</p:attrName>
                                        </p:attrNameLst>
                                      </p:cBhvr>
                                      <p:to>
                                        <p:strVal val="visible"/>
                                      </p:to>
                                    </p:set>
                                    <p:anim calcmode="lin" valueType="num">
                                      <p:cBhvr>
                                        <p:cTn id="50" dur="350" fill="hold"/>
                                        <p:tgtEl>
                                          <p:spTgt spid="63"/>
                                        </p:tgtEl>
                                        <p:attrNameLst>
                                          <p:attrName>ppt_w</p:attrName>
                                        </p:attrNameLst>
                                      </p:cBhvr>
                                      <p:tavLst>
                                        <p:tav tm="0">
                                          <p:val>
                                            <p:fltVal val="0"/>
                                          </p:val>
                                        </p:tav>
                                        <p:tav tm="100000">
                                          <p:val>
                                            <p:strVal val="#ppt_w"/>
                                          </p:val>
                                        </p:tav>
                                      </p:tavLst>
                                    </p:anim>
                                    <p:anim calcmode="lin" valueType="num">
                                      <p:cBhvr>
                                        <p:cTn id="51" dur="350" fill="hold"/>
                                        <p:tgtEl>
                                          <p:spTgt spid="63"/>
                                        </p:tgtEl>
                                        <p:attrNameLst>
                                          <p:attrName>ppt_h</p:attrName>
                                        </p:attrNameLst>
                                      </p:cBhvr>
                                      <p:tavLst>
                                        <p:tav tm="0">
                                          <p:val>
                                            <p:fltVal val="0"/>
                                          </p:val>
                                        </p:tav>
                                        <p:tav tm="100000">
                                          <p:val>
                                            <p:strVal val="#ppt_h"/>
                                          </p:val>
                                        </p:tav>
                                      </p:tavLst>
                                    </p:anim>
                                    <p:animEffect transition="in" filter="fade">
                                      <p:cBhvr>
                                        <p:cTn id="52" dur="350"/>
                                        <p:tgtEl>
                                          <p:spTgt spid="63"/>
                                        </p:tgtEl>
                                      </p:cBhvr>
                                    </p:animEffect>
                                    <p:anim calcmode="lin" valueType="num">
                                      <p:cBhvr>
                                        <p:cTn id="53" dur="350" fill="hold"/>
                                        <p:tgtEl>
                                          <p:spTgt spid="63"/>
                                        </p:tgtEl>
                                        <p:attrNameLst>
                                          <p:attrName>ppt_x</p:attrName>
                                        </p:attrNameLst>
                                      </p:cBhvr>
                                      <p:tavLst>
                                        <p:tav tm="0">
                                          <p:val>
                                            <p:fltVal val="0.5"/>
                                          </p:val>
                                        </p:tav>
                                        <p:tav tm="100000">
                                          <p:val>
                                            <p:strVal val="#ppt_x"/>
                                          </p:val>
                                        </p:tav>
                                      </p:tavLst>
                                    </p:anim>
                                    <p:anim calcmode="lin" valueType="num">
                                      <p:cBhvr>
                                        <p:cTn id="54" dur="350" fill="hold"/>
                                        <p:tgtEl>
                                          <p:spTgt spid="63"/>
                                        </p:tgtEl>
                                        <p:attrNameLst>
                                          <p:attrName>ppt_y</p:attrName>
                                        </p:attrNameLst>
                                      </p:cBhvr>
                                      <p:tavLst>
                                        <p:tav tm="0">
                                          <p:val>
                                            <p:fltVal val="0.5"/>
                                          </p:val>
                                        </p:tav>
                                        <p:tav tm="100000">
                                          <p:val>
                                            <p:strVal val="#ppt_y"/>
                                          </p:val>
                                        </p:tav>
                                      </p:tavLst>
                                    </p:anim>
                                  </p:childTnLst>
                                </p:cTn>
                              </p:par>
                              <p:par>
                                <p:cTn id="55" presetID="53" presetClass="entr" presetSubtype="528" fill="hold" nodeType="withEffect">
                                  <p:stCondLst>
                                    <p:cond delay="400"/>
                                  </p:stCondLst>
                                  <p:childTnLst>
                                    <p:set>
                                      <p:cBhvr>
                                        <p:cTn id="56" dur="1" fill="hold">
                                          <p:stCondLst>
                                            <p:cond delay="0"/>
                                          </p:stCondLst>
                                        </p:cTn>
                                        <p:tgtEl>
                                          <p:spTgt spid="66"/>
                                        </p:tgtEl>
                                        <p:attrNameLst>
                                          <p:attrName>style.visibility</p:attrName>
                                        </p:attrNameLst>
                                      </p:cBhvr>
                                      <p:to>
                                        <p:strVal val="visible"/>
                                      </p:to>
                                    </p:set>
                                    <p:anim calcmode="lin" valueType="num">
                                      <p:cBhvr>
                                        <p:cTn id="57" dur="350" fill="hold"/>
                                        <p:tgtEl>
                                          <p:spTgt spid="66"/>
                                        </p:tgtEl>
                                        <p:attrNameLst>
                                          <p:attrName>ppt_w</p:attrName>
                                        </p:attrNameLst>
                                      </p:cBhvr>
                                      <p:tavLst>
                                        <p:tav tm="0">
                                          <p:val>
                                            <p:fltVal val="0"/>
                                          </p:val>
                                        </p:tav>
                                        <p:tav tm="100000">
                                          <p:val>
                                            <p:strVal val="#ppt_w"/>
                                          </p:val>
                                        </p:tav>
                                      </p:tavLst>
                                    </p:anim>
                                    <p:anim calcmode="lin" valueType="num">
                                      <p:cBhvr>
                                        <p:cTn id="58" dur="350" fill="hold"/>
                                        <p:tgtEl>
                                          <p:spTgt spid="66"/>
                                        </p:tgtEl>
                                        <p:attrNameLst>
                                          <p:attrName>ppt_h</p:attrName>
                                        </p:attrNameLst>
                                      </p:cBhvr>
                                      <p:tavLst>
                                        <p:tav tm="0">
                                          <p:val>
                                            <p:fltVal val="0"/>
                                          </p:val>
                                        </p:tav>
                                        <p:tav tm="100000">
                                          <p:val>
                                            <p:strVal val="#ppt_h"/>
                                          </p:val>
                                        </p:tav>
                                      </p:tavLst>
                                    </p:anim>
                                    <p:animEffect transition="in" filter="fade">
                                      <p:cBhvr>
                                        <p:cTn id="59" dur="350"/>
                                        <p:tgtEl>
                                          <p:spTgt spid="66"/>
                                        </p:tgtEl>
                                      </p:cBhvr>
                                    </p:animEffect>
                                    <p:anim calcmode="lin" valueType="num">
                                      <p:cBhvr>
                                        <p:cTn id="60" dur="350" fill="hold"/>
                                        <p:tgtEl>
                                          <p:spTgt spid="66"/>
                                        </p:tgtEl>
                                        <p:attrNameLst>
                                          <p:attrName>ppt_x</p:attrName>
                                        </p:attrNameLst>
                                      </p:cBhvr>
                                      <p:tavLst>
                                        <p:tav tm="0">
                                          <p:val>
                                            <p:fltVal val="0.5"/>
                                          </p:val>
                                        </p:tav>
                                        <p:tav tm="100000">
                                          <p:val>
                                            <p:strVal val="#ppt_x"/>
                                          </p:val>
                                        </p:tav>
                                      </p:tavLst>
                                    </p:anim>
                                    <p:anim calcmode="lin" valueType="num">
                                      <p:cBhvr>
                                        <p:cTn id="61" dur="350" fill="hold"/>
                                        <p:tgtEl>
                                          <p:spTgt spid="66"/>
                                        </p:tgtEl>
                                        <p:attrNameLst>
                                          <p:attrName>ppt_y</p:attrName>
                                        </p:attrNameLst>
                                      </p:cBhvr>
                                      <p:tavLst>
                                        <p:tav tm="0">
                                          <p:val>
                                            <p:fltVal val="0.5"/>
                                          </p:val>
                                        </p:tav>
                                        <p:tav tm="100000">
                                          <p:val>
                                            <p:strVal val="#ppt_y"/>
                                          </p:val>
                                        </p:tav>
                                      </p:tavLst>
                                    </p:anim>
                                  </p:childTnLst>
                                </p:cTn>
                              </p:par>
                              <p:par>
                                <p:cTn id="62" presetID="53" presetClass="entr" presetSubtype="528" fill="hold" nodeType="withEffect">
                                  <p:stCondLst>
                                    <p:cond delay="500"/>
                                  </p:stCondLst>
                                  <p:childTnLst>
                                    <p:set>
                                      <p:cBhvr>
                                        <p:cTn id="63" dur="1" fill="hold">
                                          <p:stCondLst>
                                            <p:cond delay="0"/>
                                          </p:stCondLst>
                                        </p:cTn>
                                        <p:tgtEl>
                                          <p:spTgt spid="69"/>
                                        </p:tgtEl>
                                        <p:attrNameLst>
                                          <p:attrName>style.visibility</p:attrName>
                                        </p:attrNameLst>
                                      </p:cBhvr>
                                      <p:to>
                                        <p:strVal val="visible"/>
                                      </p:to>
                                    </p:set>
                                    <p:anim calcmode="lin" valueType="num">
                                      <p:cBhvr>
                                        <p:cTn id="64" dur="350" fill="hold"/>
                                        <p:tgtEl>
                                          <p:spTgt spid="69"/>
                                        </p:tgtEl>
                                        <p:attrNameLst>
                                          <p:attrName>ppt_w</p:attrName>
                                        </p:attrNameLst>
                                      </p:cBhvr>
                                      <p:tavLst>
                                        <p:tav tm="0">
                                          <p:val>
                                            <p:fltVal val="0"/>
                                          </p:val>
                                        </p:tav>
                                        <p:tav tm="100000">
                                          <p:val>
                                            <p:strVal val="#ppt_w"/>
                                          </p:val>
                                        </p:tav>
                                      </p:tavLst>
                                    </p:anim>
                                    <p:anim calcmode="lin" valueType="num">
                                      <p:cBhvr>
                                        <p:cTn id="65" dur="350" fill="hold"/>
                                        <p:tgtEl>
                                          <p:spTgt spid="69"/>
                                        </p:tgtEl>
                                        <p:attrNameLst>
                                          <p:attrName>ppt_h</p:attrName>
                                        </p:attrNameLst>
                                      </p:cBhvr>
                                      <p:tavLst>
                                        <p:tav tm="0">
                                          <p:val>
                                            <p:fltVal val="0"/>
                                          </p:val>
                                        </p:tav>
                                        <p:tav tm="100000">
                                          <p:val>
                                            <p:strVal val="#ppt_h"/>
                                          </p:val>
                                        </p:tav>
                                      </p:tavLst>
                                    </p:anim>
                                    <p:animEffect transition="in" filter="fade">
                                      <p:cBhvr>
                                        <p:cTn id="66" dur="350"/>
                                        <p:tgtEl>
                                          <p:spTgt spid="69"/>
                                        </p:tgtEl>
                                      </p:cBhvr>
                                    </p:animEffect>
                                    <p:anim calcmode="lin" valueType="num">
                                      <p:cBhvr>
                                        <p:cTn id="67" dur="350" fill="hold"/>
                                        <p:tgtEl>
                                          <p:spTgt spid="69"/>
                                        </p:tgtEl>
                                        <p:attrNameLst>
                                          <p:attrName>ppt_x</p:attrName>
                                        </p:attrNameLst>
                                      </p:cBhvr>
                                      <p:tavLst>
                                        <p:tav tm="0">
                                          <p:val>
                                            <p:fltVal val="0.5"/>
                                          </p:val>
                                        </p:tav>
                                        <p:tav tm="100000">
                                          <p:val>
                                            <p:strVal val="#ppt_x"/>
                                          </p:val>
                                        </p:tav>
                                      </p:tavLst>
                                    </p:anim>
                                    <p:anim calcmode="lin" valueType="num">
                                      <p:cBhvr>
                                        <p:cTn id="68" dur="350" fill="hold"/>
                                        <p:tgtEl>
                                          <p:spTgt spid="69"/>
                                        </p:tgtEl>
                                        <p:attrNameLst>
                                          <p:attrName>ppt_y</p:attrName>
                                        </p:attrNameLst>
                                      </p:cBhvr>
                                      <p:tavLst>
                                        <p:tav tm="0">
                                          <p:val>
                                            <p:fltVal val="0.5"/>
                                          </p:val>
                                        </p:tav>
                                        <p:tav tm="100000">
                                          <p:val>
                                            <p:strVal val="#ppt_y"/>
                                          </p:val>
                                        </p:tav>
                                      </p:tavLst>
                                    </p:anim>
                                  </p:childTnLst>
                                </p:cTn>
                              </p:par>
                            </p:childTnLst>
                          </p:cTn>
                        </p:par>
                        <p:par>
                          <p:cTn id="69" fill="hold">
                            <p:stCondLst>
                              <p:cond delay="2600"/>
                            </p:stCondLst>
                            <p:childTnLst>
                              <p:par>
                                <p:cTn id="70" presetID="42" presetClass="entr" presetSubtype="0" fill="hold" grpId="0" nodeType="afterEffect">
                                  <p:stCondLst>
                                    <p:cond delay="0"/>
                                  </p:stCondLst>
                                  <p:childTnLst>
                                    <p:set>
                                      <p:cBhvr>
                                        <p:cTn id="71" dur="1" fill="hold">
                                          <p:stCondLst>
                                            <p:cond delay="0"/>
                                          </p:stCondLst>
                                        </p:cTn>
                                        <p:tgtEl>
                                          <p:spTgt spid="2"/>
                                        </p:tgtEl>
                                        <p:attrNameLst>
                                          <p:attrName>style.visibility</p:attrName>
                                        </p:attrNameLst>
                                      </p:cBhvr>
                                      <p:to>
                                        <p:strVal val="visible"/>
                                      </p:to>
                                    </p:set>
                                    <p:animEffect transition="in" filter="fade">
                                      <p:cBhvr>
                                        <p:cTn id="72" dur="750"/>
                                        <p:tgtEl>
                                          <p:spTgt spid="2"/>
                                        </p:tgtEl>
                                      </p:cBhvr>
                                    </p:animEffect>
                                    <p:anim calcmode="lin" valueType="num">
                                      <p:cBhvr>
                                        <p:cTn id="73" dur="750" fill="hold"/>
                                        <p:tgtEl>
                                          <p:spTgt spid="2"/>
                                        </p:tgtEl>
                                        <p:attrNameLst>
                                          <p:attrName>ppt_x</p:attrName>
                                        </p:attrNameLst>
                                      </p:cBhvr>
                                      <p:tavLst>
                                        <p:tav tm="0">
                                          <p:val>
                                            <p:strVal val="#ppt_x"/>
                                          </p:val>
                                        </p:tav>
                                        <p:tav tm="100000">
                                          <p:val>
                                            <p:strVal val="#ppt_x"/>
                                          </p:val>
                                        </p:tav>
                                      </p:tavLst>
                                    </p:anim>
                                    <p:anim calcmode="lin" valueType="num">
                                      <p:cBhvr>
                                        <p:cTn id="74" dur="750" fill="hold"/>
                                        <p:tgtEl>
                                          <p:spTgt spid="2"/>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200"/>
                                  </p:stCondLst>
                                  <p:childTnLst>
                                    <p:set>
                                      <p:cBhvr>
                                        <p:cTn id="76" dur="1" fill="hold">
                                          <p:stCondLst>
                                            <p:cond delay="0"/>
                                          </p:stCondLst>
                                        </p:cTn>
                                        <p:tgtEl>
                                          <p:spTgt spid="7"/>
                                        </p:tgtEl>
                                        <p:attrNameLst>
                                          <p:attrName>style.visibility</p:attrName>
                                        </p:attrNameLst>
                                      </p:cBhvr>
                                      <p:to>
                                        <p:strVal val="visible"/>
                                      </p:to>
                                    </p:set>
                                    <p:animEffect transition="in" filter="fade">
                                      <p:cBhvr>
                                        <p:cTn id="77" dur="750"/>
                                        <p:tgtEl>
                                          <p:spTgt spid="7"/>
                                        </p:tgtEl>
                                      </p:cBhvr>
                                    </p:animEffect>
                                    <p:anim calcmode="lin" valueType="num">
                                      <p:cBhvr>
                                        <p:cTn id="78" dur="750" fill="hold"/>
                                        <p:tgtEl>
                                          <p:spTgt spid="7"/>
                                        </p:tgtEl>
                                        <p:attrNameLst>
                                          <p:attrName>ppt_x</p:attrName>
                                        </p:attrNameLst>
                                      </p:cBhvr>
                                      <p:tavLst>
                                        <p:tav tm="0">
                                          <p:val>
                                            <p:strVal val="#ppt_x"/>
                                          </p:val>
                                        </p:tav>
                                        <p:tav tm="100000">
                                          <p:val>
                                            <p:strVal val="#ppt_x"/>
                                          </p:val>
                                        </p:tav>
                                      </p:tavLst>
                                    </p:anim>
                                    <p:anim calcmode="lin" valueType="num">
                                      <p:cBhvr>
                                        <p:cTn id="79" dur="750" fill="hold"/>
                                        <p:tgtEl>
                                          <p:spTgt spid="7"/>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400"/>
                                  </p:stCondLst>
                                  <p:childTnLst>
                                    <p:set>
                                      <p:cBhvr>
                                        <p:cTn id="81" dur="1" fill="hold">
                                          <p:stCondLst>
                                            <p:cond delay="0"/>
                                          </p:stCondLst>
                                        </p:cTn>
                                        <p:tgtEl>
                                          <p:spTgt spid="12"/>
                                        </p:tgtEl>
                                        <p:attrNameLst>
                                          <p:attrName>style.visibility</p:attrName>
                                        </p:attrNameLst>
                                      </p:cBhvr>
                                      <p:to>
                                        <p:strVal val="visible"/>
                                      </p:to>
                                    </p:set>
                                    <p:animEffect transition="in" filter="fade">
                                      <p:cBhvr>
                                        <p:cTn id="82" dur="750"/>
                                        <p:tgtEl>
                                          <p:spTgt spid="12"/>
                                        </p:tgtEl>
                                      </p:cBhvr>
                                    </p:animEffect>
                                    <p:anim calcmode="lin" valueType="num">
                                      <p:cBhvr>
                                        <p:cTn id="83" dur="750" fill="hold"/>
                                        <p:tgtEl>
                                          <p:spTgt spid="12"/>
                                        </p:tgtEl>
                                        <p:attrNameLst>
                                          <p:attrName>ppt_x</p:attrName>
                                        </p:attrNameLst>
                                      </p:cBhvr>
                                      <p:tavLst>
                                        <p:tav tm="0">
                                          <p:val>
                                            <p:strVal val="#ppt_x"/>
                                          </p:val>
                                        </p:tav>
                                        <p:tav tm="100000">
                                          <p:val>
                                            <p:strVal val="#ppt_x"/>
                                          </p:val>
                                        </p:tav>
                                      </p:tavLst>
                                    </p:anim>
                                    <p:anim calcmode="lin" valueType="num">
                                      <p:cBhvr>
                                        <p:cTn id="84" dur="750" fill="hold"/>
                                        <p:tgtEl>
                                          <p:spTgt spid="12"/>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600"/>
                                  </p:stCondLst>
                                  <p:childTnLst>
                                    <p:set>
                                      <p:cBhvr>
                                        <p:cTn id="86" dur="1" fill="hold">
                                          <p:stCondLst>
                                            <p:cond delay="0"/>
                                          </p:stCondLst>
                                        </p:cTn>
                                        <p:tgtEl>
                                          <p:spTgt spid="17"/>
                                        </p:tgtEl>
                                        <p:attrNameLst>
                                          <p:attrName>style.visibility</p:attrName>
                                        </p:attrNameLst>
                                      </p:cBhvr>
                                      <p:to>
                                        <p:strVal val="visible"/>
                                      </p:to>
                                    </p:set>
                                    <p:animEffect transition="in" filter="fade">
                                      <p:cBhvr>
                                        <p:cTn id="87" dur="750"/>
                                        <p:tgtEl>
                                          <p:spTgt spid="17"/>
                                        </p:tgtEl>
                                      </p:cBhvr>
                                    </p:animEffect>
                                    <p:anim calcmode="lin" valueType="num">
                                      <p:cBhvr>
                                        <p:cTn id="88" dur="750" fill="hold"/>
                                        <p:tgtEl>
                                          <p:spTgt spid="17"/>
                                        </p:tgtEl>
                                        <p:attrNameLst>
                                          <p:attrName>ppt_x</p:attrName>
                                        </p:attrNameLst>
                                      </p:cBhvr>
                                      <p:tavLst>
                                        <p:tav tm="0">
                                          <p:val>
                                            <p:strVal val="#ppt_x"/>
                                          </p:val>
                                        </p:tav>
                                        <p:tav tm="100000">
                                          <p:val>
                                            <p:strVal val="#ppt_x"/>
                                          </p:val>
                                        </p:tav>
                                      </p:tavLst>
                                    </p:anim>
                                    <p:anim calcmode="lin" valueType="num">
                                      <p:cBhvr>
                                        <p:cTn id="89" dur="750" fill="hold"/>
                                        <p:tgtEl>
                                          <p:spTgt spid="17"/>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800"/>
                                  </p:stCondLst>
                                  <p:childTnLst>
                                    <p:set>
                                      <p:cBhvr>
                                        <p:cTn id="91" dur="1" fill="hold">
                                          <p:stCondLst>
                                            <p:cond delay="0"/>
                                          </p:stCondLst>
                                        </p:cTn>
                                        <p:tgtEl>
                                          <p:spTgt spid="22"/>
                                        </p:tgtEl>
                                        <p:attrNameLst>
                                          <p:attrName>style.visibility</p:attrName>
                                        </p:attrNameLst>
                                      </p:cBhvr>
                                      <p:to>
                                        <p:strVal val="visible"/>
                                      </p:to>
                                    </p:set>
                                    <p:animEffect transition="in" filter="fade">
                                      <p:cBhvr>
                                        <p:cTn id="92" dur="750"/>
                                        <p:tgtEl>
                                          <p:spTgt spid="22"/>
                                        </p:tgtEl>
                                      </p:cBhvr>
                                    </p:animEffect>
                                    <p:anim calcmode="lin" valueType="num">
                                      <p:cBhvr>
                                        <p:cTn id="93" dur="750" fill="hold"/>
                                        <p:tgtEl>
                                          <p:spTgt spid="22"/>
                                        </p:tgtEl>
                                        <p:attrNameLst>
                                          <p:attrName>ppt_x</p:attrName>
                                        </p:attrNameLst>
                                      </p:cBhvr>
                                      <p:tavLst>
                                        <p:tav tm="0">
                                          <p:val>
                                            <p:strVal val="#ppt_x"/>
                                          </p:val>
                                        </p:tav>
                                        <p:tav tm="100000">
                                          <p:val>
                                            <p:strVal val="#ppt_x"/>
                                          </p:val>
                                        </p:tav>
                                      </p:tavLst>
                                    </p:anim>
                                    <p:anim calcmode="lin" valueType="num">
                                      <p:cBhvr>
                                        <p:cTn id="94" dur="750" fill="hold"/>
                                        <p:tgtEl>
                                          <p:spTgt spid="22"/>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1000"/>
                                  </p:stCondLst>
                                  <p:childTnLst>
                                    <p:set>
                                      <p:cBhvr>
                                        <p:cTn id="96" dur="1" fill="hold">
                                          <p:stCondLst>
                                            <p:cond delay="0"/>
                                          </p:stCondLst>
                                        </p:cTn>
                                        <p:tgtEl>
                                          <p:spTgt spid="27"/>
                                        </p:tgtEl>
                                        <p:attrNameLst>
                                          <p:attrName>style.visibility</p:attrName>
                                        </p:attrNameLst>
                                      </p:cBhvr>
                                      <p:to>
                                        <p:strVal val="visible"/>
                                      </p:to>
                                    </p:set>
                                    <p:animEffect transition="in" filter="fade">
                                      <p:cBhvr>
                                        <p:cTn id="97" dur="750"/>
                                        <p:tgtEl>
                                          <p:spTgt spid="27"/>
                                        </p:tgtEl>
                                      </p:cBhvr>
                                    </p:animEffect>
                                    <p:anim calcmode="lin" valueType="num">
                                      <p:cBhvr>
                                        <p:cTn id="98" dur="750" fill="hold"/>
                                        <p:tgtEl>
                                          <p:spTgt spid="27"/>
                                        </p:tgtEl>
                                        <p:attrNameLst>
                                          <p:attrName>ppt_x</p:attrName>
                                        </p:attrNameLst>
                                      </p:cBhvr>
                                      <p:tavLst>
                                        <p:tav tm="0">
                                          <p:val>
                                            <p:strVal val="#ppt_x"/>
                                          </p:val>
                                        </p:tav>
                                        <p:tav tm="100000">
                                          <p:val>
                                            <p:strVal val="#ppt_x"/>
                                          </p:val>
                                        </p:tav>
                                      </p:tavLst>
                                    </p:anim>
                                    <p:anim calcmode="lin" valueType="num">
                                      <p:cBhvr>
                                        <p:cTn id="99" dur="750" fill="hold"/>
                                        <p:tgtEl>
                                          <p:spTgt spid="27"/>
                                        </p:tgtEl>
                                        <p:attrNameLst>
                                          <p:attrName>ppt_y</p:attrName>
                                        </p:attrNameLst>
                                      </p:cBhvr>
                                      <p:tavLst>
                                        <p:tav tm="0">
                                          <p:val>
                                            <p:strVal val="#ppt_y+.1"/>
                                          </p:val>
                                        </p:tav>
                                        <p:tav tm="100000">
                                          <p:val>
                                            <p:strVal val="#ppt_y"/>
                                          </p:val>
                                        </p:tav>
                                      </p:tavLst>
                                    </p:anim>
                                  </p:childTnLst>
                                </p:cTn>
                              </p:par>
                            </p:childTnLst>
                          </p:cTn>
                        </p:par>
                        <p:par>
                          <p:cTn id="100" fill="hold">
                            <p:stCondLst>
                              <p:cond delay="4350"/>
                            </p:stCondLst>
                            <p:childTnLst>
                              <p:par>
                                <p:cTn id="101" presetID="2" presetClass="entr" presetSubtype="2" fill="hold" grpId="0" nodeType="afterEffect">
                                  <p:stCondLst>
                                    <p:cond delay="0"/>
                                  </p:stCondLst>
                                  <p:childTnLst>
                                    <p:set>
                                      <p:cBhvr>
                                        <p:cTn id="102" dur="1" fill="hold">
                                          <p:stCondLst>
                                            <p:cond delay="0"/>
                                          </p:stCondLst>
                                        </p:cTn>
                                        <p:tgtEl>
                                          <p:spTgt spid="3"/>
                                        </p:tgtEl>
                                        <p:attrNameLst>
                                          <p:attrName>style.visibility</p:attrName>
                                        </p:attrNameLst>
                                      </p:cBhvr>
                                      <p:to>
                                        <p:strVal val="visible"/>
                                      </p:to>
                                    </p:set>
                                    <p:anim calcmode="lin" valueType="num">
                                      <p:cBhvr additive="base">
                                        <p:cTn id="103" dur="500" fill="hold"/>
                                        <p:tgtEl>
                                          <p:spTgt spid="3"/>
                                        </p:tgtEl>
                                        <p:attrNameLst>
                                          <p:attrName>ppt_x</p:attrName>
                                        </p:attrNameLst>
                                      </p:cBhvr>
                                      <p:tavLst>
                                        <p:tav tm="0">
                                          <p:val>
                                            <p:strVal val="1+#ppt_w/2"/>
                                          </p:val>
                                        </p:tav>
                                        <p:tav tm="100000">
                                          <p:val>
                                            <p:strVal val="#ppt_x"/>
                                          </p:val>
                                        </p:tav>
                                      </p:tavLst>
                                    </p:anim>
                                    <p:anim calcmode="lin" valueType="num">
                                      <p:cBhvr additive="base">
                                        <p:cTn id="104" dur="500" fill="hold"/>
                                        <p:tgtEl>
                                          <p:spTgt spid="3"/>
                                        </p:tgtEl>
                                        <p:attrNameLst>
                                          <p:attrName>ppt_y</p:attrName>
                                        </p:attrNameLst>
                                      </p:cBhvr>
                                      <p:tavLst>
                                        <p:tav tm="0">
                                          <p:val>
                                            <p:strVal val="#ppt_y"/>
                                          </p:val>
                                        </p:tav>
                                        <p:tav tm="100000">
                                          <p:val>
                                            <p:strVal val="#ppt_y"/>
                                          </p:val>
                                        </p:tav>
                                      </p:tavLst>
                                    </p:anim>
                                  </p:childTnLst>
                                </p:cTn>
                              </p:par>
                              <p:par>
                                <p:cTn id="105" presetID="2" presetClass="entr" presetSubtype="2" fill="hold" grpId="0" nodeType="withEffect">
                                  <p:stCondLst>
                                    <p:cond delay="200"/>
                                  </p:stCondLst>
                                  <p:childTnLst>
                                    <p:set>
                                      <p:cBhvr>
                                        <p:cTn id="106" dur="1" fill="hold">
                                          <p:stCondLst>
                                            <p:cond delay="0"/>
                                          </p:stCondLst>
                                        </p:cTn>
                                        <p:tgtEl>
                                          <p:spTgt spid="8"/>
                                        </p:tgtEl>
                                        <p:attrNameLst>
                                          <p:attrName>style.visibility</p:attrName>
                                        </p:attrNameLst>
                                      </p:cBhvr>
                                      <p:to>
                                        <p:strVal val="visible"/>
                                      </p:to>
                                    </p:set>
                                    <p:anim calcmode="lin" valueType="num">
                                      <p:cBhvr additive="base">
                                        <p:cTn id="107" dur="500" fill="hold"/>
                                        <p:tgtEl>
                                          <p:spTgt spid="8"/>
                                        </p:tgtEl>
                                        <p:attrNameLst>
                                          <p:attrName>ppt_x</p:attrName>
                                        </p:attrNameLst>
                                      </p:cBhvr>
                                      <p:tavLst>
                                        <p:tav tm="0">
                                          <p:val>
                                            <p:strVal val="1+#ppt_w/2"/>
                                          </p:val>
                                        </p:tav>
                                        <p:tav tm="100000">
                                          <p:val>
                                            <p:strVal val="#ppt_x"/>
                                          </p:val>
                                        </p:tav>
                                      </p:tavLst>
                                    </p:anim>
                                    <p:anim calcmode="lin" valueType="num">
                                      <p:cBhvr additive="base">
                                        <p:cTn id="108" dur="500" fill="hold"/>
                                        <p:tgtEl>
                                          <p:spTgt spid="8"/>
                                        </p:tgtEl>
                                        <p:attrNameLst>
                                          <p:attrName>ppt_y</p:attrName>
                                        </p:attrNameLst>
                                      </p:cBhvr>
                                      <p:tavLst>
                                        <p:tav tm="0">
                                          <p:val>
                                            <p:strVal val="#ppt_y"/>
                                          </p:val>
                                        </p:tav>
                                        <p:tav tm="100000">
                                          <p:val>
                                            <p:strVal val="#ppt_y"/>
                                          </p:val>
                                        </p:tav>
                                      </p:tavLst>
                                    </p:anim>
                                  </p:childTnLst>
                                </p:cTn>
                              </p:par>
                              <p:par>
                                <p:cTn id="109" presetID="2" presetClass="entr" presetSubtype="2" fill="hold" grpId="0" nodeType="withEffect">
                                  <p:stCondLst>
                                    <p:cond delay="400"/>
                                  </p:stCondLst>
                                  <p:childTnLst>
                                    <p:set>
                                      <p:cBhvr>
                                        <p:cTn id="110" dur="1" fill="hold">
                                          <p:stCondLst>
                                            <p:cond delay="0"/>
                                          </p:stCondLst>
                                        </p:cTn>
                                        <p:tgtEl>
                                          <p:spTgt spid="13"/>
                                        </p:tgtEl>
                                        <p:attrNameLst>
                                          <p:attrName>style.visibility</p:attrName>
                                        </p:attrNameLst>
                                      </p:cBhvr>
                                      <p:to>
                                        <p:strVal val="visible"/>
                                      </p:to>
                                    </p:set>
                                    <p:anim calcmode="lin" valueType="num">
                                      <p:cBhvr additive="base">
                                        <p:cTn id="111" dur="500" fill="hold"/>
                                        <p:tgtEl>
                                          <p:spTgt spid="13"/>
                                        </p:tgtEl>
                                        <p:attrNameLst>
                                          <p:attrName>ppt_x</p:attrName>
                                        </p:attrNameLst>
                                      </p:cBhvr>
                                      <p:tavLst>
                                        <p:tav tm="0">
                                          <p:val>
                                            <p:strVal val="1+#ppt_w/2"/>
                                          </p:val>
                                        </p:tav>
                                        <p:tav tm="100000">
                                          <p:val>
                                            <p:strVal val="#ppt_x"/>
                                          </p:val>
                                        </p:tav>
                                      </p:tavLst>
                                    </p:anim>
                                    <p:anim calcmode="lin" valueType="num">
                                      <p:cBhvr additive="base">
                                        <p:cTn id="112" dur="500" fill="hold"/>
                                        <p:tgtEl>
                                          <p:spTgt spid="13"/>
                                        </p:tgtEl>
                                        <p:attrNameLst>
                                          <p:attrName>ppt_y</p:attrName>
                                        </p:attrNameLst>
                                      </p:cBhvr>
                                      <p:tavLst>
                                        <p:tav tm="0">
                                          <p:val>
                                            <p:strVal val="#ppt_y"/>
                                          </p:val>
                                        </p:tav>
                                        <p:tav tm="100000">
                                          <p:val>
                                            <p:strVal val="#ppt_y"/>
                                          </p:val>
                                        </p:tav>
                                      </p:tavLst>
                                    </p:anim>
                                  </p:childTnLst>
                                </p:cTn>
                              </p:par>
                              <p:par>
                                <p:cTn id="113" presetID="2" presetClass="entr" presetSubtype="2" fill="hold" grpId="0" nodeType="withEffect">
                                  <p:stCondLst>
                                    <p:cond delay="600"/>
                                  </p:stCondLst>
                                  <p:childTnLst>
                                    <p:set>
                                      <p:cBhvr>
                                        <p:cTn id="114" dur="1" fill="hold">
                                          <p:stCondLst>
                                            <p:cond delay="0"/>
                                          </p:stCondLst>
                                        </p:cTn>
                                        <p:tgtEl>
                                          <p:spTgt spid="18"/>
                                        </p:tgtEl>
                                        <p:attrNameLst>
                                          <p:attrName>style.visibility</p:attrName>
                                        </p:attrNameLst>
                                      </p:cBhvr>
                                      <p:to>
                                        <p:strVal val="visible"/>
                                      </p:to>
                                    </p:set>
                                    <p:anim calcmode="lin" valueType="num">
                                      <p:cBhvr additive="base">
                                        <p:cTn id="115" dur="500" fill="hold"/>
                                        <p:tgtEl>
                                          <p:spTgt spid="18"/>
                                        </p:tgtEl>
                                        <p:attrNameLst>
                                          <p:attrName>ppt_x</p:attrName>
                                        </p:attrNameLst>
                                      </p:cBhvr>
                                      <p:tavLst>
                                        <p:tav tm="0">
                                          <p:val>
                                            <p:strVal val="1+#ppt_w/2"/>
                                          </p:val>
                                        </p:tav>
                                        <p:tav tm="100000">
                                          <p:val>
                                            <p:strVal val="#ppt_x"/>
                                          </p:val>
                                        </p:tav>
                                      </p:tavLst>
                                    </p:anim>
                                    <p:anim calcmode="lin" valueType="num">
                                      <p:cBhvr additive="base">
                                        <p:cTn id="116" dur="500" fill="hold"/>
                                        <p:tgtEl>
                                          <p:spTgt spid="18"/>
                                        </p:tgtEl>
                                        <p:attrNameLst>
                                          <p:attrName>ppt_y</p:attrName>
                                        </p:attrNameLst>
                                      </p:cBhvr>
                                      <p:tavLst>
                                        <p:tav tm="0">
                                          <p:val>
                                            <p:strVal val="#ppt_y"/>
                                          </p:val>
                                        </p:tav>
                                        <p:tav tm="100000">
                                          <p:val>
                                            <p:strVal val="#ppt_y"/>
                                          </p:val>
                                        </p:tav>
                                      </p:tavLst>
                                    </p:anim>
                                  </p:childTnLst>
                                </p:cTn>
                              </p:par>
                              <p:par>
                                <p:cTn id="117" presetID="2" presetClass="entr" presetSubtype="2" fill="hold" grpId="0" nodeType="withEffect">
                                  <p:stCondLst>
                                    <p:cond delay="800"/>
                                  </p:stCondLst>
                                  <p:childTnLst>
                                    <p:set>
                                      <p:cBhvr>
                                        <p:cTn id="118" dur="1" fill="hold">
                                          <p:stCondLst>
                                            <p:cond delay="0"/>
                                          </p:stCondLst>
                                        </p:cTn>
                                        <p:tgtEl>
                                          <p:spTgt spid="23"/>
                                        </p:tgtEl>
                                        <p:attrNameLst>
                                          <p:attrName>style.visibility</p:attrName>
                                        </p:attrNameLst>
                                      </p:cBhvr>
                                      <p:to>
                                        <p:strVal val="visible"/>
                                      </p:to>
                                    </p:set>
                                    <p:anim calcmode="lin" valueType="num">
                                      <p:cBhvr additive="base">
                                        <p:cTn id="119" dur="500" fill="hold"/>
                                        <p:tgtEl>
                                          <p:spTgt spid="23"/>
                                        </p:tgtEl>
                                        <p:attrNameLst>
                                          <p:attrName>ppt_x</p:attrName>
                                        </p:attrNameLst>
                                      </p:cBhvr>
                                      <p:tavLst>
                                        <p:tav tm="0">
                                          <p:val>
                                            <p:strVal val="1+#ppt_w/2"/>
                                          </p:val>
                                        </p:tav>
                                        <p:tav tm="100000">
                                          <p:val>
                                            <p:strVal val="#ppt_x"/>
                                          </p:val>
                                        </p:tav>
                                      </p:tavLst>
                                    </p:anim>
                                    <p:anim calcmode="lin" valueType="num">
                                      <p:cBhvr additive="base">
                                        <p:cTn id="120" dur="500" fill="hold"/>
                                        <p:tgtEl>
                                          <p:spTgt spid="23"/>
                                        </p:tgtEl>
                                        <p:attrNameLst>
                                          <p:attrName>ppt_y</p:attrName>
                                        </p:attrNameLst>
                                      </p:cBhvr>
                                      <p:tavLst>
                                        <p:tav tm="0">
                                          <p:val>
                                            <p:strVal val="#ppt_y"/>
                                          </p:val>
                                        </p:tav>
                                        <p:tav tm="100000">
                                          <p:val>
                                            <p:strVal val="#ppt_y"/>
                                          </p:val>
                                        </p:tav>
                                      </p:tavLst>
                                    </p:anim>
                                  </p:childTnLst>
                                </p:cTn>
                              </p:par>
                              <p:par>
                                <p:cTn id="121" presetID="2" presetClass="entr" presetSubtype="2" fill="hold" grpId="0" nodeType="withEffect">
                                  <p:stCondLst>
                                    <p:cond delay="1000"/>
                                  </p:stCondLst>
                                  <p:childTnLst>
                                    <p:set>
                                      <p:cBhvr>
                                        <p:cTn id="122" dur="1" fill="hold">
                                          <p:stCondLst>
                                            <p:cond delay="0"/>
                                          </p:stCondLst>
                                        </p:cTn>
                                        <p:tgtEl>
                                          <p:spTgt spid="28"/>
                                        </p:tgtEl>
                                        <p:attrNameLst>
                                          <p:attrName>style.visibility</p:attrName>
                                        </p:attrNameLst>
                                      </p:cBhvr>
                                      <p:to>
                                        <p:strVal val="visible"/>
                                      </p:to>
                                    </p:set>
                                    <p:anim calcmode="lin" valueType="num">
                                      <p:cBhvr additive="base">
                                        <p:cTn id="123" dur="500" fill="hold"/>
                                        <p:tgtEl>
                                          <p:spTgt spid="28"/>
                                        </p:tgtEl>
                                        <p:attrNameLst>
                                          <p:attrName>ppt_x</p:attrName>
                                        </p:attrNameLst>
                                      </p:cBhvr>
                                      <p:tavLst>
                                        <p:tav tm="0">
                                          <p:val>
                                            <p:strVal val="1+#ppt_w/2"/>
                                          </p:val>
                                        </p:tav>
                                        <p:tav tm="100000">
                                          <p:val>
                                            <p:strVal val="#ppt_x"/>
                                          </p:val>
                                        </p:tav>
                                      </p:tavLst>
                                    </p:anim>
                                    <p:anim calcmode="lin" valueType="num">
                                      <p:cBhvr additive="base">
                                        <p:cTn id="124"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7" grpId="0" animBg="1"/>
      <p:bldP spid="8" grpId="0"/>
      <p:bldP spid="12" grpId="0" animBg="1"/>
      <p:bldP spid="13" grpId="0"/>
      <p:bldP spid="17" grpId="0" animBg="1"/>
      <p:bldP spid="18" grpId="0"/>
      <p:bldP spid="22" grpId="0" animBg="1"/>
      <p:bldP spid="23" grpId="0"/>
      <p:bldP spid="27" grpId="0" animBg="1"/>
      <p:bldP spid="28" grpId="0"/>
      <p:bldP spid="43" grpId="0"/>
      <p:bldP spid="4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67851" y="1323975"/>
            <a:ext cx="9256298" cy="4733317"/>
            <a:chOff x="1467851" y="1323975"/>
            <a:chExt cx="9256298" cy="4733317"/>
          </a:xfrm>
        </p:grpSpPr>
        <p:sp>
          <p:nvSpPr>
            <p:cNvPr id="16" name="圆角矩形 15"/>
            <p:cNvSpPr/>
            <p:nvPr/>
          </p:nvSpPr>
          <p:spPr>
            <a:xfrm>
              <a:off x="1467853" y="1880828"/>
              <a:ext cx="9256296" cy="4176464"/>
            </a:xfrm>
            <a:prstGeom prst="roundRect">
              <a:avLst>
                <a:gd name="adj" fmla="val 2025"/>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1467851" y="1323975"/>
              <a:ext cx="9256298" cy="957542"/>
              <a:chOff x="2163450" y="1323975"/>
              <a:chExt cx="9256298" cy="957542"/>
            </a:xfrm>
          </p:grpSpPr>
          <p:sp>
            <p:nvSpPr>
              <p:cNvPr id="18" name="直角三角形 17"/>
              <p:cNvSpPr/>
              <p:nvPr/>
            </p:nvSpPr>
            <p:spPr>
              <a:xfrm>
                <a:off x="3647727" y="1323975"/>
                <a:ext cx="276951" cy="276951"/>
              </a:xfrm>
              <a:prstGeom prst="rtTriangle">
                <a:avLst/>
              </a:prstGeom>
              <a:solidFill>
                <a:schemeClr val="accent1">
                  <a:lumMod val="75000"/>
                </a:schemeClr>
              </a:solid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chemeClr val="accent1"/>
                  </a:solidFill>
                </a:endParaRPr>
              </a:p>
            </p:txBody>
          </p:sp>
          <p:sp>
            <p:nvSpPr>
              <p:cNvPr id="19" name="矩形 18"/>
              <p:cNvSpPr/>
              <p:nvPr/>
            </p:nvSpPr>
            <p:spPr>
              <a:xfrm>
                <a:off x="2163450" y="1535923"/>
                <a:ext cx="9256298" cy="689810"/>
              </a:xfrm>
              <a:prstGeom prst="rect">
                <a:avLst/>
              </a:prstGeom>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243572" y="1334000"/>
                <a:ext cx="1388388" cy="947517"/>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45720" rIns="72000" bIns="45720" numCol="1" spcCol="0" rtlCol="0" fromWordArt="0" anchor="ctr" anchorCtr="0" forceAA="0" compatLnSpc="1">
                <a:prstTxWarp prst="textNoShape">
                  <a:avLst/>
                </a:prstTxWarp>
                <a:noAutofit/>
              </a:bodyPr>
              <a:lstStyle/>
              <a:p>
                <a:pPr algn="ctr"/>
                <a:r>
                  <a:rPr lang="zh-CN" altLang="en-US" sz="2400" b="1" dirty="0" smtClean="0">
                    <a:solidFill>
                      <a:schemeClr val="accent1"/>
                    </a:solidFill>
                  </a:rPr>
                  <a:t>国防和</a:t>
                </a:r>
                <a:endParaRPr lang="en-US" altLang="zh-CN" sz="2400" b="1" dirty="0" smtClean="0">
                  <a:solidFill>
                    <a:schemeClr val="accent1"/>
                  </a:solidFill>
                </a:endParaRPr>
              </a:p>
              <a:p>
                <a:pPr algn="ctr"/>
                <a:r>
                  <a:rPr lang="zh-CN" altLang="en-US" sz="2400" b="1" dirty="0" smtClean="0">
                    <a:solidFill>
                      <a:schemeClr val="accent1"/>
                    </a:solidFill>
                  </a:rPr>
                  <a:t>军队方面</a:t>
                </a:r>
                <a:endParaRPr lang="zh-CN" altLang="en-US" sz="2400" b="1" dirty="0">
                  <a:solidFill>
                    <a:schemeClr val="accent1"/>
                  </a:solidFill>
                </a:endParaRPr>
              </a:p>
            </p:txBody>
          </p:sp>
        </p:grpSp>
      </p:grpSp>
      <p:sp>
        <p:nvSpPr>
          <p:cNvPr id="21" name="矩形 20"/>
          <p:cNvSpPr/>
          <p:nvPr/>
        </p:nvSpPr>
        <p:spPr>
          <a:xfrm>
            <a:off x="3107668" y="1634607"/>
            <a:ext cx="7571303" cy="461665"/>
          </a:xfrm>
          <a:prstGeom prst="rect">
            <a:avLst/>
          </a:prstGeom>
        </p:spPr>
        <p:txBody>
          <a:bodyPr wrap="none" anchor="ctr">
            <a:spAutoFit/>
          </a:bodyPr>
          <a:lstStyle/>
          <a:p>
            <a:r>
              <a:rPr lang="zh-CN" altLang="en-US" sz="2400" b="1" dirty="0">
                <a:solidFill>
                  <a:schemeClr val="bg1"/>
                </a:solidFill>
                <a:latin typeface="Microsoft YaHei" panose="020B0503020204020204" pitchFamily="34" charset="-122"/>
                <a:ea typeface="Microsoft YaHei" panose="020B0503020204020204" pitchFamily="34" charset="-122"/>
              </a:rPr>
              <a:t>坚持走中国特色强军之路，全面推进国防和军队现代化</a:t>
            </a:r>
            <a:endParaRPr lang="zh-CN" altLang="en-US" sz="2400" b="1" dirty="0">
              <a:solidFill>
                <a:schemeClr val="bg1"/>
              </a:solidFill>
            </a:endParaRPr>
          </a:p>
        </p:txBody>
      </p:sp>
      <p:sp>
        <p:nvSpPr>
          <p:cNvPr id="23" name="矩形 22"/>
          <p:cNvSpPr/>
          <p:nvPr/>
        </p:nvSpPr>
        <p:spPr>
          <a:xfrm>
            <a:off x="1887600" y="2372541"/>
            <a:ext cx="8416800" cy="1698927"/>
          </a:xfrm>
          <a:prstGeom prst="rect">
            <a:avLst/>
          </a:prstGeom>
        </p:spPr>
        <p:txBody>
          <a:bodyPr wrap="square">
            <a:spAutoFit/>
          </a:bodyPr>
          <a:lstStyle/>
          <a:p>
            <a:pPr>
              <a:lnSpc>
                <a:spcPct val="145000"/>
              </a:lnSpc>
            </a:pPr>
            <a:r>
              <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rPr>
              <a:t>国防和军队建设正站在新的历史起点上。面对国家安全环境的深刻变化，面对强国强军的时代要求，必须全面贯彻新时代党的强军思想，贯彻新形势下军事战略</a:t>
            </a:r>
            <a:r>
              <a:rPr lang="zh-CN" altLang="en-US" dirty="0" smtClean="0">
                <a:solidFill>
                  <a:schemeClr val="tx1">
                    <a:lumMod val="85000"/>
                    <a:lumOff val="15000"/>
                  </a:schemeClr>
                </a:solidFill>
                <a:latin typeface="Microsoft YaHei" panose="020B0503020204020204" pitchFamily="34" charset="-122"/>
                <a:ea typeface="Microsoft YaHei" panose="020B0503020204020204" pitchFamily="34" charset="-122"/>
              </a:rPr>
              <a:t>方针，</a:t>
            </a:r>
            <a:r>
              <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rPr>
              <a:t>建设强大的现代化陆军、海军、空军、火箭军和战略支援部队，打造坚强高效的战区联合作战指挥机构，构建中国特色现代作战体系</a:t>
            </a:r>
            <a:r>
              <a:rPr lang="zh-CN" altLang="en-US" dirty="0" smtClean="0">
                <a:solidFill>
                  <a:schemeClr val="tx1">
                    <a:lumMod val="85000"/>
                    <a:lumOff val="15000"/>
                  </a:schemeClr>
                </a:solidFill>
                <a:latin typeface="Microsoft YaHei" panose="020B0503020204020204" pitchFamily="34" charset="-122"/>
                <a:ea typeface="Microsoft YaHei" panose="020B0503020204020204" pitchFamily="34" charset="-122"/>
              </a:rPr>
              <a:t>。</a:t>
            </a:r>
            <a:endPar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24" name="矩形 23"/>
          <p:cNvSpPr/>
          <p:nvPr/>
        </p:nvSpPr>
        <p:spPr>
          <a:xfrm>
            <a:off x="1887600" y="4116022"/>
            <a:ext cx="8416800" cy="1643527"/>
          </a:xfrm>
          <a:prstGeom prst="rect">
            <a:avLst/>
          </a:prstGeom>
        </p:spPr>
        <p:txBody>
          <a:bodyPr wrap="square" numCol="1" spcCol="1008000">
            <a:spAutoFit/>
          </a:bodyPr>
          <a:lstStyle/>
          <a:p>
            <a:pPr marL="360000" indent="-360000">
              <a:lnSpc>
                <a:spcPct val="140000"/>
              </a:lnSpc>
              <a:buClr>
                <a:schemeClr val="accent1"/>
              </a:buClr>
              <a:buFont typeface="微软雅黑" panose="020B0503020204020204" pitchFamily="34" charset="-122"/>
              <a:buChar char="★"/>
            </a:pPr>
            <a:r>
              <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rPr>
              <a:t>适应世界新军事革命发展趋势和国家安全需求，提高建设质量和</a:t>
            </a:r>
            <a:r>
              <a:rPr lang="zh-CN" altLang="en-US" dirty="0" smtClean="0">
                <a:solidFill>
                  <a:schemeClr val="tx1">
                    <a:lumMod val="85000"/>
                    <a:lumOff val="15000"/>
                  </a:schemeClr>
                </a:solidFill>
                <a:latin typeface="Microsoft YaHei" panose="020B0503020204020204" pitchFamily="34" charset="-122"/>
                <a:ea typeface="Microsoft YaHei" panose="020B0503020204020204" pitchFamily="34" charset="-122"/>
              </a:rPr>
              <a:t>效益</a:t>
            </a:r>
            <a:endParaRPr lang="en-US" altLang="zh-CN" dirty="0" smtClean="0">
              <a:solidFill>
                <a:schemeClr val="tx1">
                  <a:lumMod val="85000"/>
                  <a:lumOff val="15000"/>
                </a:schemeClr>
              </a:solidFill>
              <a:latin typeface="Microsoft YaHei" panose="020B0503020204020204" pitchFamily="34" charset="-122"/>
              <a:ea typeface="Microsoft YaHei" panose="020B0503020204020204" pitchFamily="34" charset="-122"/>
            </a:endParaRPr>
          </a:p>
          <a:p>
            <a:pPr marL="360000" indent="-360000">
              <a:lnSpc>
                <a:spcPct val="140000"/>
              </a:lnSpc>
              <a:buClr>
                <a:schemeClr val="accent1"/>
              </a:buClr>
              <a:buFont typeface="微软雅黑" panose="020B0503020204020204" pitchFamily="34" charset="-122"/>
              <a:buChar char="★"/>
            </a:pPr>
            <a:r>
              <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rPr>
              <a:t>加强军队党的建设，开展“传承红色基因、担当强军重任”主题</a:t>
            </a:r>
            <a:r>
              <a:rPr lang="zh-CN" altLang="en-US" dirty="0" smtClean="0">
                <a:solidFill>
                  <a:schemeClr val="tx1">
                    <a:lumMod val="85000"/>
                    <a:lumOff val="15000"/>
                  </a:schemeClr>
                </a:solidFill>
                <a:latin typeface="Microsoft YaHei" panose="020B0503020204020204" pitchFamily="34" charset="-122"/>
                <a:ea typeface="Microsoft YaHei" panose="020B0503020204020204" pitchFamily="34" charset="-122"/>
              </a:rPr>
              <a:t>教育</a:t>
            </a:r>
            <a:endParaRPr lang="en-US" altLang="zh-CN" dirty="0" smtClean="0">
              <a:solidFill>
                <a:schemeClr val="tx1">
                  <a:lumMod val="85000"/>
                  <a:lumOff val="15000"/>
                </a:schemeClr>
              </a:solidFill>
              <a:latin typeface="Microsoft YaHei" panose="020B0503020204020204" pitchFamily="34" charset="-122"/>
              <a:ea typeface="Microsoft YaHei" panose="020B0503020204020204" pitchFamily="34" charset="-122"/>
            </a:endParaRPr>
          </a:p>
          <a:p>
            <a:pPr marL="360000" indent="-360000">
              <a:lnSpc>
                <a:spcPct val="140000"/>
              </a:lnSpc>
              <a:buClr>
                <a:schemeClr val="accent1"/>
              </a:buClr>
              <a:buFont typeface="微软雅黑" panose="020B0503020204020204" pitchFamily="34" charset="-122"/>
              <a:buChar char="★"/>
            </a:pPr>
            <a:r>
              <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rPr>
              <a:t>坚持战斗力标准，向能打仗、打胜仗</a:t>
            </a:r>
            <a:r>
              <a:rPr lang="zh-CN" altLang="en-US" dirty="0" smtClean="0">
                <a:solidFill>
                  <a:schemeClr val="tx1">
                    <a:lumMod val="85000"/>
                    <a:lumOff val="15000"/>
                  </a:schemeClr>
                </a:solidFill>
                <a:latin typeface="Microsoft YaHei" panose="020B0503020204020204" pitchFamily="34" charset="-122"/>
                <a:ea typeface="Microsoft YaHei" panose="020B0503020204020204" pitchFamily="34" charset="-122"/>
              </a:rPr>
              <a:t>聚焦</a:t>
            </a:r>
            <a:endParaRPr lang="en-US" altLang="zh-CN" dirty="0" smtClean="0">
              <a:solidFill>
                <a:schemeClr val="tx1">
                  <a:lumMod val="85000"/>
                  <a:lumOff val="15000"/>
                </a:schemeClr>
              </a:solidFill>
              <a:latin typeface="Microsoft YaHei" panose="020B0503020204020204" pitchFamily="34" charset="-122"/>
              <a:ea typeface="Microsoft YaHei" panose="020B0503020204020204" pitchFamily="34" charset="-122"/>
            </a:endParaRPr>
          </a:p>
          <a:p>
            <a:pPr marL="360000" indent="-360000">
              <a:lnSpc>
                <a:spcPct val="140000"/>
              </a:lnSpc>
              <a:buClr>
                <a:schemeClr val="accent1"/>
              </a:buClr>
              <a:buFont typeface="微软雅黑" panose="020B0503020204020204" pitchFamily="34" charset="-122"/>
              <a:buChar char="★"/>
            </a:pPr>
            <a:r>
              <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rPr>
              <a:t>坚持富国和强军相统一</a:t>
            </a:r>
            <a:r>
              <a:rPr lang="zh-CN" altLang="en-US" dirty="0" smtClean="0">
                <a:solidFill>
                  <a:schemeClr val="tx1">
                    <a:lumMod val="85000"/>
                    <a:lumOff val="15000"/>
                  </a:schemeClr>
                </a:solidFill>
                <a:latin typeface="Microsoft YaHei" panose="020B0503020204020204" pitchFamily="34" charset="-122"/>
                <a:ea typeface="Microsoft YaHei" panose="020B0503020204020204" pitchFamily="34" charset="-122"/>
              </a:rPr>
              <a:t>，构建</a:t>
            </a:r>
            <a:r>
              <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rPr>
              <a:t>一体化的国家战略体系和</a:t>
            </a:r>
            <a:r>
              <a:rPr lang="zh-CN" altLang="en-US" dirty="0" smtClean="0">
                <a:solidFill>
                  <a:schemeClr val="tx1">
                    <a:lumMod val="85000"/>
                    <a:lumOff val="15000"/>
                  </a:schemeClr>
                </a:solidFill>
                <a:latin typeface="Microsoft YaHei" panose="020B0503020204020204" pitchFamily="34" charset="-122"/>
                <a:ea typeface="Microsoft YaHei" panose="020B0503020204020204" pitchFamily="34" charset="-122"/>
              </a:rPr>
              <a:t>能力</a:t>
            </a:r>
            <a:endPar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402456437"/>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dissolve">
                                      <p:cBhvr>
                                        <p:cTn id="11" dur="1000"/>
                                        <p:tgtEl>
                                          <p:spTgt spid="23"/>
                                        </p:tgtEl>
                                      </p:cBhvr>
                                    </p:animEffect>
                                  </p:childTnLst>
                                </p:cTn>
                              </p:par>
                            </p:childTnLst>
                          </p:cTn>
                        </p:par>
                        <p:par>
                          <p:cTn id="12" fill="hold">
                            <p:stCondLst>
                              <p:cond delay="1500"/>
                            </p:stCondLst>
                            <p:childTnLst>
                              <p:par>
                                <p:cTn id="13" presetID="42" presetClass="entr" presetSubtype="0" fill="hold" grpId="0" nodeType="afterEffect">
                                  <p:stCondLst>
                                    <p:cond delay="0"/>
                                  </p:stCondLst>
                                  <p:childTnLst>
                                    <p:set>
                                      <p:cBhvr>
                                        <p:cTn id="14" dur="1" fill="hold">
                                          <p:stCondLst>
                                            <p:cond delay="0"/>
                                          </p:stCondLst>
                                        </p:cTn>
                                        <p:tgtEl>
                                          <p:spTgt spid="24">
                                            <p:txEl>
                                              <p:pRg st="0" end="0"/>
                                            </p:txEl>
                                          </p:spTgt>
                                        </p:tgtEl>
                                        <p:attrNameLst>
                                          <p:attrName>style.visibility</p:attrName>
                                        </p:attrNameLst>
                                      </p:cBhvr>
                                      <p:to>
                                        <p:strVal val="visible"/>
                                      </p:to>
                                    </p:set>
                                    <p:animEffect transition="in" filter="fade">
                                      <p:cBhvr>
                                        <p:cTn id="15" dur="750"/>
                                        <p:tgtEl>
                                          <p:spTgt spid="24">
                                            <p:txEl>
                                              <p:pRg st="0" end="0"/>
                                            </p:txEl>
                                          </p:spTgt>
                                        </p:tgtEl>
                                      </p:cBhvr>
                                    </p:animEffect>
                                    <p:anim calcmode="lin" valueType="num">
                                      <p:cBhvr>
                                        <p:cTn id="16" dur="750" fill="hold"/>
                                        <p:tgtEl>
                                          <p:spTgt spid="24">
                                            <p:txEl>
                                              <p:pRg st="0" end="0"/>
                                            </p:txEl>
                                          </p:spTgt>
                                        </p:tgtEl>
                                        <p:attrNameLst>
                                          <p:attrName>ppt_x</p:attrName>
                                        </p:attrNameLst>
                                      </p:cBhvr>
                                      <p:tavLst>
                                        <p:tav tm="0">
                                          <p:val>
                                            <p:strVal val="#ppt_x"/>
                                          </p:val>
                                        </p:tav>
                                        <p:tav tm="100000">
                                          <p:val>
                                            <p:strVal val="#ppt_x"/>
                                          </p:val>
                                        </p:tav>
                                      </p:tavLst>
                                    </p:anim>
                                    <p:anim calcmode="lin" valueType="num">
                                      <p:cBhvr>
                                        <p:cTn id="17" dur="750" fill="hold"/>
                                        <p:tgtEl>
                                          <p:spTgt spid="24">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50"/>
                                  </p:stCondLst>
                                  <p:childTnLst>
                                    <p:set>
                                      <p:cBhvr>
                                        <p:cTn id="19" dur="1" fill="hold">
                                          <p:stCondLst>
                                            <p:cond delay="0"/>
                                          </p:stCondLst>
                                        </p:cTn>
                                        <p:tgtEl>
                                          <p:spTgt spid="24">
                                            <p:txEl>
                                              <p:pRg st="1" end="1"/>
                                            </p:txEl>
                                          </p:spTgt>
                                        </p:tgtEl>
                                        <p:attrNameLst>
                                          <p:attrName>style.visibility</p:attrName>
                                        </p:attrNameLst>
                                      </p:cBhvr>
                                      <p:to>
                                        <p:strVal val="visible"/>
                                      </p:to>
                                    </p:set>
                                    <p:animEffect transition="in" filter="fade">
                                      <p:cBhvr>
                                        <p:cTn id="20" dur="750"/>
                                        <p:tgtEl>
                                          <p:spTgt spid="24">
                                            <p:txEl>
                                              <p:pRg st="1" end="1"/>
                                            </p:txEl>
                                          </p:spTgt>
                                        </p:tgtEl>
                                      </p:cBhvr>
                                    </p:animEffect>
                                    <p:anim calcmode="lin" valueType="num">
                                      <p:cBhvr>
                                        <p:cTn id="21" dur="750" fill="hold"/>
                                        <p:tgtEl>
                                          <p:spTgt spid="24">
                                            <p:txEl>
                                              <p:pRg st="1" end="1"/>
                                            </p:txEl>
                                          </p:spTgt>
                                        </p:tgtEl>
                                        <p:attrNameLst>
                                          <p:attrName>ppt_x</p:attrName>
                                        </p:attrNameLst>
                                      </p:cBhvr>
                                      <p:tavLst>
                                        <p:tav tm="0">
                                          <p:val>
                                            <p:strVal val="#ppt_x"/>
                                          </p:val>
                                        </p:tav>
                                        <p:tav tm="100000">
                                          <p:val>
                                            <p:strVal val="#ppt_x"/>
                                          </p:val>
                                        </p:tav>
                                      </p:tavLst>
                                    </p:anim>
                                    <p:anim calcmode="lin" valueType="num">
                                      <p:cBhvr>
                                        <p:cTn id="22" dur="750" fill="hold"/>
                                        <p:tgtEl>
                                          <p:spTgt spid="24">
                                            <p:txEl>
                                              <p:pRg st="1" end="1"/>
                                            </p:txEl>
                                          </p:spTgt>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500"/>
                                  </p:stCondLst>
                                  <p:childTnLst>
                                    <p:set>
                                      <p:cBhvr>
                                        <p:cTn id="24" dur="1" fill="hold">
                                          <p:stCondLst>
                                            <p:cond delay="0"/>
                                          </p:stCondLst>
                                        </p:cTn>
                                        <p:tgtEl>
                                          <p:spTgt spid="24">
                                            <p:txEl>
                                              <p:pRg st="2" end="2"/>
                                            </p:txEl>
                                          </p:spTgt>
                                        </p:tgtEl>
                                        <p:attrNameLst>
                                          <p:attrName>style.visibility</p:attrName>
                                        </p:attrNameLst>
                                      </p:cBhvr>
                                      <p:to>
                                        <p:strVal val="visible"/>
                                      </p:to>
                                    </p:set>
                                    <p:animEffect transition="in" filter="fade">
                                      <p:cBhvr>
                                        <p:cTn id="25" dur="750"/>
                                        <p:tgtEl>
                                          <p:spTgt spid="24">
                                            <p:txEl>
                                              <p:pRg st="2" end="2"/>
                                            </p:txEl>
                                          </p:spTgt>
                                        </p:tgtEl>
                                      </p:cBhvr>
                                    </p:animEffect>
                                    <p:anim calcmode="lin" valueType="num">
                                      <p:cBhvr>
                                        <p:cTn id="26" dur="750" fill="hold"/>
                                        <p:tgtEl>
                                          <p:spTgt spid="24">
                                            <p:txEl>
                                              <p:pRg st="2" end="2"/>
                                            </p:txEl>
                                          </p:spTgt>
                                        </p:tgtEl>
                                        <p:attrNameLst>
                                          <p:attrName>ppt_x</p:attrName>
                                        </p:attrNameLst>
                                      </p:cBhvr>
                                      <p:tavLst>
                                        <p:tav tm="0">
                                          <p:val>
                                            <p:strVal val="#ppt_x"/>
                                          </p:val>
                                        </p:tav>
                                        <p:tav tm="100000">
                                          <p:val>
                                            <p:strVal val="#ppt_x"/>
                                          </p:val>
                                        </p:tav>
                                      </p:tavLst>
                                    </p:anim>
                                    <p:anim calcmode="lin" valueType="num">
                                      <p:cBhvr>
                                        <p:cTn id="27" dur="750" fill="hold"/>
                                        <p:tgtEl>
                                          <p:spTgt spid="24">
                                            <p:txEl>
                                              <p:pRg st="2" end="2"/>
                                            </p:txEl>
                                          </p:spTgt>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750"/>
                                  </p:stCondLst>
                                  <p:childTnLst>
                                    <p:set>
                                      <p:cBhvr>
                                        <p:cTn id="29" dur="1" fill="hold">
                                          <p:stCondLst>
                                            <p:cond delay="0"/>
                                          </p:stCondLst>
                                        </p:cTn>
                                        <p:tgtEl>
                                          <p:spTgt spid="24">
                                            <p:txEl>
                                              <p:pRg st="3" end="3"/>
                                            </p:txEl>
                                          </p:spTgt>
                                        </p:tgtEl>
                                        <p:attrNameLst>
                                          <p:attrName>style.visibility</p:attrName>
                                        </p:attrNameLst>
                                      </p:cBhvr>
                                      <p:to>
                                        <p:strVal val="visible"/>
                                      </p:to>
                                    </p:set>
                                    <p:animEffect transition="in" filter="fade">
                                      <p:cBhvr>
                                        <p:cTn id="30" dur="750"/>
                                        <p:tgtEl>
                                          <p:spTgt spid="24">
                                            <p:txEl>
                                              <p:pRg st="3" end="3"/>
                                            </p:txEl>
                                          </p:spTgt>
                                        </p:tgtEl>
                                      </p:cBhvr>
                                    </p:animEffect>
                                    <p:anim calcmode="lin" valueType="num">
                                      <p:cBhvr>
                                        <p:cTn id="31" dur="750" fill="hold"/>
                                        <p:tgtEl>
                                          <p:spTgt spid="24">
                                            <p:txEl>
                                              <p:pRg st="3" end="3"/>
                                            </p:txEl>
                                          </p:spTgt>
                                        </p:tgtEl>
                                        <p:attrNameLst>
                                          <p:attrName>ppt_x</p:attrName>
                                        </p:attrNameLst>
                                      </p:cBhvr>
                                      <p:tavLst>
                                        <p:tav tm="0">
                                          <p:val>
                                            <p:strVal val="#ppt_x"/>
                                          </p:val>
                                        </p:tav>
                                        <p:tav tm="100000">
                                          <p:val>
                                            <p:strVal val="#ppt_x"/>
                                          </p:val>
                                        </p:tav>
                                      </p:tavLst>
                                    </p:anim>
                                    <p:anim calcmode="lin" valueType="num">
                                      <p:cBhvr>
                                        <p:cTn id="32" dur="750" fill="hold"/>
                                        <p:tgtEl>
                                          <p:spTgt spid="2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P spid="24"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467853" y="1323975"/>
            <a:ext cx="9256296" cy="4733317"/>
            <a:chOff x="1467853" y="1323975"/>
            <a:chExt cx="9256296" cy="4733317"/>
          </a:xfrm>
        </p:grpSpPr>
        <p:sp>
          <p:nvSpPr>
            <p:cNvPr id="16" name="圆角矩形 15"/>
            <p:cNvSpPr/>
            <p:nvPr/>
          </p:nvSpPr>
          <p:spPr>
            <a:xfrm>
              <a:off x="1467853" y="1880828"/>
              <a:ext cx="9256296" cy="4176464"/>
            </a:xfrm>
            <a:prstGeom prst="roundRect">
              <a:avLst>
                <a:gd name="adj" fmla="val 2025"/>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2261574" y="1323975"/>
              <a:ext cx="7668852" cy="957542"/>
              <a:chOff x="1631504" y="1323975"/>
              <a:chExt cx="7668852" cy="957542"/>
            </a:xfrm>
          </p:grpSpPr>
          <p:sp>
            <p:nvSpPr>
              <p:cNvPr id="18" name="直角三角形 17"/>
              <p:cNvSpPr/>
              <p:nvPr/>
            </p:nvSpPr>
            <p:spPr>
              <a:xfrm>
                <a:off x="3629725" y="1323975"/>
                <a:ext cx="276951" cy="276951"/>
              </a:xfrm>
              <a:prstGeom prst="rtTriangle">
                <a:avLst/>
              </a:prstGeom>
              <a:solidFill>
                <a:schemeClr val="accent1">
                  <a:lumMod val="75000"/>
                </a:schemeClr>
              </a:solid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chemeClr val="accent1"/>
                  </a:solidFill>
                </a:endParaRPr>
              </a:p>
            </p:txBody>
          </p:sp>
          <p:sp>
            <p:nvSpPr>
              <p:cNvPr id="19" name="矩形 18"/>
              <p:cNvSpPr/>
              <p:nvPr/>
            </p:nvSpPr>
            <p:spPr>
              <a:xfrm>
                <a:off x="1631504" y="1535923"/>
                <a:ext cx="7668852" cy="6898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721514" y="1334000"/>
                <a:ext cx="1892444" cy="947517"/>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altLang="zh-CN" sz="2300" b="1" dirty="0" smtClean="0">
                    <a:solidFill>
                      <a:schemeClr val="accent1"/>
                    </a:solidFill>
                  </a:rPr>
                  <a:t>“</a:t>
                </a:r>
                <a:r>
                  <a:rPr lang="zh-CN" altLang="en-US" sz="2300" b="1" dirty="0" smtClean="0">
                    <a:solidFill>
                      <a:schemeClr val="accent1"/>
                    </a:solidFill>
                  </a:rPr>
                  <a:t>一国两制</a:t>
                </a:r>
                <a:r>
                  <a:rPr lang="en-US" altLang="zh-CN" sz="2300" b="1" dirty="0" smtClean="0">
                    <a:solidFill>
                      <a:schemeClr val="accent1"/>
                    </a:solidFill>
                  </a:rPr>
                  <a:t>”</a:t>
                </a:r>
                <a:r>
                  <a:rPr lang="zh-CN" altLang="en-US" sz="2300" b="1" dirty="0" smtClean="0">
                    <a:solidFill>
                      <a:schemeClr val="accent1"/>
                    </a:solidFill>
                  </a:rPr>
                  <a:t>和祖国统一方面</a:t>
                </a:r>
                <a:endParaRPr lang="zh-CN" altLang="en-US" sz="2300" b="1" dirty="0">
                  <a:solidFill>
                    <a:schemeClr val="accent1"/>
                  </a:solidFill>
                </a:endParaRPr>
              </a:p>
            </p:txBody>
          </p:sp>
        </p:grpSp>
      </p:grpSp>
      <p:sp>
        <p:nvSpPr>
          <p:cNvPr id="21" name="矩形 20"/>
          <p:cNvSpPr/>
          <p:nvPr/>
        </p:nvSpPr>
        <p:spPr>
          <a:xfrm>
            <a:off x="4511824" y="1634607"/>
            <a:ext cx="5186035" cy="492443"/>
          </a:xfrm>
          <a:prstGeom prst="rect">
            <a:avLst/>
          </a:prstGeom>
        </p:spPr>
        <p:txBody>
          <a:bodyPr wrap="none">
            <a:spAutoFit/>
          </a:bodyPr>
          <a:lstStyle/>
          <a:p>
            <a:r>
              <a:rPr lang="zh-CN" altLang="en-US" sz="2600" b="1" dirty="0" smtClean="0">
                <a:solidFill>
                  <a:schemeClr val="bg1"/>
                </a:solidFill>
                <a:latin typeface="Microsoft YaHei" panose="020B0503020204020204" pitchFamily="34" charset="-122"/>
                <a:ea typeface="Microsoft YaHei" panose="020B0503020204020204" pitchFamily="34" charset="-122"/>
              </a:rPr>
              <a:t>坚持“一国两制”，推进祖国统一</a:t>
            </a:r>
            <a:endParaRPr lang="zh-CN" altLang="en-US" sz="2600" b="1" dirty="0">
              <a:solidFill>
                <a:schemeClr val="bg1"/>
              </a:solidFill>
            </a:endParaRPr>
          </a:p>
        </p:txBody>
      </p:sp>
      <p:sp>
        <p:nvSpPr>
          <p:cNvPr id="2" name="矩形 1"/>
          <p:cNvSpPr/>
          <p:nvPr/>
        </p:nvSpPr>
        <p:spPr>
          <a:xfrm>
            <a:off x="1887600" y="2544529"/>
            <a:ext cx="8416800" cy="3152723"/>
          </a:xfrm>
          <a:prstGeom prst="rect">
            <a:avLst/>
          </a:prstGeom>
        </p:spPr>
        <p:txBody>
          <a:bodyPr wrap="square">
            <a:spAutoFit/>
          </a:bodyPr>
          <a:lstStyle/>
          <a:p>
            <a:pPr>
              <a:lnSpc>
                <a:spcPct val="140000"/>
              </a:lnSpc>
            </a:pPr>
            <a:r>
              <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rPr>
              <a:t>保持香港、澳门长期繁荣稳定，必须全面准确贯彻“一国两制”、“港人治港”、“澳人治澳”、高度自治的方针，严格依照宪法和基本法办事，完善与基本法实施相关的制度和机制。</a:t>
            </a:r>
            <a:endParaRPr lang="en-US" altLang="zh-CN" dirty="0">
              <a:solidFill>
                <a:schemeClr val="tx1">
                  <a:lumMod val="85000"/>
                  <a:lumOff val="15000"/>
                </a:schemeClr>
              </a:solidFill>
              <a:latin typeface="Microsoft YaHei" panose="020B0503020204020204" pitchFamily="34" charset="-122"/>
              <a:ea typeface="Microsoft YaHei" panose="020B0503020204020204" pitchFamily="34" charset="-122"/>
            </a:endParaRPr>
          </a:p>
          <a:p>
            <a:pPr>
              <a:lnSpc>
                <a:spcPct val="140000"/>
              </a:lnSpc>
            </a:pPr>
            <a:r>
              <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rPr>
              <a:t>解决台湾问题、实现祖国完全统一，是全体中华儿女共同愿望，是中华民族根本利益所在。必须继续坚持“和平统一、一国两制”方针，推动两岸关系和平发展，推进祖国和平统一进程。一个中国原则是两岸关系的政治基础。我们绝不允许任何人、任何组织、任何政党、在任何时候、以任何形式、把任何一块中国领土从中国分裂出去</a:t>
            </a:r>
            <a:r>
              <a:rPr lang="zh-CN" altLang="en-US" dirty="0" smtClean="0">
                <a:solidFill>
                  <a:schemeClr val="tx1">
                    <a:lumMod val="85000"/>
                    <a:lumOff val="15000"/>
                  </a:schemeClr>
                </a:solidFill>
                <a:latin typeface="Microsoft YaHei" panose="020B0503020204020204" pitchFamily="34" charset="-122"/>
                <a:ea typeface="Microsoft YaHei" panose="020B0503020204020204" pitchFamily="34" charset="-122"/>
              </a:rPr>
              <a:t>！</a:t>
            </a:r>
            <a:endPar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596546633"/>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dissolve">
                                      <p:cBhvr>
                                        <p:cTn id="11" dur="1000"/>
                                        <p:tgtEl>
                                          <p:spTgt spid="2">
                                            <p:txEl>
                                              <p:pRg st="0" end="0"/>
                                            </p:txEl>
                                          </p:spTgt>
                                        </p:tgtEl>
                                      </p:cBhvr>
                                    </p:animEffect>
                                  </p:childTnLst>
                                </p:cTn>
                              </p:par>
                              <p:par>
                                <p:cTn id="12" presetID="9" presetClass="entr" presetSubtype="0" fill="hold" grpId="0" nodeType="withEffect">
                                  <p:stCondLst>
                                    <p:cond delay="75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dissolve">
                                      <p:cBhvr>
                                        <p:cTn id="14" dur="10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67853" y="1323975"/>
            <a:ext cx="9256296" cy="4733317"/>
            <a:chOff x="1467853" y="1323975"/>
            <a:chExt cx="9256296" cy="4733317"/>
          </a:xfrm>
        </p:grpSpPr>
        <p:sp>
          <p:nvSpPr>
            <p:cNvPr id="16" name="圆角矩形 15"/>
            <p:cNvSpPr/>
            <p:nvPr/>
          </p:nvSpPr>
          <p:spPr>
            <a:xfrm>
              <a:off x="1467853" y="1880828"/>
              <a:ext cx="9256296" cy="4176464"/>
            </a:xfrm>
            <a:prstGeom prst="roundRect">
              <a:avLst>
                <a:gd name="adj" fmla="val 2025"/>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1885566" y="1323975"/>
              <a:ext cx="8420868" cy="957542"/>
              <a:chOff x="2165484" y="1323975"/>
              <a:chExt cx="8420868" cy="957542"/>
            </a:xfrm>
          </p:grpSpPr>
          <p:sp>
            <p:nvSpPr>
              <p:cNvPr id="18" name="直角三角形 17"/>
              <p:cNvSpPr/>
              <p:nvPr/>
            </p:nvSpPr>
            <p:spPr>
              <a:xfrm>
                <a:off x="3650695" y="1323975"/>
                <a:ext cx="276951" cy="276951"/>
              </a:xfrm>
              <a:prstGeom prst="rtTriangle">
                <a:avLst/>
              </a:prstGeom>
              <a:solidFill>
                <a:schemeClr val="accent1">
                  <a:lumMod val="75000"/>
                </a:schemeClr>
              </a:solid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chemeClr val="accent1"/>
                  </a:solidFill>
                </a:endParaRPr>
              </a:p>
            </p:txBody>
          </p:sp>
          <p:sp>
            <p:nvSpPr>
              <p:cNvPr id="19" name="矩形 18"/>
              <p:cNvSpPr/>
              <p:nvPr/>
            </p:nvSpPr>
            <p:spPr>
              <a:xfrm>
                <a:off x="2165484" y="1535923"/>
                <a:ext cx="8420868" cy="689810"/>
              </a:xfrm>
              <a:prstGeom prst="rect">
                <a:avLst/>
              </a:prstGeom>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246540" y="1334000"/>
                <a:ext cx="1388388" cy="947517"/>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accent1"/>
                    </a:solidFill>
                  </a:rPr>
                  <a:t>外交</a:t>
                </a:r>
                <a:endParaRPr lang="en-US" altLang="zh-CN" sz="2400" b="1" dirty="0" smtClean="0">
                  <a:solidFill>
                    <a:schemeClr val="accent1"/>
                  </a:solidFill>
                </a:endParaRPr>
              </a:p>
              <a:p>
                <a:pPr algn="ctr"/>
                <a:r>
                  <a:rPr lang="zh-CN" altLang="en-US" sz="2400" b="1" dirty="0" smtClean="0">
                    <a:solidFill>
                      <a:schemeClr val="accent1"/>
                    </a:solidFill>
                  </a:rPr>
                  <a:t>方面</a:t>
                </a:r>
                <a:endParaRPr lang="zh-CN" altLang="en-US" sz="2400" b="1" dirty="0">
                  <a:solidFill>
                    <a:schemeClr val="accent1"/>
                  </a:solidFill>
                </a:endParaRPr>
              </a:p>
            </p:txBody>
          </p:sp>
        </p:grpSp>
      </p:grpSp>
      <p:sp>
        <p:nvSpPr>
          <p:cNvPr id="21" name="矩形 20"/>
          <p:cNvSpPr/>
          <p:nvPr/>
        </p:nvSpPr>
        <p:spPr>
          <a:xfrm>
            <a:off x="3600976" y="1619218"/>
            <a:ext cx="6853158" cy="492443"/>
          </a:xfrm>
          <a:prstGeom prst="rect">
            <a:avLst/>
          </a:prstGeom>
        </p:spPr>
        <p:txBody>
          <a:bodyPr wrap="none" anchor="ctr">
            <a:spAutoFit/>
          </a:bodyPr>
          <a:lstStyle/>
          <a:p>
            <a:r>
              <a:rPr lang="zh-CN" altLang="en-US" sz="2500" b="1" dirty="0" smtClean="0">
                <a:solidFill>
                  <a:schemeClr val="bg1"/>
                </a:solidFill>
                <a:latin typeface="Microsoft YaHei" panose="020B0503020204020204" pitchFamily="34" charset="-122"/>
                <a:ea typeface="Microsoft YaHei" panose="020B0503020204020204" pitchFamily="34" charset="-122"/>
              </a:rPr>
              <a:t>坚持和平发展道路，推动构建人类命运共同体</a:t>
            </a:r>
            <a:endParaRPr lang="zh-CN" altLang="en-US" sz="2500" b="1" dirty="0">
              <a:solidFill>
                <a:schemeClr val="bg1"/>
              </a:solidFill>
              <a:latin typeface="Microsoft YaHei" panose="020B0503020204020204" pitchFamily="34" charset="-122"/>
              <a:ea typeface="Microsoft YaHei" panose="020B0503020204020204" pitchFamily="34" charset="-122"/>
            </a:endParaRPr>
          </a:p>
        </p:txBody>
      </p:sp>
      <p:sp>
        <p:nvSpPr>
          <p:cNvPr id="10" name="矩形 9"/>
          <p:cNvSpPr/>
          <p:nvPr/>
        </p:nvSpPr>
        <p:spPr>
          <a:xfrm>
            <a:off x="1887600" y="2472044"/>
            <a:ext cx="8416800" cy="3333220"/>
          </a:xfrm>
          <a:prstGeom prst="rect">
            <a:avLst/>
          </a:prstGeom>
        </p:spPr>
        <p:txBody>
          <a:bodyPr wrap="square">
            <a:spAutoFit/>
          </a:bodyPr>
          <a:lstStyle/>
          <a:p>
            <a:pPr>
              <a:lnSpc>
                <a:spcPct val="130000"/>
              </a:lnSpc>
            </a:pPr>
            <a:r>
              <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rPr>
              <a:t>中国将高举和平、发展、合作、共赢的旗帜，恪守维护世界和平、促进共同发展的外交政策宗旨，坚定不移在和平共处五项原则基础上发展同各国的友好合作，推动建设相互尊重、公平正义、合作共赢的新型国际关系</a:t>
            </a:r>
            <a:r>
              <a:rPr lang="zh-CN" altLang="en-US" dirty="0" smtClean="0">
                <a:solidFill>
                  <a:schemeClr val="tx1">
                    <a:lumMod val="85000"/>
                    <a:lumOff val="15000"/>
                  </a:schemeClr>
                </a:solidFill>
                <a:latin typeface="Microsoft YaHei" panose="020B0503020204020204" pitchFamily="34" charset="-122"/>
                <a:ea typeface="Microsoft YaHei" panose="020B0503020204020204" pitchFamily="34" charset="-122"/>
              </a:rPr>
              <a:t>。</a:t>
            </a:r>
            <a:endParaRPr lang="en-US" altLang="zh-CN" dirty="0" smtClean="0">
              <a:solidFill>
                <a:schemeClr val="tx1">
                  <a:lumMod val="85000"/>
                  <a:lumOff val="15000"/>
                </a:schemeClr>
              </a:solidFill>
              <a:latin typeface="Microsoft YaHei" panose="020B0503020204020204" pitchFamily="34" charset="-122"/>
              <a:ea typeface="Microsoft YaHei" panose="020B0503020204020204" pitchFamily="34" charset="-122"/>
            </a:endParaRPr>
          </a:p>
          <a:p>
            <a:pPr>
              <a:lnSpc>
                <a:spcPct val="130000"/>
              </a:lnSpc>
            </a:pPr>
            <a:r>
              <a:rPr lang="zh-CN" altLang="en-US" b="0" i="0" dirty="0" smtClean="0">
                <a:solidFill>
                  <a:schemeClr val="tx1">
                    <a:lumMod val="85000"/>
                    <a:lumOff val="15000"/>
                  </a:schemeClr>
                </a:solidFill>
                <a:effectLst/>
                <a:latin typeface="Microsoft YaHei" panose="020B0503020204020204" pitchFamily="34" charset="-122"/>
                <a:ea typeface="Microsoft YaHei" panose="020B0503020204020204" pitchFamily="34" charset="-122"/>
              </a:rPr>
              <a:t>中国坚定奉行独立自主的和平外交政策，尊重各国人民自主选择发展道路的权利，维护国际公平正义，反对把自己的意志强加于人，反对干涉别国内政，反对以强凌弱。</a:t>
            </a:r>
            <a:endParaRPr lang="en-US" altLang="zh-CN" dirty="0" smtClean="0">
              <a:solidFill>
                <a:schemeClr val="tx1">
                  <a:lumMod val="85000"/>
                  <a:lumOff val="15000"/>
                </a:schemeClr>
              </a:solidFill>
              <a:latin typeface="Microsoft YaHei" panose="020B0503020204020204" pitchFamily="34" charset="-122"/>
              <a:ea typeface="Microsoft YaHei" panose="020B0503020204020204" pitchFamily="34" charset="-122"/>
            </a:endParaRPr>
          </a:p>
          <a:p>
            <a:pPr>
              <a:lnSpc>
                <a:spcPct val="130000"/>
              </a:lnSpc>
            </a:pPr>
            <a:r>
              <a:rPr lang="zh-CN" altLang="en-US" b="0" i="0" dirty="0" smtClean="0">
                <a:solidFill>
                  <a:schemeClr val="tx1">
                    <a:lumMod val="85000"/>
                    <a:lumOff val="15000"/>
                  </a:schemeClr>
                </a:solidFill>
                <a:effectLst/>
                <a:latin typeface="Microsoft YaHei" panose="020B0503020204020204" pitchFamily="34" charset="-122"/>
                <a:ea typeface="Microsoft YaHei" panose="020B0503020204020204" pitchFamily="34" charset="-122"/>
              </a:rPr>
              <a:t>中国坚持对外开放的基本国策，坚持打开国门搞建设，积极促进“一带一路”国际合作，努力实现政策沟通、设施联通、贸易畅通、资金融通、民心相通，打造国际合作新平台，增添共同发展新动力。</a:t>
            </a:r>
            <a:endPar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68722880"/>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750"/>
                                        <p:tgtEl>
                                          <p:spTgt spid="10">
                                            <p:txEl>
                                              <p:pRg st="0" end="0"/>
                                            </p:txEl>
                                          </p:spTgt>
                                        </p:tgtEl>
                                      </p:cBhvr>
                                    </p:animEffect>
                                    <p:anim calcmode="lin" valueType="num">
                                      <p:cBhvr>
                                        <p:cTn id="12" dur="75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13" dur="750" fill="hold"/>
                                        <p:tgtEl>
                                          <p:spTgt spid="10">
                                            <p:txEl>
                                              <p:pRg st="0" end="0"/>
                                            </p:txEl>
                                          </p:spTgt>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250"/>
                                  </p:stCondLst>
                                  <p:childTnLst>
                                    <p:set>
                                      <p:cBhvr>
                                        <p:cTn id="15" dur="1" fill="hold">
                                          <p:stCondLst>
                                            <p:cond delay="0"/>
                                          </p:stCondLst>
                                        </p:cTn>
                                        <p:tgtEl>
                                          <p:spTgt spid="10">
                                            <p:txEl>
                                              <p:pRg st="1" end="1"/>
                                            </p:txEl>
                                          </p:spTgt>
                                        </p:tgtEl>
                                        <p:attrNameLst>
                                          <p:attrName>style.visibility</p:attrName>
                                        </p:attrNameLst>
                                      </p:cBhvr>
                                      <p:to>
                                        <p:strVal val="visible"/>
                                      </p:to>
                                    </p:set>
                                    <p:animEffect transition="in" filter="fade">
                                      <p:cBhvr>
                                        <p:cTn id="16" dur="750"/>
                                        <p:tgtEl>
                                          <p:spTgt spid="10">
                                            <p:txEl>
                                              <p:pRg st="1" end="1"/>
                                            </p:txEl>
                                          </p:spTgt>
                                        </p:tgtEl>
                                      </p:cBhvr>
                                    </p:animEffect>
                                    <p:anim calcmode="lin" valueType="num">
                                      <p:cBhvr>
                                        <p:cTn id="17" dur="750" fill="hold"/>
                                        <p:tgtEl>
                                          <p:spTgt spid="10">
                                            <p:txEl>
                                              <p:pRg st="1" end="1"/>
                                            </p:txEl>
                                          </p:spTgt>
                                        </p:tgtEl>
                                        <p:attrNameLst>
                                          <p:attrName>ppt_x</p:attrName>
                                        </p:attrNameLst>
                                      </p:cBhvr>
                                      <p:tavLst>
                                        <p:tav tm="0">
                                          <p:val>
                                            <p:strVal val="#ppt_x"/>
                                          </p:val>
                                        </p:tav>
                                        <p:tav tm="100000">
                                          <p:val>
                                            <p:strVal val="#ppt_x"/>
                                          </p:val>
                                        </p:tav>
                                      </p:tavLst>
                                    </p:anim>
                                    <p:anim calcmode="lin" valueType="num">
                                      <p:cBhvr>
                                        <p:cTn id="18" dur="750" fill="hold"/>
                                        <p:tgtEl>
                                          <p:spTgt spid="10">
                                            <p:txEl>
                                              <p:pRg st="1" end="1"/>
                                            </p:txEl>
                                          </p:spTgt>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500"/>
                                  </p:stCondLst>
                                  <p:childTnLst>
                                    <p:set>
                                      <p:cBhvr>
                                        <p:cTn id="20" dur="1" fill="hold">
                                          <p:stCondLst>
                                            <p:cond delay="0"/>
                                          </p:stCondLst>
                                        </p:cTn>
                                        <p:tgtEl>
                                          <p:spTgt spid="10">
                                            <p:txEl>
                                              <p:pRg st="2" end="2"/>
                                            </p:txEl>
                                          </p:spTgt>
                                        </p:tgtEl>
                                        <p:attrNameLst>
                                          <p:attrName>style.visibility</p:attrName>
                                        </p:attrNameLst>
                                      </p:cBhvr>
                                      <p:to>
                                        <p:strVal val="visible"/>
                                      </p:to>
                                    </p:set>
                                    <p:animEffect transition="in" filter="fade">
                                      <p:cBhvr>
                                        <p:cTn id="21" dur="750"/>
                                        <p:tgtEl>
                                          <p:spTgt spid="10">
                                            <p:txEl>
                                              <p:pRg st="2" end="2"/>
                                            </p:txEl>
                                          </p:spTgt>
                                        </p:tgtEl>
                                      </p:cBhvr>
                                    </p:animEffect>
                                    <p:anim calcmode="lin" valueType="num">
                                      <p:cBhvr>
                                        <p:cTn id="22" dur="750" fill="hold"/>
                                        <p:tgtEl>
                                          <p:spTgt spid="10">
                                            <p:txEl>
                                              <p:pRg st="2" end="2"/>
                                            </p:txEl>
                                          </p:spTgt>
                                        </p:tgtEl>
                                        <p:attrNameLst>
                                          <p:attrName>ppt_x</p:attrName>
                                        </p:attrNameLst>
                                      </p:cBhvr>
                                      <p:tavLst>
                                        <p:tav tm="0">
                                          <p:val>
                                            <p:strVal val="#ppt_x"/>
                                          </p:val>
                                        </p:tav>
                                        <p:tav tm="100000">
                                          <p:val>
                                            <p:strVal val="#ppt_x"/>
                                          </p:val>
                                        </p:tav>
                                      </p:tavLst>
                                    </p:anim>
                                    <p:anim calcmode="lin" valueType="num">
                                      <p:cBhvr>
                                        <p:cTn id="23" dur="750" fill="hold"/>
                                        <p:tgtEl>
                                          <p:spTgt spid="10">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0"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67851" y="1323975"/>
            <a:ext cx="9256298" cy="4733317"/>
            <a:chOff x="1467851" y="1323975"/>
            <a:chExt cx="9256298" cy="4733317"/>
          </a:xfrm>
        </p:grpSpPr>
        <p:sp>
          <p:nvSpPr>
            <p:cNvPr id="16" name="圆角矩形 15"/>
            <p:cNvSpPr/>
            <p:nvPr/>
          </p:nvSpPr>
          <p:spPr>
            <a:xfrm>
              <a:off x="1467853" y="1880828"/>
              <a:ext cx="9256296" cy="4176464"/>
            </a:xfrm>
            <a:prstGeom prst="roundRect">
              <a:avLst>
                <a:gd name="adj" fmla="val 2025"/>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1467851" y="1323975"/>
              <a:ext cx="9256298" cy="957542"/>
              <a:chOff x="2163450" y="1323975"/>
              <a:chExt cx="9256298" cy="957542"/>
            </a:xfrm>
          </p:grpSpPr>
          <p:sp>
            <p:nvSpPr>
              <p:cNvPr id="18" name="直角三角形 17"/>
              <p:cNvSpPr/>
              <p:nvPr/>
            </p:nvSpPr>
            <p:spPr>
              <a:xfrm>
                <a:off x="3647727" y="1323975"/>
                <a:ext cx="276951" cy="276951"/>
              </a:xfrm>
              <a:prstGeom prst="rtTriangle">
                <a:avLst/>
              </a:prstGeom>
              <a:solidFill>
                <a:schemeClr val="accent1">
                  <a:lumMod val="75000"/>
                </a:schemeClr>
              </a:solid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chemeClr val="accent1"/>
                  </a:solidFill>
                </a:endParaRPr>
              </a:p>
            </p:txBody>
          </p:sp>
          <p:sp>
            <p:nvSpPr>
              <p:cNvPr id="19" name="矩形 18"/>
              <p:cNvSpPr/>
              <p:nvPr/>
            </p:nvSpPr>
            <p:spPr>
              <a:xfrm>
                <a:off x="2163450" y="1535923"/>
                <a:ext cx="9256298" cy="689810"/>
              </a:xfrm>
              <a:prstGeom prst="rect">
                <a:avLst/>
              </a:prstGeom>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243572" y="1334000"/>
                <a:ext cx="1388388" cy="947517"/>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b="1" dirty="0">
                    <a:solidFill>
                      <a:schemeClr val="accent1"/>
                    </a:solidFill>
                  </a:rPr>
                  <a:t>党建</a:t>
                </a:r>
                <a:endParaRPr lang="en-US" altLang="zh-CN" sz="2400" b="1" dirty="0">
                  <a:solidFill>
                    <a:schemeClr val="accent1"/>
                  </a:solidFill>
                </a:endParaRPr>
              </a:p>
              <a:p>
                <a:pPr algn="ctr"/>
                <a:r>
                  <a:rPr lang="zh-CN" altLang="en-US" sz="2400" b="1" dirty="0">
                    <a:solidFill>
                      <a:schemeClr val="accent1"/>
                    </a:solidFill>
                  </a:rPr>
                  <a:t>方面</a:t>
                </a:r>
              </a:p>
            </p:txBody>
          </p:sp>
        </p:grpSp>
      </p:grpSp>
      <p:sp>
        <p:nvSpPr>
          <p:cNvPr id="21" name="矩形 20"/>
          <p:cNvSpPr/>
          <p:nvPr/>
        </p:nvSpPr>
        <p:spPr>
          <a:xfrm>
            <a:off x="3107668" y="1649996"/>
            <a:ext cx="7520007" cy="430887"/>
          </a:xfrm>
          <a:prstGeom prst="rect">
            <a:avLst/>
          </a:prstGeom>
        </p:spPr>
        <p:txBody>
          <a:bodyPr wrap="none" anchor="ctr">
            <a:spAutoFit/>
          </a:bodyPr>
          <a:lstStyle/>
          <a:p>
            <a:r>
              <a:rPr lang="zh-CN" altLang="en-US" sz="2200" b="1" dirty="0">
                <a:solidFill>
                  <a:schemeClr val="bg1"/>
                </a:solidFill>
                <a:latin typeface="Microsoft YaHei" panose="020B0503020204020204" pitchFamily="34" charset="-122"/>
                <a:ea typeface="Microsoft YaHei" panose="020B0503020204020204" pitchFamily="34" charset="-122"/>
              </a:rPr>
              <a:t>坚定不移全面从严治党，不断提高党的执政能力和领导水平</a:t>
            </a:r>
            <a:endParaRPr lang="zh-CN" altLang="en-US" sz="2200" b="1" dirty="0">
              <a:solidFill>
                <a:schemeClr val="bg1"/>
              </a:solidFill>
            </a:endParaRPr>
          </a:p>
        </p:txBody>
      </p:sp>
      <p:sp>
        <p:nvSpPr>
          <p:cNvPr id="11" name="矩形 10"/>
          <p:cNvSpPr/>
          <p:nvPr/>
        </p:nvSpPr>
        <p:spPr>
          <a:xfrm>
            <a:off x="1991544" y="2348880"/>
            <a:ext cx="8208912" cy="502253"/>
          </a:xfrm>
          <a:prstGeom prst="rect">
            <a:avLst/>
          </a:prstGeom>
        </p:spPr>
        <p:txBody>
          <a:bodyPr wrap="square">
            <a:spAutoFit/>
          </a:bodyPr>
          <a:lstStyle/>
          <a:p>
            <a:pPr algn="ctr">
              <a:lnSpc>
                <a:spcPct val="135000"/>
              </a:lnSpc>
            </a:pPr>
            <a:r>
              <a:rPr lang="zh-CN" altLang="en-US" sz="2200" b="1" dirty="0" smtClean="0">
                <a:solidFill>
                  <a:schemeClr val="accent1"/>
                </a:solidFill>
                <a:latin typeface="Microsoft YaHei" panose="020B0503020204020204" pitchFamily="34" charset="-122"/>
                <a:ea typeface="Microsoft YaHei" panose="020B0503020204020204" pitchFamily="34" charset="-122"/>
              </a:rPr>
              <a:t>新时代</a:t>
            </a:r>
            <a:r>
              <a:rPr lang="zh-CN" altLang="en-US" sz="2200" b="1" dirty="0">
                <a:solidFill>
                  <a:schemeClr val="accent1"/>
                </a:solidFill>
                <a:latin typeface="Microsoft YaHei" panose="020B0503020204020204" pitchFamily="34" charset="-122"/>
                <a:ea typeface="Microsoft YaHei" panose="020B0503020204020204" pitchFamily="34" charset="-122"/>
              </a:rPr>
              <a:t>党的建设总要求是</a:t>
            </a:r>
            <a:r>
              <a:rPr lang="zh-CN" altLang="en-US" sz="2200" b="1" dirty="0" smtClean="0">
                <a:solidFill>
                  <a:schemeClr val="accent1"/>
                </a:solidFill>
                <a:latin typeface="Microsoft YaHei" panose="020B0503020204020204" pitchFamily="34" charset="-122"/>
                <a:ea typeface="Microsoft YaHei" panose="020B0503020204020204" pitchFamily="34" charset="-122"/>
              </a:rPr>
              <a:t>：</a:t>
            </a:r>
            <a:endPar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10" name="矩形 9"/>
          <p:cNvSpPr/>
          <p:nvPr/>
        </p:nvSpPr>
        <p:spPr>
          <a:xfrm>
            <a:off x="1991544" y="2793351"/>
            <a:ext cx="8208912" cy="3083921"/>
          </a:xfrm>
          <a:prstGeom prst="rect">
            <a:avLst/>
          </a:prstGeom>
        </p:spPr>
        <p:txBody>
          <a:bodyPr wrap="square">
            <a:spAutoFit/>
          </a:bodyPr>
          <a:lstStyle/>
          <a:p>
            <a:pPr algn="ctr">
              <a:lnSpc>
                <a:spcPct val="135000"/>
              </a:lnSpc>
            </a:pPr>
            <a:r>
              <a:rPr lang="zh-CN" altLang="en-US" dirty="0" smtClean="0">
                <a:solidFill>
                  <a:schemeClr val="tx1">
                    <a:lumMod val="85000"/>
                    <a:lumOff val="15000"/>
                  </a:schemeClr>
                </a:solidFill>
                <a:latin typeface="Microsoft YaHei" panose="020B0503020204020204" pitchFamily="34" charset="-122"/>
                <a:ea typeface="Microsoft YaHei" panose="020B0503020204020204" pitchFamily="34" charset="-122"/>
              </a:rPr>
              <a:t>坚持</a:t>
            </a:r>
            <a:r>
              <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rPr>
              <a:t>和加强党的全面领导</a:t>
            </a:r>
            <a:r>
              <a:rPr lang="zh-CN" altLang="en-US" dirty="0" smtClean="0">
                <a:solidFill>
                  <a:schemeClr val="tx1">
                    <a:lumMod val="85000"/>
                    <a:lumOff val="15000"/>
                  </a:schemeClr>
                </a:solidFill>
                <a:latin typeface="Microsoft YaHei" panose="020B0503020204020204" pitchFamily="34" charset="-122"/>
                <a:ea typeface="Microsoft YaHei" panose="020B0503020204020204" pitchFamily="34" charset="-122"/>
              </a:rPr>
              <a:t>，坚持</a:t>
            </a:r>
            <a:r>
              <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rPr>
              <a:t>党要管党、全面从严治党，</a:t>
            </a:r>
            <a:endParaRPr lang="en-US" altLang="zh-CN" dirty="0">
              <a:solidFill>
                <a:schemeClr val="tx1">
                  <a:lumMod val="85000"/>
                  <a:lumOff val="15000"/>
                </a:schemeClr>
              </a:solidFill>
              <a:latin typeface="Microsoft YaHei" panose="020B0503020204020204" pitchFamily="34" charset="-122"/>
              <a:ea typeface="Microsoft YaHei" panose="020B0503020204020204" pitchFamily="34" charset="-122"/>
            </a:endParaRPr>
          </a:p>
          <a:p>
            <a:pPr algn="ctr">
              <a:lnSpc>
                <a:spcPct val="135000"/>
              </a:lnSpc>
            </a:pPr>
            <a:r>
              <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rPr>
              <a:t>以加强党的长期执政能力建设、先进性和纯洁性建设为主线，</a:t>
            </a:r>
            <a:endParaRPr lang="en-US" altLang="zh-CN" dirty="0">
              <a:solidFill>
                <a:schemeClr val="tx1">
                  <a:lumMod val="85000"/>
                  <a:lumOff val="15000"/>
                </a:schemeClr>
              </a:solidFill>
              <a:latin typeface="Microsoft YaHei" panose="020B0503020204020204" pitchFamily="34" charset="-122"/>
              <a:ea typeface="Microsoft YaHei" panose="020B0503020204020204" pitchFamily="34" charset="-122"/>
            </a:endParaRPr>
          </a:p>
          <a:p>
            <a:pPr algn="ctr">
              <a:lnSpc>
                <a:spcPct val="135000"/>
              </a:lnSpc>
            </a:pPr>
            <a:r>
              <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rPr>
              <a:t>以党的政治建设为统领</a:t>
            </a:r>
            <a:r>
              <a:rPr lang="zh-CN" altLang="en-US" dirty="0" smtClean="0">
                <a:solidFill>
                  <a:schemeClr val="tx1">
                    <a:lumMod val="85000"/>
                    <a:lumOff val="15000"/>
                  </a:schemeClr>
                </a:solidFill>
                <a:latin typeface="Microsoft YaHei" panose="020B0503020204020204" pitchFamily="34" charset="-122"/>
                <a:ea typeface="Microsoft YaHei" panose="020B0503020204020204" pitchFamily="34" charset="-122"/>
              </a:rPr>
              <a:t>，以</a:t>
            </a:r>
            <a:r>
              <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rPr>
              <a:t>坚定理想信念宗旨为根基，</a:t>
            </a:r>
            <a:endParaRPr lang="en-US" altLang="zh-CN" dirty="0">
              <a:solidFill>
                <a:schemeClr val="tx1">
                  <a:lumMod val="85000"/>
                  <a:lumOff val="15000"/>
                </a:schemeClr>
              </a:solidFill>
              <a:latin typeface="Microsoft YaHei" panose="020B0503020204020204" pitchFamily="34" charset="-122"/>
              <a:ea typeface="Microsoft YaHei" panose="020B0503020204020204" pitchFamily="34" charset="-122"/>
            </a:endParaRPr>
          </a:p>
          <a:p>
            <a:pPr algn="ctr">
              <a:lnSpc>
                <a:spcPct val="135000"/>
              </a:lnSpc>
            </a:pPr>
            <a:r>
              <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rPr>
              <a:t>以调动全党积极性、主动性、创造性为着力点，</a:t>
            </a:r>
            <a:endParaRPr lang="en-US" altLang="zh-CN" dirty="0">
              <a:solidFill>
                <a:schemeClr val="tx1">
                  <a:lumMod val="85000"/>
                  <a:lumOff val="15000"/>
                </a:schemeClr>
              </a:solidFill>
              <a:latin typeface="Microsoft YaHei" panose="020B0503020204020204" pitchFamily="34" charset="-122"/>
              <a:ea typeface="Microsoft YaHei" panose="020B0503020204020204" pitchFamily="34" charset="-122"/>
            </a:endParaRPr>
          </a:p>
          <a:p>
            <a:pPr algn="ctr">
              <a:lnSpc>
                <a:spcPct val="135000"/>
              </a:lnSpc>
            </a:pPr>
            <a:r>
              <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rPr>
              <a:t>全面推进党的政治建设、思想建设、组织建设、作风建设、纪律建设，把制度建设贯穿其中，深入推进反腐败斗争，不断提高党的建设质量，把党建设成为始终走在时代前列、人民衷心拥护、勇于自我革命、经得起各种风浪考验、朝气蓬勃的马克思主义执政党。</a:t>
            </a:r>
          </a:p>
        </p:txBody>
      </p:sp>
    </p:spTree>
    <p:extLst>
      <p:ext uri="{BB962C8B-B14F-4D97-AF65-F5344CB8AC3E}">
        <p14:creationId xmlns:p14="http://schemas.microsoft.com/office/powerpoint/2010/main" val="2043828582"/>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750"/>
                                        <p:tgtEl>
                                          <p:spTgt spid="11"/>
                                        </p:tgtEl>
                                      </p:cBhvr>
                                    </p:animEffect>
                                    <p:anim calcmode="lin" valueType="num">
                                      <p:cBhvr>
                                        <p:cTn id="12" dur="750" fill="hold"/>
                                        <p:tgtEl>
                                          <p:spTgt spid="11"/>
                                        </p:tgtEl>
                                        <p:attrNameLst>
                                          <p:attrName>ppt_x</p:attrName>
                                        </p:attrNameLst>
                                      </p:cBhvr>
                                      <p:tavLst>
                                        <p:tav tm="0">
                                          <p:val>
                                            <p:strVal val="#ppt_x"/>
                                          </p:val>
                                        </p:tav>
                                        <p:tav tm="100000">
                                          <p:val>
                                            <p:strVal val="#ppt_x"/>
                                          </p:val>
                                        </p:tav>
                                      </p:tavLst>
                                    </p:anim>
                                    <p:anim calcmode="lin" valueType="num">
                                      <p:cBhvr>
                                        <p:cTn id="13" dur="750" fill="hold"/>
                                        <p:tgtEl>
                                          <p:spTgt spid="11"/>
                                        </p:tgtEl>
                                        <p:attrNameLst>
                                          <p:attrName>ppt_y</p:attrName>
                                        </p:attrNameLst>
                                      </p:cBhvr>
                                      <p:tavLst>
                                        <p:tav tm="0">
                                          <p:val>
                                            <p:strVal val="#ppt_y+.1"/>
                                          </p:val>
                                        </p:tav>
                                        <p:tav tm="100000">
                                          <p:val>
                                            <p:strVal val="#ppt_y"/>
                                          </p:val>
                                        </p:tav>
                                      </p:tavLst>
                                    </p:anim>
                                  </p:childTnLst>
                                </p:cTn>
                              </p:par>
                            </p:childTnLst>
                          </p:cTn>
                        </p:par>
                        <p:par>
                          <p:cTn id="14" fill="hold">
                            <p:stCondLst>
                              <p:cond delay="1250"/>
                            </p:stCondLst>
                            <p:childTnLst>
                              <p:par>
                                <p:cTn id="15" presetID="14" presetClass="entr" presetSubtype="10" fill="hold" grpId="0" nodeType="afterEffect">
                                  <p:stCondLst>
                                    <p:cond delay="0"/>
                                  </p:stCondLst>
                                  <p:iterate type="lt">
                                    <p:tmPct val="2000"/>
                                  </p:iterate>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1" grpId="0"/>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67851" y="1323975"/>
            <a:ext cx="9256298" cy="4481289"/>
            <a:chOff x="1467851" y="1323975"/>
            <a:chExt cx="9256298" cy="4481289"/>
          </a:xfrm>
        </p:grpSpPr>
        <p:sp>
          <p:nvSpPr>
            <p:cNvPr id="16" name="圆角矩形 15"/>
            <p:cNvSpPr/>
            <p:nvPr/>
          </p:nvSpPr>
          <p:spPr>
            <a:xfrm>
              <a:off x="1467853" y="1880828"/>
              <a:ext cx="9256296" cy="3924436"/>
            </a:xfrm>
            <a:prstGeom prst="roundRect">
              <a:avLst>
                <a:gd name="adj" fmla="val 2025"/>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1467851" y="1323975"/>
              <a:ext cx="9256298" cy="957542"/>
              <a:chOff x="2163450" y="1323975"/>
              <a:chExt cx="9256298" cy="957542"/>
            </a:xfrm>
          </p:grpSpPr>
          <p:sp>
            <p:nvSpPr>
              <p:cNvPr id="18" name="直角三角形 17"/>
              <p:cNvSpPr/>
              <p:nvPr/>
            </p:nvSpPr>
            <p:spPr>
              <a:xfrm>
                <a:off x="3647727" y="1323975"/>
                <a:ext cx="276951" cy="276951"/>
              </a:xfrm>
              <a:prstGeom prst="rtTriangle">
                <a:avLst/>
              </a:prstGeom>
              <a:solidFill>
                <a:schemeClr val="accent1">
                  <a:lumMod val="75000"/>
                </a:schemeClr>
              </a:solid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chemeClr val="accent1"/>
                  </a:solidFill>
                </a:endParaRPr>
              </a:p>
            </p:txBody>
          </p:sp>
          <p:sp>
            <p:nvSpPr>
              <p:cNvPr id="19" name="矩形 18"/>
              <p:cNvSpPr/>
              <p:nvPr/>
            </p:nvSpPr>
            <p:spPr>
              <a:xfrm>
                <a:off x="2163450" y="1535923"/>
                <a:ext cx="9256298" cy="689810"/>
              </a:xfrm>
              <a:prstGeom prst="rect">
                <a:avLst/>
              </a:prstGeom>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243572" y="1334000"/>
                <a:ext cx="1388388" cy="947517"/>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b="1" dirty="0">
                    <a:solidFill>
                      <a:schemeClr val="accent1"/>
                    </a:solidFill>
                  </a:rPr>
                  <a:t>党建</a:t>
                </a:r>
                <a:endParaRPr lang="en-US" altLang="zh-CN" sz="2400" b="1" dirty="0">
                  <a:solidFill>
                    <a:schemeClr val="accent1"/>
                  </a:solidFill>
                </a:endParaRPr>
              </a:p>
              <a:p>
                <a:pPr algn="ctr"/>
                <a:r>
                  <a:rPr lang="zh-CN" altLang="en-US" sz="2400" b="1" dirty="0">
                    <a:solidFill>
                      <a:schemeClr val="accent1"/>
                    </a:solidFill>
                  </a:rPr>
                  <a:t>方面</a:t>
                </a:r>
              </a:p>
            </p:txBody>
          </p:sp>
        </p:grpSp>
      </p:grpSp>
      <p:sp>
        <p:nvSpPr>
          <p:cNvPr id="21" name="矩形 20"/>
          <p:cNvSpPr/>
          <p:nvPr/>
        </p:nvSpPr>
        <p:spPr>
          <a:xfrm>
            <a:off x="3107668" y="1649996"/>
            <a:ext cx="7520007" cy="430887"/>
          </a:xfrm>
          <a:prstGeom prst="rect">
            <a:avLst/>
          </a:prstGeom>
        </p:spPr>
        <p:txBody>
          <a:bodyPr wrap="none" anchor="ctr">
            <a:spAutoFit/>
          </a:bodyPr>
          <a:lstStyle/>
          <a:p>
            <a:r>
              <a:rPr lang="zh-CN" altLang="en-US" sz="2200" b="1" dirty="0">
                <a:solidFill>
                  <a:schemeClr val="bg1"/>
                </a:solidFill>
                <a:latin typeface="Microsoft YaHei" panose="020B0503020204020204" pitchFamily="34" charset="-122"/>
                <a:ea typeface="Microsoft YaHei" panose="020B0503020204020204" pitchFamily="34" charset="-122"/>
              </a:rPr>
              <a:t>坚定不移全面从严治党，不断提高党的执政能力和领导水平</a:t>
            </a:r>
            <a:endParaRPr lang="zh-CN" altLang="en-US" sz="2200" b="1" dirty="0">
              <a:solidFill>
                <a:schemeClr val="bg1"/>
              </a:solidFill>
            </a:endParaRPr>
          </a:p>
        </p:txBody>
      </p:sp>
      <p:sp>
        <p:nvSpPr>
          <p:cNvPr id="11" name="矩形 10"/>
          <p:cNvSpPr/>
          <p:nvPr/>
        </p:nvSpPr>
        <p:spPr>
          <a:xfrm>
            <a:off x="3215680" y="2636912"/>
            <a:ext cx="5760640" cy="461665"/>
          </a:xfrm>
          <a:prstGeom prst="rect">
            <a:avLst/>
          </a:prstGeom>
        </p:spPr>
        <p:txBody>
          <a:bodyPr wrap="square">
            <a:spAutoFit/>
          </a:bodyPr>
          <a:lstStyle/>
          <a:p>
            <a:pPr algn="ctr"/>
            <a:r>
              <a:rPr lang="zh-CN" altLang="en-US" sz="2400" b="1" dirty="0" smtClean="0">
                <a:solidFill>
                  <a:schemeClr val="accent1"/>
                </a:solidFill>
                <a:latin typeface="Microsoft YaHei" panose="020B0503020204020204" pitchFamily="34" charset="-122"/>
                <a:ea typeface="Microsoft YaHei" panose="020B0503020204020204" pitchFamily="34" charset="-122"/>
              </a:rPr>
              <a:t>全面</a:t>
            </a:r>
            <a:r>
              <a:rPr lang="zh-CN" altLang="en-US" sz="2400" b="1" dirty="0">
                <a:solidFill>
                  <a:schemeClr val="accent1"/>
                </a:solidFill>
                <a:latin typeface="Microsoft YaHei" panose="020B0503020204020204" pitchFamily="34" charset="-122"/>
                <a:ea typeface="Microsoft YaHei" panose="020B0503020204020204" pitchFamily="34" charset="-122"/>
              </a:rPr>
              <a:t>从严治党永远在</a:t>
            </a:r>
            <a:r>
              <a:rPr lang="zh-CN" altLang="en-US" sz="2400" b="1" dirty="0" smtClean="0">
                <a:solidFill>
                  <a:schemeClr val="accent1"/>
                </a:solidFill>
                <a:latin typeface="Microsoft YaHei" panose="020B0503020204020204" pitchFamily="34" charset="-122"/>
                <a:ea typeface="Microsoft YaHei" panose="020B0503020204020204" pitchFamily="34" charset="-122"/>
              </a:rPr>
              <a:t>路上</a:t>
            </a:r>
            <a:endParaRPr lang="zh-CN" altLang="en-US" sz="20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14" name="文本框 13"/>
          <p:cNvSpPr txBox="1"/>
          <p:nvPr/>
        </p:nvSpPr>
        <p:spPr>
          <a:xfrm>
            <a:off x="2068381" y="3306569"/>
            <a:ext cx="3228448" cy="384721"/>
          </a:xfrm>
          <a:prstGeom prst="rect">
            <a:avLst/>
          </a:prstGeom>
        </p:spPr>
        <p:txBody>
          <a:bodyPr wrap="square" numCol="1" spcCol="1008000">
            <a:spAutoFit/>
          </a:bodyPr>
          <a:lstStyle>
            <a:defPPr>
              <a:defRPr lang="zh-CN"/>
            </a:defPPr>
            <a:lvl1pPr marL="360000" indent="-360000">
              <a:lnSpc>
                <a:spcPct val="100000"/>
              </a:lnSpc>
              <a:buClr>
                <a:schemeClr val="accent1"/>
              </a:buClr>
              <a:buFont typeface="微软雅黑" panose="020B0503020204020204" pitchFamily="34" charset="-122"/>
              <a:buChar char="★"/>
              <a:defRPr sz="1900">
                <a:solidFill>
                  <a:srgbClr val="000000"/>
                </a:solidFill>
                <a:latin typeface="Microsoft YaHei" panose="020B0503020204020204" pitchFamily="34" charset="-122"/>
                <a:ea typeface="Microsoft YaHei" panose="020B0503020204020204" pitchFamily="34" charset="-122"/>
              </a:defRPr>
            </a:lvl1pPr>
          </a:lstStyle>
          <a:p>
            <a:r>
              <a:rPr lang="zh-CN" altLang="en-US" dirty="0">
                <a:solidFill>
                  <a:schemeClr val="tx1">
                    <a:lumMod val="85000"/>
                    <a:lumOff val="15000"/>
                  </a:schemeClr>
                </a:solidFill>
              </a:rPr>
              <a:t>把党的政治建设摆在首位</a:t>
            </a:r>
          </a:p>
        </p:txBody>
      </p:sp>
      <p:sp>
        <p:nvSpPr>
          <p:cNvPr id="15" name="矩形 14"/>
          <p:cNvSpPr/>
          <p:nvPr/>
        </p:nvSpPr>
        <p:spPr>
          <a:xfrm>
            <a:off x="2068381" y="3769749"/>
            <a:ext cx="3847599" cy="677108"/>
          </a:xfrm>
          <a:prstGeom prst="rect">
            <a:avLst/>
          </a:prstGeom>
        </p:spPr>
        <p:txBody>
          <a:bodyPr wrap="square" numCol="1" spcCol="1008000">
            <a:spAutoFit/>
          </a:bodyPr>
          <a:lstStyle/>
          <a:p>
            <a:pPr marL="360000" indent="-360000">
              <a:buClr>
                <a:schemeClr val="accent1"/>
              </a:buClr>
              <a:buFont typeface="微软雅黑" panose="020B0503020204020204" pitchFamily="34" charset="-122"/>
              <a:buChar char="★"/>
            </a:pPr>
            <a:r>
              <a:rPr lang="zh-CN" altLang="en-US" sz="1900" dirty="0">
                <a:solidFill>
                  <a:schemeClr val="tx1">
                    <a:lumMod val="85000"/>
                    <a:lumOff val="15000"/>
                  </a:schemeClr>
                </a:solidFill>
                <a:latin typeface="Microsoft YaHei" panose="020B0503020204020204" pitchFamily="34" charset="-122"/>
                <a:ea typeface="Microsoft YaHei" panose="020B0503020204020204" pitchFamily="34" charset="-122"/>
              </a:rPr>
              <a:t>用新时代中国特色社会主义思想武装全党</a:t>
            </a:r>
          </a:p>
        </p:txBody>
      </p:sp>
      <p:sp>
        <p:nvSpPr>
          <p:cNvPr id="22" name="矩形 21"/>
          <p:cNvSpPr/>
          <p:nvPr/>
        </p:nvSpPr>
        <p:spPr>
          <a:xfrm>
            <a:off x="2068381" y="4525316"/>
            <a:ext cx="3472104" cy="384721"/>
          </a:xfrm>
          <a:prstGeom prst="rect">
            <a:avLst/>
          </a:prstGeom>
        </p:spPr>
        <p:txBody>
          <a:bodyPr wrap="square" numCol="1" spcCol="1008000">
            <a:spAutoFit/>
          </a:bodyPr>
          <a:lstStyle/>
          <a:p>
            <a:pPr marL="360000" indent="-360000">
              <a:buClr>
                <a:schemeClr val="accent1"/>
              </a:buClr>
              <a:buFont typeface="微软雅黑" panose="020B0503020204020204" pitchFamily="34" charset="-122"/>
              <a:buChar char="★"/>
            </a:pPr>
            <a:r>
              <a:rPr lang="zh-CN" altLang="en-US" sz="1900" dirty="0">
                <a:solidFill>
                  <a:schemeClr val="tx1">
                    <a:lumMod val="85000"/>
                    <a:lumOff val="15000"/>
                  </a:schemeClr>
                </a:solidFill>
                <a:latin typeface="Microsoft YaHei" panose="020B0503020204020204" pitchFamily="34" charset="-122"/>
                <a:ea typeface="Microsoft YaHei" panose="020B0503020204020204" pitchFamily="34" charset="-122"/>
              </a:rPr>
              <a:t>建设高素质专业化干部队伍</a:t>
            </a:r>
          </a:p>
        </p:txBody>
      </p:sp>
      <p:sp>
        <p:nvSpPr>
          <p:cNvPr id="23" name="矩形 22"/>
          <p:cNvSpPr/>
          <p:nvPr/>
        </p:nvSpPr>
        <p:spPr>
          <a:xfrm>
            <a:off x="2068381" y="4988495"/>
            <a:ext cx="2497479" cy="384721"/>
          </a:xfrm>
          <a:prstGeom prst="rect">
            <a:avLst/>
          </a:prstGeom>
        </p:spPr>
        <p:txBody>
          <a:bodyPr wrap="square" numCol="1" spcCol="1008000">
            <a:spAutoFit/>
          </a:bodyPr>
          <a:lstStyle/>
          <a:p>
            <a:pPr marL="360000" indent="-360000">
              <a:buClr>
                <a:schemeClr val="accent1"/>
              </a:buClr>
              <a:buFont typeface="微软雅黑" panose="020B0503020204020204" pitchFamily="34" charset="-122"/>
              <a:buChar char="★"/>
            </a:pPr>
            <a:r>
              <a:rPr lang="zh-CN" altLang="en-US" sz="1900" dirty="0">
                <a:solidFill>
                  <a:schemeClr val="tx1">
                    <a:lumMod val="85000"/>
                    <a:lumOff val="15000"/>
                  </a:schemeClr>
                </a:solidFill>
                <a:latin typeface="Microsoft YaHei" panose="020B0503020204020204" pitchFamily="34" charset="-122"/>
                <a:ea typeface="Microsoft YaHei" panose="020B0503020204020204" pitchFamily="34" charset="-122"/>
              </a:rPr>
              <a:t>加强基层组织建设</a:t>
            </a:r>
          </a:p>
        </p:txBody>
      </p:sp>
      <p:sp>
        <p:nvSpPr>
          <p:cNvPr id="24" name="矩形 23"/>
          <p:cNvSpPr/>
          <p:nvPr/>
        </p:nvSpPr>
        <p:spPr>
          <a:xfrm>
            <a:off x="6639921" y="3306569"/>
            <a:ext cx="2497479" cy="384721"/>
          </a:xfrm>
          <a:prstGeom prst="rect">
            <a:avLst/>
          </a:prstGeom>
        </p:spPr>
        <p:txBody>
          <a:bodyPr wrap="square" numCol="1" spcCol="1008000">
            <a:spAutoFit/>
          </a:bodyPr>
          <a:lstStyle/>
          <a:p>
            <a:pPr marL="360000" indent="-360000">
              <a:buClr>
                <a:schemeClr val="accent1"/>
              </a:buClr>
              <a:buFont typeface="微软雅黑" panose="020B0503020204020204" pitchFamily="34" charset="-122"/>
              <a:buChar char="★"/>
            </a:pPr>
            <a:r>
              <a:rPr lang="zh-CN" altLang="en-US" sz="1900" dirty="0">
                <a:solidFill>
                  <a:schemeClr val="tx1">
                    <a:lumMod val="85000"/>
                    <a:lumOff val="15000"/>
                  </a:schemeClr>
                </a:solidFill>
                <a:latin typeface="Microsoft YaHei" panose="020B0503020204020204" pitchFamily="34" charset="-122"/>
                <a:ea typeface="Microsoft YaHei" panose="020B0503020204020204" pitchFamily="34" charset="-122"/>
              </a:rPr>
              <a:t>持之以恒正风肃纪</a:t>
            </a:r>
          </a:p>
        </p:txBody>
      </p:sp>
      <p:sp>
        <p:nvSpPr>
          <p:cNvPr id="25" name="矩形 24"/>
          <p:cNvSpPr/>
          <p:nvPr/>
        </p:nvSpPr>
        <p:spPr>
          <a:xfrm>
            <a:off x="6639921" y="3757715"/>
            <a:ext cx="3472104" cy="384721"/>
          </a:xfrm>
          <a:prstGeom prst="rect">
            <a:avLst/>
          </a:prstGeom>
        </p:spPr>
        <p:txBody>
          <a:bodyPr wrap="square" numCol="1" spcCol="1008000">
            <a:spAutoFit/>
          </a:bodyPr>
          <a:lstStyle/>
          <a:p>
            <a:pPr marL="360000" indent="-360000">
              <a:buClr>
                <a:schemeClr val="accent1"/>
              </a:buClr>
              <a:buFont typeface="微软雅黑" panose="020B0503020204020204" pitchFamily="34" charset="-122"/>
              <a:buChar char="★"/>
            </a:pPr>
            <a:r>
              <a:rPr lang="zh-CN" altLang="en-US" sz="1900" dirty="0">
                <a:solidFill>
                  <a:schemeClr val="tx1">
                    <a:lumMod val="85000"/>
                    <a:lumOff val="15000"/>
                  </a:schemeClr>
                </a:solidFill>
                <a:latin typeface="Microsoft YaHei" panose="020B0503020204020204" pitchFamily="34" charset="-122"/>
                <a:ea typeface="Microsoft YaHei" panose="020B0503020204020204" pitchFamily="34" charset="-122"/>
              </a:rPr>
              <a:t>夺取反腐败斗争压倒性胜利</a:t>
            </a:r>
          </a:p>
        </p:txBody>
      </p:sp>
      <p:sp>
        <p:nvSpPr>
          <p:cNvPr id="26" name="矩形 25"/>
          <p:cNvSpPr/>
          <p:nvPr/>
        </p:nvSpPr>
        <p:spPr>
          <a:xfrm>
            <a:off x="6639921" y="4208861"/>
            <a:ext cx="2984791" cy="713209"/>
          </a:xfrm>
          <a:prstGeom prst="rect">
            <a:avLst/>
          </a:prstGeom>
        </p:spPr>
        <p:txBody>
          <a:bodyPr wrap="square" numCol="1" spcCol="1008000">
            <a:spAutoFit/>
          </a:bodyPr>
          <a:lstStyle/>
          <a:p>
            <a:pPr marL="360000" indent="-360000">
              <a:lnSpc>
                <a:spcPct val="120000"/>
              </a:lnSpc>
              <a:buClr>
                <a:schemeClr val="accent1"/>
              </a:buClr>
              <a:buFont typeface="微软雅黑" panose="020B0503020204020204" pitchFamily="34" charset="-122"/>
              <a:buChar char="★"/>
            </a:pPr>
            <a:r>
              <a:rPr lang="zh-CN" altLang="en-US" sz="1900" dirty="0">
                <a:solidFill>
                  <a:schemeClr val="tx1">
                    <a:lumMod val="85000"/>
                    <a:lumOff val="15000"/>
                  </a:schemeClr>
                </a:solidFill>
                <a:latin typeface="Microsoft YaHei" panose="020B0503020204020204" pitchFamily="34" charset="-122"/>
                <a:ea typeface="Microsoft YaHei" panose="020B0503020204020204" pitchFamily="34" charset="-122"/>
              </a:rPr>
              <a:t>健全党和国家监督</a:t>
            </a:r>
            <a:r>
              <a:rPr lang="zh-CN" altLang="en-US" sz="1900" dirty="0" smtClean="0">
                <a:solidFill>
                  <a:schemeClr val="tx1">
                    <a:lumMod val="85000"/>
                    <a:lumOff val="15000"/>
                  </a:schemeClr>
                </a:solidFill>
                <a:latin typeface="Microsoft YaHei" panose="020B0503020204020204" pitchFamily="34" charset="-122"/>
                <a:ea typeface="Microsoft YaHei" panose="020B0503020204020204" pitchFamily="34" charset="-122"/>
              </a:rPr>
              <a:t>体系</a:t>
            </a:r>
            <a:r>
              <a:rPr lang="zh-CN" altLang="en-US" sz="1600" dirty="0">
                <a:solidFill>
                  <a:schemeClr val="bg1">
                    <a:lumMod val="50000"/>
                  </a:schemeClr>
                </a:solidFill>
              </a:rPr>
              <a:t>（让权力在阳光之下</a:t>
            </a:r>
            <a:r>
              <a:rPr lang="zh-CN" altLang="en-US" sz="1600" dirty="0" smtClean="0">
                <a:solidFill>
                  <a:schemeClr val="bg1">
                    <a:lumMod val="50000"/>
                  </a:schemeClr>
                </a:solidFill>
              </a:rPr>
              <a:t>）</a:t>
            </a:r>
            <a:endParaRPr lang="zh-CN" altLang="en-US" sz="1600" dirty="0">
              <a:solidFill>
                <a:schemeClr val="bg1">
                  <a:lumMod val="50000"/>
                </a:schemeClr>
              </a:solidFill>
            </a:endParaRPr>
          </a:p>
        </p:txBody>
      </p:sp>
      <p:sp>
        <p:nvSpPr>
          <p:cNvPr id="27" name="矩形 26"/>
          <p:cNvSpPr/>
          <p:nvPr/>
        </p:nvSpPr>
        <p:spPr>
          <a:xfrm>
            <a:off x="6639921" y="4988495"/>
            <a:ext cx="2497479" cy="384721"/>
          </a:xfrm>
          <a:prstGeom prst="rect">
            <a:avLst/>
          </a:prstGeom>
        </p:spPr>
        <p:txBody>
          <a:bodyPr wrap="square" numCol="1" spcCol="1008000">
            <a:spAutoFit/>
          </a:bodyPr>
          <a:lstStyle/>
          <a:p>
            <a:pPr marL="360000" indent="-360000">
              <a:buClr>
                <a:schemeClr val="accent1"/>
              </a:buClr>
              <a:buFont typeface="微软雅黑" panose="020B0503020204020204" pitchFamily="34" charset="-122"/>
              <a:buChar char="★"/>
            </a:pPr>
            <a:r>
              <a:rPr lang="zh-CN" altLang="en-US" sz="1900" dirty="0">
                <a:solidFill>
                  <a:schemeClr val="tx1">
                    <a:lumMod val="85000"/>
                    <a:lumOff val="15000"/>
                  </a:schemeClr>
                </a:solidFill>
                <a:latin typeface="Microsoft YaHei" panose="020B0503020204020204" pitchFamily="34" charset="-122"/>
                <a:ea typeface="Microsoft YaHei" panose="020B0503020204020204" pitchFamily="34" charset="-122"/>
              </a:rPr>
              <a:t>全面增强执政本领</a:t>
            </a:r>
          </a:p>
        </p:txBody>
      </p:sp>
    </p:spTree>
    <p:extLst>
      <p:ext uri="{BB962C8B-B14F-4D97-AF65-F5344CB8AC3E}">
        <p14:creationId xmlns:p14="http://schemas.microsoft.com/office/powerpoint/2010/main" val="17894893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600" fill="hold"/>
                                        <p:tgtEl>
                                          <p:spTgt spid="11"/>
                                        </p:tgtEl>
                                        <p:attrNameLst>
                                          <p:attrName>ppt_w</p:attrName>
                                        </p:attrNameLst>
                                      </p:cBhvr>
                                      <p:tavLst>
                                        <p:tav tm="0">
                                          <p:val>
                                            <p:strVal val="(6*min(max(#ppt_w*#ppt_h,.3),1)-7.4)/-.7*#ppt_w"/>
                                          </p:val>
                                        </p:tav>
                                        <p:tav tm="100000">
                                          <p:val>
                                            <p:strVal val="#ppt_w"/>
                                          </p:val>
                                        </p:tav>
                                      </p:tavLst>
                                    </p:anim>
                                    <p:anim calcmode="lin" valueType="num">
                                      <p:cBhvr>
                                        <p:cTn id="8" dur="600" fill="hold"/>
                                        <p:tgtEl>
                                          <p:spTgt spid="11"/>
                                        </p:tgtEl>
                                        <p:attrNameLst>
                                          <p:attrName>ppt_h</p:attrName>
                                        </p:attrNameLst>
                                      </p:cBhvr>
                                      <p:tavLst>
                                        <p:tav tm="0">
                                          <p:val>
                                            <p:strVal val="(6*min(max(#ppt_w*#ppt_h,.3),1)-7.4)/-.7*#ppt_h"/>
                                          </p:val>
                                        </p:tav>
                                        <p:tav tm="100000">
                                          <p:val>
                                            <p:strVal val="#ppt_h"/>
                                          </p:val>
                                        </p:tav>
                                      </p:tavLst>
                                    </p:anim>
                                    <p:anim calcmode="lin" valueType="num">
                                      <p:cBhvr>
                                        <p:cTn id="9" dur="600" fill="hold"/>
                                        <p:tgtEl>
                                          <p:spTgt spid="11"/>
                                        </p:tgtEl>
                                        <p:attrNameLst>
                                          <p:attrName>ppt_x</p:attrName>
                                        </p:attrNameLst>
                                      </p:cBhvr>
                                      <p:tavLst>
                                        <p:tav tm="0">
                                          <p:val>
                                            <p:fltVal val="0.5"/>
                                          </p:val>
                                        </p:tav>
                                        <p:tav tm="100000">
                                          <p:val>
                                            <p:strVal val="#ppt_x"/>
                                          </p:val>
                                        </p:tav>
                                      </p:tavLst>
                                    </p:anim>
                                    <p:anim calcmode="lin" valueType="num">
                                      <p:cBhvr>
                                        <p:cTn id="10" dur="600" fill="hold"/>
                                        <p:tgtEl>
                                          <p:spTgt spid="11"/>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600"/>
                            </p:stCondLst>
                            <p:childTnLst>
                              <p:par>
                                <p:cTn id="12" presetID="42" presetClass="entr" presetSubtype="0"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750"/>
                                        <p:tgtEl>
                                          <p:spTgt spid="14"/>
                                        </p:tgtEl>
                                      </p:cBhvr>
                                    </p:animEffect>
                                    <p:anim calcmode="lin" valueType="num">
                                      <p:cBhvr>
                                        <p:cTn id="15" dur="750" fill="hold"/>
                                        <p:tgtEl>
                                          <p:spTgt spid="14"/>
                                        </p:tgtEl>
                                        <p:attrNameLst>
                                          <p:attrName>ppt_x</p:attrName>
                                        </p:attrNameLst>
                                      </p:cBhvr>
                                      <p:tavLst>
                                        <p:tav tm="0">
                                          <p:val>
                                            <p:strVal val="#ppt_x"/>
                                          </p:val>
                                        </p:tav>
                                        <p:tav tm="100000">
                                          <p:val>
                                            <p:strVal val="#ppt_x"/>
                                          </p:val>
                                        </p:tav>
                                      </p:tavLst>
                                    </p:anim>
                                    <p:anim calcmode="lin" valueType="num">
                                      <p:cBhvr>
                                        <p:cTn id="16" dur="750" fill="hold"/>
                                        <p:tgtEl>
                                          <p:spTgt spid="14"/>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25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750"/>
                                        <p:tgtEl>
                                          <p:spTgt spid="15"/>
                                        </p:tgtEl>
                                      </p:cBhvr>
                                    </p:animEffect>
                                    <p:anim calcmode="lin" valueType="num">
                                      <p:cBhvr>
                                        <p:cTn id="20" dur="750" fill="hold"/>
                                        <p:tgtEl>
                                          <p:spTgt spid="15"/>
                                        </p:tgtEl>
                                        <p:attrNameLst>
                                          <p:attrName>ppt_x</p:attrName>
                                        </p:attrNameLst>
                                      </p:cBhvr>
                                      <p:tavLst>
                                        <p:tav tm="0">
                                          <p:val>
                                            <p:strVal val="#ppt_x"/>
                                          </p:val>
                                        </p:tav>
                                        <p:tav tm="100000">
                                          <p:val>
                                            <p:strVal val="#ppt_x"/>
                                          </p:val>
                                        </p:tav>
                                      </p:tavLst>
                                    </p:anim>
                                    <p:anim calcmode="lin" valueType="num">
                                      <p:cBhvr>
                                        <p:cTn id="21" dur="750" fill="hold"/>
                                        <p:tgtEl>
                                          <p:spTgt spid="15"/>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50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750"/>
                                        <p:tgtEl>
                                          <p:spTgt spid="22"/>
                                        </p:tgtEl>
                                      </p:cBhvr>
                                    </p:animEffect>
                                    <p:anim calcmode="lin" valueType="num">
                                      <p:cBhvr>
                                        <p:cTn id="25" dur="750" fill="hold"/>
                                        <p:tgtEl>
                                          <p:spTgt spid="22"/>
                                        </p:tgtEl>
                                        <p:attrNameLst>
                                          <p:attrName>ppt_x</p:attrName>
                                        </p:attrNameLst>
                                      </p:cBhvr>
                                      <p:tavLst>
                                        <p:tav tm="0">
                                          <p:val>
                                            <p:strVal val="#ppt_x"/>
                                          </p:val>
                                        </p:tav>
                                        <p:tav tm="100000">
                                          <p:val>
                                            <p:strVal val="#ppt_x"/>
                                          </p:val>
                                        </p:tav>
                                      </p:tavLst>
                                    </p:anim>
                                    <p:anim calcmode="lin" valueType="num">
                                      <p:cBhvr>
                                        <p:cTn id="26" dur="750" fill="hold"/>
                                        <p:tgtEl>
                                          <p:spTgt spid="22"/>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75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750"/>
                                        <p:tgtEl>
                                          <p:spTgt spid="23"/>
                                        </p:tgtEl>
                                      </p:cBhvr>
                                    </p:animEffect>
                                    <p:anim calcmode="lin" valueType="num">
                                      <p:cBhvr>
                                        <p:cTn id="30" dur="750" fill="hold"/>
                                        <p:tgtEl>
                                          <p:spTgt spid="23"/>
                                        </p:tgtEl>
                                        <p:attrNameLst>
                                          <p:attrName>ppt_x</p:attrName>
                                        </p:attrNameLst>
                                      </p:cBhvr>
                                      <p:tavLst>
                                        <p:tav tm="0">
                                          <p:val>
                                            <p:strVal val="#ppt_x"/>
                                          </p:val>
                                        </p:tav>
                                        <p:tav tm="100000">
                                          <p:val>
                                            <p:strVal val="#ppt_x"/>
                                          </p:val>
                                        </p:tav>
                                      </p:tavLst>
                                    </p:anim>
                                    <p:anim calcmode="lin" valueType="num">
                                      <p:cBhvr>
                                        <p:cTn id="31" dur="750" fill="hold"/>
                                        <p:tgtEl>
                                          <p:spTgt spid="23"/>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100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750"/>
                                        <p:tgtEl>
                                          <p:spTgt spid="24"/>
                                        </p:tgtEl>
                                      </p:cBhvr>
                                    </p:animEffect>
                                    <p:anim calcmode="lin" valueType="num">
                                      <p:cBhvr>
                                        <p:cTn id="35" dur="750" fill="hold"/>
                                        <p:tgtEl>
                                          <p:spTgt spid="24"/>
                                        </p:tgtEl>
                                        <p:attrNameLst>
                                          <p:attrName>ppt_x</p:attrName>
                                        </p:attrNameLst>
                                      </p:cBhvr>
                                      <p:tavLst>
                                        <p:tav tm="0">
                                          <p:val>
                                            <p:strVal val="#ppt_x"/>
                                          </p:val>
                                        </p:tav>
                                        <p:tav tm="100000">
                                          <p:val>
                                            <p:strVal val="#ppt_x"/>
                                          </p:val>
                                        </p:tav>
                                      </p:tavLst>
                                    </p:anim>
                                    <p:anim calcmode="lin" valueType="num">
                                      <p:cBhvr>
                                        <p:cTn id="36" dur="750" fill="hold"/>
                                        <p:tgtEl>
                                          <p:spTgt spid="24"/>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125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750"/>
                                        <p:tgtEl>
                                          <p:spTgt spid="25"/>
                                        </p:tgtEl>
                                      </p:cBhvr>
                                    </p:animEffect>
                                    <p:anim calcmode="lin" valueType="num">
                                      <p:cBhvr>
                                        <p:cTn id="40" dur="750" fill="hold"/>
                                        <p:tgtEl>
                                          <p:spTgt spid="25"/>
                                        </p:tgtEl>
                                        <p:attrNameLst>
                                          <p:attrName>ppt_x</p:attrName>
                                        </p:attrNameLst>
                                      </p:cBhvr>
                                      <p:tavLst>
                                        <p:tav tm="0">
                                          <p:val>
                                            <p:strVal val="#ppt_x"/>
                                          </p:val>
                                        </p:tav>
                                        <p:tav tm="100000">
                                          <p:val>
                                            <p:strVal val="#ppt_x"/>
                                          </p:val>
                                        </p:tav>
                                      </p:tavLst>
                                    </p:anim>
                                    <p:anim calcmode="lin" valueType="num">
                                      <p:cBhvr>
                                        <p:cTn id="41" dur="750" fill="hold"/>
                                        <p:tgtEl>
                                          <p:spTgt spid="25"/>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150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750"/>
                                        <p:tgtEl>
                                          <p:spTgt spid="26"/>
                                        </p:tgtEl>
                                      </p:cBhvr>
                                    </p:animEffect>
                                    <p:anim calcmode="lin" valueType="num">
                                      <p:cBhvr>
                                        <p:cTn id="45" dur="750" fill="hold"/>
                                        <p:tgtEl>
                                          <p:spTgt spid="26"/>
                                        </p:tgtEl>
                                        <p:attrNameLst>
                                          <p:attrName>ppt_x</p:attrName>
                                        </p:attrNameLst>
                                      </p:cBhvr>
                                      <p:tavLst>
                                        <p:tav tm="0">
                                          <p:val>
                                            <p:strVal val="#ppt_x"/>
                                          </p:val>
                                        </p:tav>
                                        <p:tav tm="100000">
                                          <p:val>
                                            <p:strVal val="#ppt_x"/>
                                          </p:val>
                                        </p:tav>
                                      </p:tavLst>
                                    </p:anim>
                                    <p:anim calcmode="lin" valueType="num">
                                      <p:cBhvr>
                                        <p:cTn id="46" dur="750" fill="hold"/>
                                        <p:tgtEl>
                                          <p:spTgt spid="26"/>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175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750"/>
                                        <p:tgtEl>
                                          <p:spTgt spid="27"/>
                                        </p:tgtEl>
                                      </p:cBhvr>
                                    </p:animEffect>
                                    <p:anim calcmode="lin" valueType="num">
                                      <p:cBhvr>
                                        <p:cTn id="50" dur="750" fill="hold"/>
                                        <p:tgtEl>
                                          <p:spTgt spid="27"/>
                                        </p:tgtEl>
                                        <p:attrNameLst>
                                          <p:attrName>ppt_x</p:attrName>
                                        </p:attrNameLst>
                                      </p:cBhvr>
                                      <p:tavLst>
                                        <p:tav tm="0">
                                          <p:val>
                                            <p:strVal val="#ppt_x"/>
                                          </p:val>
                                        </p:tav>
                                        <p:tav tm="100000">
                                          <p:val>
                                            <p:strVal val="#ppt_x"/>
                                          </p:val>
                                        </p:tav>
                                      </p:tavLst>
                                    </p:anim>
                                    <p:anim calcmode="lin" valueType="num">
                                      <p:cBhvr>
                                        <p:cTn id="51" dur="75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5" grpId="0"/>
      <p:bldP spid="22" grpId="0"/>
      <p:bldP spid="23" grpId="0"/>
      <p:bldP spid="24" grpId="0"/>
      <p:bldP spid="25" grpId="0"/>
      <p:bldP spid="26" grpId="0"/>
      <p:bldP spid="2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35560" y="2929880"/>
            <a:ext cx="7920880" cy="1862048"/>
          </a:xfrm>
          <a:prstGeom prst="rect">
            <a:avLst/>
          </a:prstGeom>
          <a:noFill/>
        </p:spPr>
        <p:txBody>
          <a:bodyPr wrap="square" rtlCol="0" anchor="t">
            <a:spAutoFit/>
          </a:bodyPr>
          <a:lstStyle/>
          <a:p>
            <a:pPr algn="ctr"/>
            <a:r>
              <a:rPr lang="zh-CN" altLang="en-US" sz="11500" b="1" dirty="0" smtClean="0">
                <a:gradFill>
                  <a:gsLst>
                    <a:gs pos="89000">
                      <a:schemeClr val="accent1">
                        <a:lumMod val="75000"/>
                      </a:schemeClr>
                    </a:gs>
                    <a:gs pos="63000">
                      <a:schemeClr val="accent1"/>
                    </a:gs>
                    <a:gs pos="45000">
                      <a:schemeClr val="accent1"/>
                    </a:gs>
                    <a:gs pos="17000">
                      <a:schemeClr val="accent1">
                        <a:lumMod val="75000"/>
                      </a:schemeClr>
                    </a:gs>
                  </a:gsLst>
                  <a:lin ang="4800000" scaled="0"/>
                </a:gradFill>
                <a:latin typeface="+mn-ea"/>
                <a:cs typeface="+mn-ea"/>
              </a:rPr>
              <a:t>结 束 语</a:t>
            </a:r>
          </a:p>
        </p:txBody>
      </p:sp>
      <p:grpSp>
        <p:nvGrpSpPr>
          <p:cNvPr id="5" name="组合 4"/>
          <p:cNvGrpSpPr>
            <a:grpSpLocks noChangeAspect="1"/>
          </p:cNvGrpSpPr>
          <p:nvPr/>
        </p:nvGrpSpPr>
        <p:grpSpPr>
          <a:xfrm>
            <a:off x="4924529" y="2101818"/>
            <a:ext cx="2330985" cy="558000"/>
            <a:chOff x="5021181" y="714277"/>
            <a:chExt cx="2185697" cy="523220"/>
          </a:xfrm>
        </p:grpSpPr>
        <p:sp>
          <p:nvSpPr>
            <p:cNvPr id="6" name="椭圆 5"/>
            <p:cNvSpPr/>
            <p:nvPr/>
          </p:nvSpPr>
          <p:spPr>
            <a:xfrm>
              <a:off x="5021181" y="714277"/>
              <a:ext cx="523220" cy="5232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575340" y="714277"/>
              <a:ext cx="523220" cy="5232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6129499" y="714277"/>
              <a:ext cx="523220" cy="5232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6683658" y="714277"/>
              <a:ext cx="523220" cy="5232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p:cNvSpPr txBox="1"/>
          <p:nvPr/>
        </p:nvSpPr>
        <p:spPr>
          <a:xfrm>
            <a:off x="4934265" y="2119208"/>
            <a:ext cx="2323471" cy="523220"/>
          </a:xfrm>
          <a:prstGeom prst="rect">
            <a:avLst/>
          </a:prstGeom>
          <a:noFill/>
        </p:spPr>
        <p:txBody>
          <a:bodyPr wrap="square" rtlCol="0" anchor="ctr">
            <a:spAutoFit/>
          </a:bodyPr>
          <a:lstStyle>
            <a:defPPr>
              <a:defRPr lang="zh-CN"/>
            </a:defPPr>
            <a:lvl1pPr>
              <a:defRPr sz="4400" b="1" spc="600">
                <a:gradFill>
                  <a:gsLst>
                    <a:gs pos="53000">
                      <a:srgbClr val="FFC000"/>
                    </a:gs>
                    <a:gs pos="86000">
                      <a:srgbClr val="FFF1C6"/>
                    </a:gs>
                    <a:gs pos="15000">
                      <a:schemeClr val="bg1"/>
                    </a:gs>
                  </a:gsLst>
                  <a:lin ang="5400000" scaled="0"/>
                </a:gradFill>
                <a:latin typeface="方正大标宋简体" panose="03000509000000000000" pitchFamily="65" charset="-122"/>
                <a:ea typeface="方正大标宋简体" panose="03000509000000000000" pitchFamily="65" charset="-122"/>
              </a:defRPr>
            </a:lvl1pPr>
          </a:lstStyle>
          <a:p>
            <a:pPr algn="dist"/>
            <a:r>
              <a:rPr lang="zh-CN" altLang="en-US" sz="2800" spc="0" dirty="0" smtClean="0">
                <a:solidFill>
                  <a:schemeClr val="bg1"/>
                </a:solidFill>
                <a:latin typeface="+mn-lt"/>
                <a:ea typeface="+mn-ea"/>
                <a:cs typeface="+mn-ea"/>
                <a:sym typeface="+mn-lt"/>
              </a:rPr>
              <a:t>第六部分</a:t>
            </a:r>
            <a:endParaRPr lang="zh-CN" altLang="en-US" sz="2800" spc="0" dirty="0">
              <a:solidFill>
                <a:schemeClr val="bg1"/>
              </a:solidFill>
              <a:latin typeface="+mn-lt"/>
              <a:ea typeface="+mn-ea"/>
              <a:cs typeface="+mn-ea"/>
              <a:sym typeface="+mn-lt"/>
            </a:endParaRPr>
          </a:p>
        </p:txBody>
      </p:sp>
      <p:sp>
        <p:nvSpPr>
          <p:cNvPr id="11" name="文本框 10"/>
          <p:cNvSpPr txBox="1"/>
          <p:nvPr/>
        </p:nvSpPr>
        <p:spPr>
          <a:xfrm>
            <a:off x="4964920" y="4876476"/>
            <a:ext cx="2262159" cy="424732"/>
          </a:xfrm>
          <a:prstGeom prst="rect">
            <a:avLst/>
          </a:prstGeom>
          <a:noFill/>
        </p:spPr>
        <p:txBody>
          <a:bodyPr wrap="none" rtlCol="0">
            <a:spAutoFit/>
          </a:bodyPr>
          <a:lstStyle/>
          <a:p>
            <a:pPr algn="ctr">
              <a:lnSpc>
                <a:spcPct val="120000"/>
              </a:lnSpc>
            </a:pPr>
            <a:r>
              <a:rPr lang="zh-CN" altLang="en-US" dirty="0" smtClean="0">
                <a:solidFill>
                  <a:schemeClr val="tx1">
                    <a:lumMod val="65000"/>
                    <a:lumOff val="35000"/>
                  </a:schemeClr>
                </a:solidFill>
                <a:latin typeface="+mn-ea"/>
                <a:cs typeface="+mn-ea"/>
                <a:sym typeface="+mn-lt"/>
              </a:rPr>
              <a:t>党的十九大报告解读</a:t>
            </a:r>
            <a:endParaRPr lang="zh-CN" altLang="en-US" dirty="0">
              <a:solidFill>
                <a:schemeClr val="tx1">
                  <a:lumMod val="65000"/>
                  <a:lumOff val="35000"/>
                </a:schemeClr>
              </a:solidFill>
              <a:latin typeface="+mn-ea"/>
              <a:cs typeface="+mn-ea"/>
              <a:sym typeface="+mn-lt"/>
            </a:endParaRPr>
          </a:p>
        </p:txBody>
      </p:sp>
      <p:cxnSp>
        <p:nvCxnSpPr>
          <p:cNvPr id="13" name="直接连接符 12"/>
          <p:cNvCxnSpPr/>
          <p:nvPr/>
        </p:nvCxnSpPr>
        <p:spPr>
          <a:xfrm>
            <a:off x="3562219" y="4833156"/>
            <a:ext cx="5067563"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834581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p:tgtEl>
                                          <p:spTgt spid="5"/>
                                        </p:tgtEl>
                                        <p:attrNameLst>
                                          <p:attrName>ppt_y</p:attrName>
                                        </p:attrNameLst>
                                      </p:cBhvr>
                                      <p:tavLst>
                                        <p:tav tm="0">
                                          <p:val>
                                            <p:strVal val="#ppt_y+#ppt_h*1.125000"/>
                                          </p:val>
                                        </p:tav>
                                        <p:tav tm="100000">
                                          <p:val>
                                            <p:strVal val="#ppt_y"/>
                                          </p:val>
                                        </p:tav>
                                      </p:tavLst>
                                    </p:anim>
                                    <p:animEffect transition="in" filter="wipe(up)">
                                      <p:cBhvr>
                                        <p:cTn id="8" dur="750"/>
                                        <p:tgtEl>
                                          <p:spTgt spid="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p:tgtEl>
                                          <p:spTgt spid="10"/>
                                        </p:tgtEl>
                                        <p:attrNameLst>
                                          <p:attrName>ppt_y</p:attrName>
                                        </p:attrNameLst>
                                      </p:cBhvr>
                                      <p:tavLst>
                                        <p:tav tm="0">
                                          <p:val>
                                            <p:strVal val="#ppt_y+#ppt_h*1.125000"/>
                                          </p:val>
                                        </p:tav>
                                        <p:tav tm="100000">
                                          <p:val>
                                            <p:strVal val="#ppt_y"/>
                                          </p:val>
                                        </p:tav>
                                      </p:tavLst>
                                    </p:anim>
                                    <p:animEffect transition="in" filter="wipe(up)">
                                      <p:cBhvr>
                                        <p:cTn id="12" dur="750"/>
                                        <p:tgtEl>
                                          <p:spTgt spid="10"/>
                                        </p:tgtEl>
                                      </p:cBhvr>
                                    </p:animEffect>
                                  </p:childTnLst>
                                </p:cTn>
                              </p:par>
                            </p:childTnLst>
                          </p:cTn>
                        </p:par>
                        <p:par>
                          <p:cTn id="13" fill="hold">
                            <p:stCondLst>
                              <p:cond delay="750"/>
                            </p:stCondLst>
                            <p:childTnLst>
                              <p:par>
                                <p:cTn id="14" presetID="53" presetClass="entr" presetSubtype="528" fill="hold" grpId="0" nodeType="afterEffect">
                                  <p:stCondLst>
                                    <p:cond delay="0"/>
                                  </p:stCondLst>
                                  <p:iterate type="lt">
                                    <p:tmPct val="5000"/>
                                  </p:iterate>
                                  <p:childTnLst>
                                    <p:set>
                                      <p:cBhvr>
                                        <p:cTn id="15" dur="1" fill="hold">
                                          <p:stCondLst>
                                            <p:cond delay="0"/>
                                          </p:stCondLst>
                                        </p:cTn>
                                        <p:tgtEl>
                                          <p:spTgt spid="2"/>
                                        </p:tgtEl>
                                        <p:attrNameLst>
                                          <p:attrName>style.visibility</p:attrName>
                                        </p:attrNameLst>
                                      </p:cBhvr>
                                      <p:to>
                                        <p:strVal val="visible"/>
                                      </p:to>
                                    </p:set>
                                    <p:anim calcmode="lin" valueType="num">
                                      <p:cBhvr>
                                        <p:cTn id="16" dur="750" fill="hold"/>
                                        <p:tgtEl>
                                          <p:spTgt spid="2"/>
                                        </p:tgtEl>
                                        <p:attrNameLst>
                                          <p:attrName>ppt_w</p:attrName>
                                        </p:attrNameLst>
                                      </p:cBhvr>
                                      <p:tavLst>
                                        <p:tav tm="0">
                                          <p:val>
                                            <p:fltVal val="0"/>
                                          </p:val>
                                        </p:tav>
                                        <p:tav tm="100000">
                                          <p:val>
                                            <p:strVal val="#ppt_w"/>
                                          </p:val>
                                        </p:tav>
                                      </p:tavLst>
                                    </p:anim>
                                    <p:anim calcmode="lin" valueType="num">
                                      <p:cBhvr>
                                        <p:cTn id="17" dur="750" fill="hold"/>
                                        <p:tgtEl>
                                          <p:spTgt spid="2"/>
                                        </p:tgtEl>
                                        <p:attrNameLst>
                                          <p:attrName>ppt_h</p:attrName>
                                        </p:attrNameLst>
                                      </p:cBhvr>
                                      <p:tavLst>
                                        <p:tav tm="0">
                                          <p:val>
                                            <p:fltVal val="0"/>
                                          </p:val>
                                        </p:tav>
                                        <p:tav tm="100000">
                                          <p:val>
                                            <p:strVal val="#ppt_h"/>
                                          </p:val>
                                        </p:tav>
                                      </p:tavLst>
                                    </p:anim>
                                    <p:animEffect transition="in" filter="fade">
                                      <p:cBhvr>
                                        <p:cTn id="18" dur="750"/>
                                        <p:tgtEl>
                                          <p:spTgt spid="2"/>
                                        </p:tgtEl>
                                      </p:cBhvr>
                                    </p:animEffect>
                                    <p:anim calcmode="lin" valueType="num">
                                      <p:cBhvr>
                                        <p:cTn id="19" dur="750" fill="hold"/>
                                        <p:tgtEl>
                                          <p:spTgt spid="2"/>
                                        </p:tgtEl>
                                        <p:attrNameLst>
                                          <p:attrName>ppt_x</p:attrName>
                                        </p:attrNameLst>
                                      </p:cBhvr>
                                      <p:tavLst>
                                        <p:tav tm="0">
                                          <p:val>
                                            <p:fltVal val="0.5"/>
                                          </p:val>
                                        </p:tav>
                                        <p:tav tm="100000">
                                          <p:val>
                                            <p:strVal val="#ppt_x"/>
                                          </p:val>
                                        </p:tav>
                                      </p:tavLst>
                                    </p:anim>
                                    <p:anim calcmode="lin" valueType="num">
                                      <p:cBhvr>
                                        <p:cTn id="20" dur="750" fill="hold"/>
                                        <p:tgtEl>
                                          <p:spTgt spid="2"/>
                                        </p:tgtEl>
                                        <p:attrNameLst>
                                          <p:attrName>ppt_y</p:attrName>
                                        </p:attrNameLst>
                                      </p:cBhvr>
                                      <p:tavLst>
                                        <p:tav tm="0">
                                          <p:val>
                                            <p:fltVal val="0.5"/>
                                          </p:val>
                                        </p:tav>
                                        <p:tav tm="100000">
                                          <p:val>
                                            <p:strVal val="#ppt_y"/>
                                          </p:val>
                                        </p:tav>
                                      </p:tavLst>
                                    </p:anim>
                                  </p:childTnLst>
                                </p:cTn>
                              </p:par>
                            </p:childTnLst>
                          </p:cTn>
                        </p:par>
                        <p:par>
                          <p:cTn id="21" fill="hold">
                            <p:stCondLst>
                              <p:cond delay="1575"/>
                            </p:stCondLst>
                            <p:childTnLst>
                              <p:par>
                                <p:cTn id="22" presetID="10" presetClass="entr" presetSubtype="0"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par>
                          <p:cTn id="25" fill="hold">
                            <p:stCondLst>
                              <p:cond delay="2075"/>
                            </p:stCondLst>
                            <p:childTnLst>
                              <p:par>
                                <p:cTn id="26" presetID="16" presetClass="entr" presetSubtype="37"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arn(outVertical)">
                                      <p:cBhvr>
                                        <p:cTn id="2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1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544366" y="2888940"/>
            <a:ext cx="9103269" cy="2551019"/>
          </a:xfrm>
          <a:prstGeom prst="rect">
            <a:avLst/>
          </a:prstGeom>
        </p:spPr>
        <p:txBody>
          <a:bodyPr wrap="square">
            <a:spAutoFit/>
          </a:bodyPr>
          <a:lstStyle/>
          <a:p>
            <a:pPr algn="ctr">
              <a:lnSpc>
                <a:spcPct val="160000"/>
              </a:lnSpc>
            </a:pPr>
            <a:r>
              <a:rPr lang="zh-CN" altLang="en-US" sz="1700" dirty="0">
                <a:solidFill>
                  <a:schemeClr val="tx1">
                    <a:lumMod val="85000"/>
                    <a:lumOff val="15000"/>
                  </a:schemeClr>
                </a:solidFill>
                <a:latin typeface="Microsoft YaHei" panose="020B0503020204020204" pitchFamily="34" charset="-122"/>
                <a:ea typeface="Microsoft YaHei" panose="020B0503020204020204" pitchFamily="34" charset="-122"/>
              </a:rPr>
              <a:t>青年一代有理想、有本领、有担当，国家就有前途，民族就有希望</a:t>
            </a:r>
            <a:r>
              <a:rPr lang="zh-CN" altLang="en-US" sz="1700" dirty="0" smtClean="0">
                <a:solidFill>
                  <a:schemeClr val="tx1">
                    <a:lumMod val="85000"/>
                    <a:lumOff val="15000"/>
                  </a:schemeClr>
                </a:solidFill>
                <a:latin typeface="Microsoft YaHei" panose="020B0503020204020204" pitchFamily="34" charset="-122"/>
                <a:ea typeface="Microsoft YaHei" panose="020B0503020204020204" pitchFamily="34" charset="-122"/>
              </a:rPr>
              <a:t>。</a:t>
            </a:r>
            <a:endParaRPr lang="en-US" altLang="zh-CN" sz="1700" dirty="0" smtClean="0">
              <a:solidFill>
                <a:schemeClr val="tx1">
                  <a:lumMod val="85000"/>
                  <a:lumOff val="15000"/>
                </a:schemeClr>
              </a:solidFill>
              <a:latin typeface="Microsoft YaHei" panose="020B0503020204020204" pitchFamily="34" charset="-122"/>
              <a:ea typeface="Microsoft YaHei" panose="020B0503020204020204" pitchFamily="34" charset="-122"/>
            </a:endParaRPr>
          </a:p>
          <a:p>
            <a:pPr algn="ctr">
              <a:lnSpc>
                <a:spcPct val="160000"/>
              </a:lnSpc>
            </a:pPr>
            <a:r>
              <a:rPr lang="zh-CN" altLang="en-US" sz="1700" dirty="0" smtClean="0">
                <a:solidFill>
                  <a:schemeClr val="tx1">
                    <a:lumMod val="85000"/>
                    <a:lumOff val="15000"/>
                  </a:schemeClr>
                </a:solidFill>
                <a:latin typeface="Microsoft YaHei" panose="020B0503020204020204" pitchFamily="34" charset="-122"/>
                <a:ea typeface="Microsoft YaHei" panose="020B0503020204020204" pitchFamily="34" charset="-122"/>
              </a:rPr>
              <a:t>中国</a:t>
            </a:r>
            <a:r>
              <a:rPr lang="zh-CN" altLang="en-US" sz="1700" dirty="0">
                <a:solidFill>
                  <a:schemeClr val="tx1">
                    <a:lumMod val="85000"/>
                    <a:lumOff val="15000"/>
                  </a:schemeClr>
                </a:solidFill>
                <a:latin typeface="Microsoft YaHei" panose="020B0503020204020204" pitchFamily="34" charset="-122"/>
                <a:ea typeface="Microsoft YaHei" panose="020B0503020204020204" pitchFamily="34" charset="-122"/>
              </a:rPr>
              <a:t>梦是历史的、现实的，也是未来的；是我们这一代的，更是青年一代的</a:t>
            </a:r>
            <a:r>
              <a:rPr lang="zh-CN" altLang="en-US" sz="1700" dirty="0" smtClean="0">
                <a:solidFill>
                  <a:schemeClr val="tx1">
                    <a:lumMod val="85000"/>
                    <a:lumOff val="15000"/>
                  </a:schemeClr>
                </a:solidFill>
                <a:latin typeface="Microsoft YaHei" panose="020B0503020204020204" pitchFamily="34" charset="-122"/>
                <a:ea typeface="Microsoft YaHei" panose="020B0503020204020204" pitchFamily="34" charset="-122"/>
              </a:rPr>
              <a:t>。</a:t>
            </a:r>
            <a:endParaRPr lang="en-US" altLang="zh-CN" sz="1700" dirty="0" smtClean="0">
              <a:solidFill>
                <a:schemeClr val="tx1">
                  <a:lumMod val="85000"/>
                  <a:lumOff val="15000"/>
                </a:schemeClr>
              </a:solidFill>
              <a:latin typeface="Microsoft YaHei" panose="020B0503020204020204" pitchFamily="34" charset="-122"/>
              <a:ea typeface="Microsoft YaHei" panose="020B0503020204020204" pitchFamily="34" charset="-122"/>
            </a:endParaRPr>
          </a:p>
          <a:p>
            <a:pPr algn="ctr">
              <a:lnSpc>
                <a:spcPct val="160000"/>
              </a:lnSpc>
            </a:pPr>
            <a:r>
              <a:rPr lang="zh-CN" altLang="en-US" sz="1700" dirty="0" smtClean="0">
                <a:solidFill>
                  <a:schemeClr val="tx1">
                    <a:lumMod val="85000"/>
                    <a:lumOff val="15000"/>
                  </a:schemeClr>
                </a:solidFill>
                <a:latin typeface="Microsoft YaHei" panose="020B0503020204020204" pitchFamily="34" charset="-122"/>
                <a:ea typeface="Microsoft YaHei" panose="020B0503020204020204" pitchFamily="34" charset="-122"/>
              </a:rPr>
              <a:t>中华民族</a:t>
            </a:r>
            <a:r>
              <a:rPr lang="zh-CN" altLang="en-US" sz="1700" dirty="0">
                <a:solidFill>
                  <a:schemeClr val="tx1">
                    <a:lumMod val="85000"/>
                    <a:lumOff val="15000"/>
                  </a:schemeClr>
                </a:solidFill>
                <a:latin typeface="Microsoft YaHei" panose="020B0503020204020204" pitchFamily="34" charset="-122"/>
                <a:ea typeface="Microsoft YaHei" panose="020B0503020204020204" pitchFamily="34" charset="-122"/>
              </a:rPr>
              <a:t>伟大复兴的中国梦终将在一代代青年的接力奋斗中变为现实</a:t>
            </a:r>
            <a:r>
              <a:rPr lang="zh-CN" altLang="en-US" sz="1700" dirty="0" smtClean="0">
                <a:solidFill>
                  <a:schemeClr val="tx1">
                    <a:lumMod val="85000"/>
                    <a:lumOff val="15000"/>
                  </a:schemeClr>
                </a:solidFill>
                <a:latin typeface="Microsoft YaHei" panose="020B0503020204020204" pitchFamily="34" charset="-122"/>
                <a:ea typeface="Microsoft YaHei" panose="020B0503020204020204" pitchFamily="34" charset="-122"/>
              </a:rPr>
              <a:t>。</a:t>
            </a:r>
            <a:endParaRPr lang="en-US" altLang="zh-CN" sz="1700" dirty="0" smtClean="0">
              <a:solidFill>
                <a:schemeClr val="tx1">
                  <a:lumMod val="85000"/>
                  <a:lumOff val="15000"/>
                </a:schemeClr>
              </a:solidFill>
              <a:latin typeface="Microsoft YaHei" panose="020B0503020204020204" pitchFamily="34" charset="-122"/>
              <a:ea typeface="Microsoft YaHei" panose="020B0503020204020204" pitchFamily="34" charset="-122"/>
            </a:endParaRPr>
          </a:p>
          <a:p>
            <a:pPr algn="ctr">
              <a:lnSpc>
                <a:spcPct val="160000"/>
              </a:lnSpc>
            </a:pPr>
            <a:r>
              <a:rPr lang="zh-CN" altLang="en-US" sz="1700" dirty="0" smtClean="0">
                <a:solidFill>
                  <a:schemeClr val="tx1">
                    <a:lumMod val="85000"/>
                    <a:lumOff val="15000"/>
                  </a:schemeClr>
                </a:solidFill>
                <a:latin typeface="Microsoft YaHei" panose="020B0503020204020204" pitchFamily="34" charset="-122"/>
                <a:ea typeface="Microsoft YaHei" panose="020B0503020204020204" pitchFamily="34" charset="-122"/>
              </a:rPr>
              <a:t>全党</a:t>
            </a:r>
            <a:r>
              <a:rPr lang="zh-CN" altLang="en-US" sz="1700" dirty="0">
                <a:solidFill>
                  <a:schemeClr val="tx1">
                    <a:lumMod val="85000"/>
                    <a:lumOff val="15000"/>
                  </a:schemeClr>
                </a:solidFill>
                <a:latin typeface="Microsoft YaHei" panose="020B0503020204020204" pitchFamily="34" charset="-122"/>
                <a:ea typeface="Microsoft YaHei" panose="020B0503020204020204" pitchFamily="34" charset="-122"/>
              </a:rPr>
              <a:t>要关心和爱护青年，为他们实现人生出彩搭建舞台</a:t>
            </a:r>
            <a:r>
              <a:rPr lang="zh-CN" altLang="en-US" sz="1700" dirty="0" smtClean="0">
                <a:solidFill>
                  <a:schemeClr val="tx1">
                    <a:lumMod val="85000"/>
                    <a:lumOff val="15000"/>
                  </a:schemeClr>
                </a:solidFill>
                <a:latin typeface="Microsoft YaHei" panose="020B0503020204020204" pitchFamily="34" charset="-122"/>
                <a:ea typeface="Microsoft YaHei" panose="020B0503020204020204" pitchFamily="34" charset="-122"/>
              </a:rPr>
              <a:t>。</a:t>
            </a:r>
            <a:endParaRPr lang="en-US" altLang="zh-CN" sz="1700" dirty="0" smtClean="0">
              <a:solidFill>
                <a:schemeClr val="tx1">
                  <a:lumMod val="85000"/>
                  <a:lumOff val="15000"/>
                </a:schemeClr>
              </a:solidFill>
              <a:latin typeface="Microsoft YaHei" panose="020B0503020204020204" pitchFamily="34" charset="-122"/>
              <a:ea typeface="Microsoft YaHei" panose="020B0503020204020204" pitchFamily="34" charset="-122"/>
            </a:endParaRPr>
          </a:p>
          <a:p>
            <a:pPr algn="ctr">
              <a:lnSpc>
                <a:spcPct val="160000"/>
              </a:lnSpc>
            </a:pPr>
            <a:r>
              <a:rPr lang="zh-CN" altLang="en-US" sz="1700" dirty="0" smtClean="0">
                <a:solidFill>
                  <a:schemeClr val="tx1">
                    <a:lumMod val="85000"/>
                    <a:lumOff val="15000"/>
                  </a:schemeClr>
                </a:solidFill>
                <a:latin typeface="Microsoft YaHei" panose="020B0503020204020204" pitchFamily="34" charset="-122"/>
                <a:ea typeface="Microsoft YaHei" panose="020B0503020204020204" pitchFamily="34" charset="-122"/>
              </a:rPr>
              <a:t>广大</a:t>
            </a:r>
            <a:r>
              <a:rPr lang="zh-CN" altLang="en-US" sz="1700" dirty="0">
                <a:solidFill>
                  <a:schemeClr val="tx1">
                    <a:lumMod val="85000"/>
                    <a:lumOff val="15000"/>
                  </a:schemeClr>
                </a:solidFill>
                <a:latin typeface="Microsoft YaHei" panose="020B0503020204020204" pitchFamily="34" charset="-122"/>
                <a:ea typeface="Microsoft YaHei" panose="020B0503020204020204" pitchFamily="34" charset="-122"/>
              </a:rPr>
              <a:t>青年要坚定理想信念，志存高远，脚踏实地，勇做时代的弄潮儿，在实现中国梦的生动实践中放飞青春梦想，在为人民利益的不懈奋斗中书写人生华章！</a:t>
            </a:r>
          </a:p>
        </p:txBody>
      </p:sp>
      <p:sp>
        <p:nvSpPr>
          <p:cNvPr id="6" name="任意多边形 5"/>
          <p:cNvSpPr/>
          <p:nvPr/>
        </p:nvSpPr>
        <p:spPr>
          <a:xfrm>
            <a:off x="1636791" y="1955384"/>
            <a:ext cx="4264031" cy="658681"/>
          </a:xfrm>
          <a:custGeom>
            <a:avLst/>
            <a:gdLst/>
            <a:ahLst/>
            <a:cxnLst/>
            <a:rect l="l" t="t" r="r" b="b"/>
            <a:pathLst>
              <a:path w="4264031" h="658681">
                <a:moveTo>
                  <a:pt x="3416535" y="531046"/>
                </a:moveTo>
                <a:cubicBezTo>
                  <a:pt x="3414833" y="531046"/>
                  <a:pt x="3410791" y="535300"/>
                  <a:pt x="3404409" y="543809"/>
                </a:cubicBezTo>
                <a:cubicBezTo>
                  <a:pt x="3398027" y="552318"/>
                  <a:pt x="3392922" y="560402"/>
                  <a:pt x="3389093" y="568060"/>
                </a:cubicBezTo>
                <a:cubicBezTo>
                  <a:pt x="3379308" y="587205"/>
                  <a:pt x="3382073" y="599543"/>
                  <a:pt x="3397389" y="605074"/>
                </a:cubicBezTo>
                <a:cubicBezTo>
                  <a:pt x="3405047" y="608052"/>
                  <a:pt x="3413663" y="603585"/>
                  <a:pt x="3423236" y="591672"/>
                </a:cubicBezTo>
                <a:cubicBezTo>
                  <a:pt x="3432808" y="579760"/>
                  <a:pt x="3437595" y="567847"/>
                  <a:pt x="3437595" y="555934"/>
                </a:cubicBezTo>
                <a:cubicBezTo>
                  <a:pt x="3437595" y="551680"/>
                  <a:pt x="3434510" y="546468"/>
                  <a:pt x="3428341" y="540299"/>
                </a:cubicBezTo>
                <a:cubicBezTo>
                  <a:pt x="3422172" y="534130"/>
                  <a:pt x="3418236" y="531046"/>
                  <a:pt x="3416535" y="531046"/>
                </a:cubicBezTo>
                <a:close/>
                <a:moveTo>
                  <a:pt x="3349845" y="511581"/>
                </a:moveTo>
                <a:cubicBezTo>
                  <a:pt x="3345803" y="511369"/>
                  <a:pt x="3342081" y="513177"/>
                  <a:pt x="3338677" y="517006"/>
                </a:cubicBezTo>
                <a:cubicBezTo>
                  <a:pt x="3335273" y="520835"/>
                  <a:pt x="3333147" y="525728"/>
                  <a:pt x="3332295" y="531684"/>
                </a:cubicBezTo>
                <a:cubicBezTo>
                  <a:pt x="3331445" y="537640"/>
                  <a:pt x="3332295" y="541682"/>
                  <a:pt x="3334848" y="543809"/>
                </a:cubicBezTo>
                <a:cubicBezTo>
                  <a:pt x="3337826" y="545936"/>
                  <a:pt x="3340911" y="546149"/>
                  <a:pt x="3344102" y="544447"/>
                </a:cubicBezTo>
                <a:cubicBezTo>
                  <a:pt x="3347293" y="542746"/>
                  <a:pt x="3350058" y="539342"/>
                  <a:pt x="3352398" y="534237"/>
                </a:cubicBezTo>
                <a:cubicBezTo>
                  <a:pt x="3354738" y="529131"/>
                  <a:pt x="3355908" y="523813"/>
                  <a:pt x="3355908" y="518282"/>
                </a:cubicBezTo>
                <a:cubicBezTo>
                  <a:pt x="3355908" y="514028"/>
                  <a:pt x="3353887" y="511794"/>
                  <a:pt x="3349845" y="511581"/>
                </a:cubicBezTo>
                <a:close/>
                <a:moveTo>
                  <a:pt x="4130653" y="419365"/>
                </a:moveTo>
                <a:cubicBezTo>
                  <a:pt x="4132780" y="419365"/>
                  <a:pt x="4142140" y="425321"/>
                  <a:pt x="4158732" y="437234"/>
                </a:cubicBezTo>
                <a:cubicBezTo>
                  <a:pt x="4201703" y="467866"/>
                  <a:pt x="4223188" y="496797"/>
                  <a:pt x="4223188" y="524026"/>
                </a:cubicBezTo>
                <a:cubicBezTo>
                  <a:pt x="4223188" y="531258"/>
                  <a:pt x="4221805" y="537959"/>
                  <a:pt x="4219040" y="544128"/>
                </a:cubicBezTo>
                <a:cubicBezTo>
                  <a:pt x="4216274" y="550297"/>
                  <a:pt x="4212764" y="554445"/>
                  <a:pt x="4208510" y="556573"/>
                </a:cubicBezTo>
                <a:cubicBezTo>
                  <a:pt x="4203405" y="559125"/>
                  <a:pt x="4197023" y="560614"/>
                  <a:pt x="4189365" y="561040"/>
                </a:cubicBezTo>
                <a:cubicBezTo>
                  <a:pt x="4181707" y="561465"/>
                  <a:pt x="4176601" y="560827"/>
                  <a:pt x="4174049" y="559125"/>
                </a:cubicBezTo>
                <a:cubicBezTo>
                  <a:pt x="4171070" y="556573"/>
                  <a:pt x="4164157" y="542746"/>
                  <a:pt x="4153308" y="517644"/>
                </a:cubicBezTo>
                <a:cubicBezTo>
                  <a:pt x="4142459" y="492542"/>
                  <a:pt x="4135971" y="475524"/>
                  <a:pt x="4133843" y="466590"/>
                </a:cubicBezTo>
                <a:cubicBezTo>
                  <a:pt x="4132142" y="456805"/>
                  <a:pt x="4130653" y="446168"/>
                  <a:pt x="4129376" y="434681"/>
                </a:cubicBezTo>
                <a:cubicBezTo>
                  <a:pt x="4128100" y="424470"/>
                  <a:pt x="4128525" y="419365"/>
                  <a:pt x="4130653" y="419365"/>
                </a:cubicBezTo>
                <a:close/>
                <a:moveTo>
                  <a:pt x="1577953" y="419365"/>
                </a:moveTo>
                <a:cubicBezTo>
                  <a:pt x="1580080" y="419365"/>
                  <a:pt x="1589440" y="425321"/>
                  <a:pt x="1606032" y="437234"/>
                </a:cubicBezTo>
                <a:cubicBezTo>
                  <a:pt x="1649003" y="467866"/>
                  <a:pt x="1670488" y="496797"/>
                  <a:pt x="1670488" y="524026"/>
                </a:cubicBezTo>
                <a:cubicBezTo>
                  <a:pt x="1670488" y="531258"/>
                  <a:pt x="1669105" y="537959"/>
                  <a:pt x="1666340" y="544128"/>
                </a:cubicBezTo>
                <a:cubicBezTo>
                  <a:pt x="1663574" y="550297"/>
                  <a:pt x="1660065" y="554445"/>
                  <a:pt x="1655810" y="556573"/>
                </a:cubicBezTo>
                <a:cubicBezTo>
                  <a:pt x="1650705" y="559125"/>
                  <a:pt x="1644323" y="560614"/>
                  <a:pt x="1636665" y="561040"/>
                </a:cubicBezTo>
                <a:cubicBezTo>
                  <a:pt x="1629007" y="561465"/>
                  <a:pt x="1623901" y="560827"/>
                  <a:pt x="1621349" y="559125"/>
                </a:cubicBezTo>
                <a:cubicBezTo>
                  <a:pt x="1618370" y="556573"/>
                  <a:pt x="1611457" y="542746"/>
                  <a:pt x="1600608" y="517644"/>
                </a:cubicBezTo>
                <a:cubicBezTo>
                  <a:pt x="1589759" y="492542"/>
                  <a:pt x="1583271" y="475524"/>
                  <a:pt x="1581144" y="466590"/>
                </a:cubicBezTo>
                <a:cubicBezTo>
                  <a:pt x="1579442" y="456805"/>
                  <a:pt x="1577953" y="446168"/>
                  <a:pt x="1576676" y="434681"/>
                </a:cubicBezTo>
                <a:cubicBezTo>
                  <a:pt x="1575400" y="424470"/>
                  <a:pt x="1575826" y="419365"/>
                  <a:pt x="1577953" y="419365"/>
                </a:cubicBezTo>
                <a:close/>
                <a:moveTo>
                  <a:pt x="3383350" y="409473"/>
                </a:moveTo>
                <a:cubicBezTo>
                  <a:pt x="3371011" y="410962"/>
                  <a:pt x="3359312" y="415323"/>
                  <a:pt x="3348250" y="422556"/>
                </a:cubicBezTo>
                <a:cubicBezTo>
                  <a:pt x="3342719" y="426385"/>
                  <a:pt x="3339528" y="429044"/>
                  <a:pt x="3338677" y="430533"/>
                </a:cubicBezTo>
                <a:cubicBezTo>
                  <a:pt x="3337826" y="432022"/>
                  <a:pt x="3337826" y="434894"/>
                  <a:pt x="3338677" y="439148"/>
                </a:cubicBezTo>
                <a:cubicBezTo>
                  <a:pt x="3340379" y="445105"/>
                  <a:pt x="3340805" y="453614"/>
                  <a:pt x="3339954" y="464675"/>
                </a:cubicBezTo>
                <a:cubicBezTo>
                  <a:pt x="3339954" y="474461"/>
                  <a:pt x="3340911" y="480523"/>
                  <a:pt x="3342825" y="482863"/>
                </a:cubicBezTo>
                <a:cubicBezTo>
                  <a:pt x="3344740" y="485203"/>
                  <a:pt x="3348675" y="484459"/>
                  <a:pt x="3354632" y="480630"/>
                </a:cubicBezTo>
                <a:cubicBezTo>
                  <a:pt x="3358886" y="477652"/>
                  <a:pt x="3366332" y="476163"/>
                  <a:pt x="3376968" y="476163"/>
                </a:cubicBezTo>
                <a:cubicBezTo>
                  <a:pt x="3389306" y="476163"/>
                  <a:pt x="3396857" y="478822"/>
                  <a:pt x="3399623" y="484140"/>
                </a:cubicBezTo>
                <a:cubicBezTo>
                  <a:pt x="3402389" y="489458"/>
                  <a:pt x="3401857" y="499775"/>
                  <a:pt x="3398027" y="515091"/>
                </a:cubicBezTo>
                <a:cubicBezTo>
                  <a:pt x="3397177" y="518495"/>
                  <a:pt x="3396964" y="520622"/>
                  <a:pt x="3397389" y="521473"/>
                </a:cubicBezTo>
                <a:cubicBezTo>
                  <a:pt x="3397815" y="522324"/>
                  <a:pt x="3399304" y="522749"/>
                  <a:pt x="3401857" y="522749"/>
                </a:cubicBezTo>
                <a:cubicBezTo>
                  <a:pt x="3407387" y="522749"/>
                  <a:pt x="3410153" y="518282"/>
                  <a:pt x="3410153" y="509348"/>
                </a:cubicBezTo>
                <a:cubicBezTo>
                  <a:pt x="3410153" y="506370"/>
                  <a:pt x="3414726" y="501051"/>
                  <a:pt x="3423874" y="493393"/>
                </a:cubicBezTo>
                <a:cubicBezTo>
                  <a:pt x="3433021" y="485735"/>
                  <a:pt x="3439934" y="478715"/>
                  <a:pt x="3444614" y="472334"/>
                </a:cubicBezTo>
                <a:cubicBezTo>
                  <a:pt x="3448018" y="467654"/>
                  <a:pt x="3449932" y="464356"/>
                  <a:pt x="3450358" y="462442"/>
                </a:cubicBezTo>
                <a:cubicBezTo>
                  <a:pt x="3450783" y="460527"/>
                  <a:pt x="3450145" y="456379"/>
                  <a:pt x="3448443" y="449997"/>
                </a:cubicBezTo>
                <a:cubicBezTo>
                  <a:pt x="3443763" y="433830"/>
                  <a:pt x="3433340" y="422130"/>
                  <a:pt x="3417173" y="414898"/>
                </a:cubicBezTo>
                <a:cubicBezTo>
                  <a:pt x="3406962" y="409792"/>
                  <a:pt x="3395688" y="407984"/>
                  <a:pt x="3383350" y="409473"/>
                </a:cubicBezTo>
                <a:close/>
                <a:moveTo>
                  <a:pt x="267141" y="408516"/>
                </a:moveTo>
                <a:cubicBezTo>
                  <a:pt x="263737" y="408516"/>
                  <a:pt x="249272" y="419790"/>
                  <a:pt x="223745" y="442339"/>
                </a:cubicBezTo>
                <a:cubicBezTo>
                  <a:pt x="215236" y="449997"/>
                  <a:pt x="210344" y="452125"/>
                  <a:pt x="209067" y="448721"/>
                </a:cubicBezTo>
                <a:cubicBezTo>
                  <a:pt x="208642" y="447019"/>
                  <a:pt x="209918" y="444254"/>
                  <a:pt x="212896" y="440425"/>
                </a:cubicBezTo>
                <a:cubicBezTo>
                  <a:pt x="224809" y="424258"/>
                  <a:pt x="230765" y="414898"/>
                  <a:pt x="230765" y="412345"/>
                </a:cubicBezTo>
                <a:cubicBezTo>
                  <a:pt x="230765" y="407665"/>
                  <a:pt x="221831" y="408729"/>
                  <a:pt x="203962" y="415536"/>
                </a:cubicBezTo>
                <a:cubicBezTo>
                  <a:pt x="193325" y="419365"/>
                  <a:pt x="185987" y="422981"/>
                  <a:pt x="181945" y="426385"/>
                </a:cubicBezTo>
                <a:cubicBezTo>
                  <a:pt x="177903" y="429789"/>
                  <a:pt x="174606" y="435532"/>
                  <a:pt x="172053" y="443616"/>
                </a:cubicBezTo>
                <a:cubicBezTo>
                  <a:pt x="167798" y="456805"/>
                  <a:pt x="165778" y="466484"/>
                  <a:pt x="165990" y="472653"/>
                </a:cubicBezTo>
                <a:cubicBezTo>
                  <a:pt x="166203" y="478822"/>
                  <a:pt x="168862" y="486161"/>
                  <a:pt x="173967" y="494670"/>
                </a:cubicBezTo>
                <a:cubicBezTo>
                  <a:pt x="185880" y="515942"/>
                  <a:pt x="199494" y="533811"/>
                  <a:pt x="214811" y="548276"/>
                </a:cubicBezTo>
                <a:cubicBezTo>
                  <a:pt x="230127" y="562742"/>
                  <a:pt x="244592" y="571038"/>
                  <a:pt x="258207" y="573165"/>
                </a:cubicBezTo>
                <a:cubicBezTo>
                  <a:pt x="266716" y="574867"/>
                  <a:pt x="272353" y="573059"/>
                  <a:pt x="275118" y="567741"/>
                </a:cubicBezTo>
                <a:cubicBezTo>
                  <a:pt x="277884" y="562423"/>
                  <a:pt x="279054" y="551042"/>
                  <a:pt x="278628" y="533598"/>
                </a:cubicBezTo>
                <a:cubicBezTo>
                  <a:pt x="278628" y="515729"/>
                  <a:pt x="277990" y="506370"/>
                  <a:pt x="276714" y="505519"/>
                </a:cubicBezTo>
                <a:cubicBezTo>
                  <a:pt x="275863" y="504668"/>
                  <a:pt x="268418" y="505306"/>
                  <a:pt x="254378" y="507433"/>
                </a:cubicBezTo>
                <a:cubicBezTo>
                  <a:pt x="240338" y="509560"/>
                  <a:pt x="229914" y="511688"/>
                  <a:pt x="223107" y="513815"/>
                </a:cubicBezTo>
                <a:cubicBezTo>
                  <a:pt x="209493" y="517644"/>
                  <a:pt x="198644" y="513389"/>
                  <a:pt x="190560" y="501051"/>
                </a:cubicBezTo>
                <a:lnTo>
                  <a:pt x="183540" y="490202"/>
                </a:lnTo>
                <a:lnTo>
                  <a:pt x="188646" y="478715"/>
                </a:lnTo>
                <a:cubicBezTo>
                  <a:pt x="196304" y="461697"/>
                  <a:pt x="202686" y="453401"/>
                  <a:pt x="207791" y="453826"/>
                </a:cubicBezTo>
                <a:cubicBezTo>
                  <a:pt x="210769" y="454252"/>
                  <a:pt x="211833" y="457868"/>
                  <a:pt x="210982" y="464675"/>
                </a:cubicBezTo>
                <a:cubicBezTo>
                  <a:pt x="210556" y="470632"/>
                  <a:pt x="210875" y="474035"/>
                  <a:pt x="211939" y="474886"/>
                </a:cubicBezTo>
                <a:cubicBezTo>
                  <a:pt x="213003" y="475737"/>
                  <a:pt x="221937" y="474886"/>
                  <a:pt x="238742" y="472334"/>
                </a:cubicBezTo>
                <a:cubicBezTo>
                  <a:pt x="255548" y="469781"/>
                  <a:pt x="265865" y="468717"/>
                  <a:pt x="269694" y="469143"/>
                </a:cubicBezTo>
                <a:cubicBezTo>
                  <a:pt x="272672" y="469568"/>
                  <a:pt x="274480" y="468824"/>
                  <a:pt x="275118" y="466909"/>
                </a:cubicBezTo>
                <a:cubicBezTo>
                  <a:pt x="275757" y="464995"/>
                  <a:pt x="276288" y="459570"/>
                  <a:pt x="276714" y="450636"/>
                </a:cubicBezTo>
                <a:cubicBezTo>
                  <a:pt x="277139" y="438723"/>
                  <a:pt x="276395" y="428725"/>
                  <a:pt x="274480" y="420641"/>
                </a:cubicBezTo>
                <a:cubicBezTo>
                  <a:pt x="272566" y="412558"/>
                  <a:pt x="270119" y="408516"/>
                  <a:pt x="267141" y="408516"/>
                </a:cubicBezTo>
                <a:close/>
                <a:moveTo>
                  <a:pt x="2059456" y="383787"/>
                </a:moveTo>
                <a:cubicBezTo>
                  <a:pt x="2059030" y="384106"/>
                  <a:pt x="2058711" y="385116"/>
                  <a:pt x="2058498" y="386818"/>
                </a:cubicBezTo>
                <a:cubicBezTo>
                  <a:pt x="2058073" y="390647"/>
                  <a:pt x="2057860" y="398305"/>
                  <a:pt x="2057860" y="409792"/>
                </a:cubicBezTo>
                <a:cubicBezTo>
                  <a:pt x="2057860" y="429363"/>
                  <a:pt x="2057222" y="443084"/>
                  <a:pt x="2055946" y="450955"/>
                </a:cubicBezTo>
                <a:cubicBezTo>
                  <a:pt x="2054669" y="458826"/>
                  <a:pt x="2055308" y="463186"/>
                  <a:pt x="2057860" y="464037"/>
                </a:cubicBezTo>
                <a:cubicBezTo>
                  <a:pt x="2063817" y="466165"/>
                  <a:pt x="2069773" y="462548"/>
                  <a:pt x="2075729" y="453188"/>
                </a:cubicBezTo>
                <a:cubicBezTo>
                  <a:pt x="2081685" y="443828"/>
                  <a:pt x="2085940" y="431703"/>
                  <a:pt x="2088492" y="416812"/>
                </a:cubicBezTo>
                <a:cubicBezTo>
                  <a:pt x="2089769" y="409580"/>
                  <a:pt x="2089556" y="405963"/>
                  <a:pt x="2087854" y="405963"/>
                </a:cubicBezTo>
                <a:cubicBezTo>
                  <a:pt x="2087429" y="405963"/>
                  <a:pt x="2086365" y="406176"/>
                  <a:pt x="2084664" y="406602"/>
                </a:cubicBezTo>
                <a:cubicBezTo>
                  <a:pt x="2081260" y="407878"/>
                  <a:pt x="2076899" y="405432"/>
                  <a:pt x="2071581" y="399263"/>
                </a:cubicBezTo>
                <a:cubicBezTo>
                  <a:pt x="2066263" y="393093"/>
                  <a:pt x="2062753" y="388307"/>
                  <a:pt x="2061051" y="384904"/>
                </a:cubicBezTo>
                <a:cubicBezTo>
                  <a:pt x="2060413" y="383840"/>
                  <a:pt x="2059881" y="383468"/>
                  <a:pt x="2059456" y="383787"/>
                </a:cubicBezTo>
                <a:close/>
                <a:moveTo>
                  <a:pt x="2878872" y="360972"/>
                </a:moveTo>
                <a:cubicBezTo>
                  <a:pt x="2877809" y="360334"/>
                  <a:pt x="2876426" y="361504"/>
                  <a:pt x="2874724" y="364482"/>
                </a:cubicBezTo>
                <a:cubicBezTo>
                  <a:pt x="2873022" y="366609"/>
                  <a:pt x="2869619" y="369056"/>
                  <a:pt x="2864513" y="371821"/>
                </a:cubicBezTo>
                <a:cubicBezTo>
                  <a:pt x="2859408" y="374586"/>
                  <a:pt x="2853664" y="374693"/>
                  <a:pt x="2847283" y="372140"/>
                </a:cubicBezTo>
                <a:cubicBezTo>
                  <a:pt x="2840901" y="369587"/>
                  <a:pt x="2836966" y="369481"/>
                  <a:pt x="2835476" y="371821"/>
                </a:cubicBezTo>
                <a:cubicBezTo>
                  <a:pt x="2833987" y="374161"/>
                  <a:pt x="2830903" y="374905"/>
                  <a:pt x="2826223" y="374055"/>
                </a:cubicBezTo>
                <a:cubicBezTo>
                  <a:pt x="2821543" y="373204"/>
                  <a:pt x="2817927" y="374267"/>
                  <a:pt x="2815374" y="377245"/>
                </a:cubicBezTo>
                <a:cubicBezTo>
                  <a:pt x="2812396" y="380649"/>
                  <a:pt x="2811970" y="384584"/>
                  <a:pt x="2814097" y="389052"/>
                </a:cubicBezTo>
                <a:cubicBezTo>
                  <a:pt x="2816225" y="393519"/>
                  <a:pt x="2819628" y="396391"/>
                  <a:pt x="2824308" y="397667"/>
                </a:cubicBezTo>
                <a:cubicBezTo>
                  <a:pt x="2828988" y="398518"/>
                  <a:pt x="2832924" y="403411"/>
                  <a:pt x="2836114" y="412345"/>
                </a:cubicBezTo>
                <a:cubicBezTo>
                  <a:pt x="2839305" y="421280"/>
                  <a:pt x="2840901" y="427449"/>
                  <a:pt x="2840901" y="430852"/>
                </a:cubicBezTo>
                <a:cubicBezTo>
                  <a:pt x="2840901" y="433405"/>
                  <a:pt x="2842071" y="436489"/>
                  <a:pt x="2844411" y="440106"/>
                </a:cubicBezTo>
                <a:cubicBezTo>
                  <a:pt x="2846751" y="443722"/>
                  <a:pt x="2848772" y="445530"/>
                  <a:pt x="2850473" y="445530"/>
                </a:cubicBezTo>
                <a:cubicBezTo>
                  <a:pt x="2851750" y="445530"/>
                  <a:pt x="2854303" y="447232"/>
                  <a:pt x="2858132" y="450636"/>
                </a:cubicBezTo>
                <a:cubicBezTo>
                  <a:pt x="2860684" y="453188"/>
                  <a:pt x="2864939" y="456166"/>
                  <a:pt x="2870895" y="459570"/>
                </a:cubicBezTo>
                <a:cubicBezTo>
                  <a:pt x="2876851" y="462974"/>
                  <a:pt x="2880255" y="464250"/>
                  <a:pt x="2881106" y="463399"/>
                </a:cubicBezTo>
                <a:cubicBezTo>
                  <a:pt x="2881531" y="462974"/>
                  <a:pt x="2882276" y="457017"/>
                  <a:pt x="2883339" y="445530"/>
                </a:cubicBezTo>
                <a:cubicBezTo>
                  <a:pt x="2884403" y="434043"/>
                  <a:pt x="2885360" y="427555"/>
                  <a:pt x="2886211" y="426066"/>
                </a:cubicBezTo>
                <a:cubicBezTo>
                  <a:pt x="2887062" y="424577"/>
                  <a:pt x="2886530" y="423300"/>
                  <a:pt x="2884616" y="422237"/>
                </a:cubicBezTo>
                <a:cubicBezTo>
                  <a:pt x="2882701" y="421173"/>
                  <a:pt x="2881744" y="413196"/>
                  <a:pt x="2881744" y="398305"/>
                </a:cubicBezTo>
                <a:cubicBezTo>
                  <a:pt x="2881744" y="383415"/>
                  <a:pt x="2881531" y="373416"/>
                  <a:pt x="2881106" y="368311"/>
                </a:cubicBezTo>
                <a:cubicBezTo>
                  <a:pt x="2880680" y="364057"/>
                  <a:pt x="2879936" y="361610"/>
                  <a:pt x="2878872" y="360972"/>
                </a:cubicBezTo>
                <a:close/>
                <a:moveTo>
                  <a:pt x="927014" y="340550"/>
                </a:moveTo>
                <a:cubicBezTo>
                  <a:pt x="926801" y="340763"/>
                  <a:pt x="926589" y="341295"/>
                  <a:pt x="926376" y="342146"/>
                </a:cubicBezTo>
                <a:cubicBezTo>
                  <a:pt x="925950" y="345549"/>
                  <a:pt x="925738" y="352782"/>
                  <a:pt x="925738" y="363844"/>
                </a:cubicBezTo>
                <a:cubicBezTo>
                  <a:pt x="925738" y="376607"/>
                  <a:pt x="926057" y="384372"/>
                  <a:pt x="926695" y="387137"/>
                </a:cubicBezTo>
                <a:cubicBezTo>
                  <a:pt x="927333" y="389903"/>
                  <a:pt x="928929" y="391285"/>
                  <a:pt x="931481" y="391285"/>
                </a:cubicBezTo>
                <a:cubicBezTo>
                  <a:pt x="937863" y="391285"/>
                  <a:pt x="941479" y="389796"/>
                  <a:pt x="942330" y="386818"/>
                </a:cubicBezTo>
                <a:cubicBezTo>
                  <a:pt x="943181" y="383840"/>
                  <a:pt x="941479" y="377033"/>
                  <a:pt x="937225" y="366396"/>
                </a:cubicBezTo>
                <a:cubicBezTo>
                  <a:pt x="932120" y="353208"/>
                  <a:pt x="928929" y="344699"/>
                  <a:pt x="927652" y="340869"/>
                </a:cubicBezTo>
                <a:cubicBezTo>
                  <a:pt x="927439" y="340444"/>
                  <a:pt x="927227" y="340338"/>
                  <a:pt x="927014" y="340550"/>
                </a:cubicBezTo>
                <a:close/>
                <a:moveTo>
                  <a:pt x="251187" y="334488"/>
                </a:moveTo>
                <a:cubicBezTo>
                  <a:pt x="247783" y="333211"/>
                  <a:pt x="238742" y="336615"/>
                  <a:pt x="224064" y="344699"/>
                </a:cubicBezTo>
                <a:cubicBezTo>
                  <a:pt x="209386" y="352782"/>
                  <a:pt x="197793" y="360653"/>
                  <a:pt x="189284" y="368311"/>
                </a:cubicBezTo>
                <a:cubicBezTo>
                  <a:pt x="185880" y="371715"/>
                  <a:pt x="183115" y="375650"/>
                  <a:pt x="180988" y="380117"/>
                </a:cubicBezTo>
                <a:cubicBezTo>
                  <a:pt x="178860" y="384584"/>
                  <a:pt x="178648" y="387456"/>
                  <a:pt x="180349" y="388733"/>
                </a:cubicBezTo>
                <a:cubicBezTo>
                  <a:pt x="181200" y="389584"/>
                  <a:pt x="191836" y="387563"/>
                  <a:pt x="212258" y="382670"/>
                </a:cubicBezTo>
                <a:cubicBezTo>
                  <a:pt x="232680" y="377777"/>
                  <a:pt x="246720" y="375969"/>
                  <a:pt x="254378" y="377245"/>
                </a:cubicBezTo>
                <a:lnTo>
                  <a:pt x="266503" y="379160"/>
                </a:lnTo>
                <a:lnTo>
                  <a:pt x="264589" y="367673"/>
                </a:lnTo>
                <a:cubicBezTo>
                  <a:pt x="263312" y="359589"/>
                  <a:pt x="261291" y="352250"/>
                  <a:pt x="258526" y="345656"/>
                </a:cubicBezTo>
                <a:cubicBezTo>
                  <a:pt x="255760" y="339061"/>
                  <a:pt x="253314" y="335339"/>
                  <a:pt x="251187" y="334488"/>
                </a:cubicBezTo>
                <a:close/>
                <a:moveTo>
                  <a:pt x="2795431" y="314345"/>
                </a:moveTo>
                <a:cubicBezTo>
                  <a:pt x="2793835" y="314585"/>
                  <a:pt x="2792400" y="315342"/>
                  <a:pt x="2791123" y="316619"/>
                </a:cubicBezTo>
                <a:cubicBezTo>
                  <a:pt x="2789847" y="317895"/>
                  <a:pt x="2786869" y="323426"/>
                  <a:pt x="2782189" y="333211"/>
                </a:cubicBezTo>
                <a:cubicBezTo>
                  <a:pt x="2779211" y="340019"/>
                  <a:pt x="2777509" y="344805"/>
                  <a:pt x="2777083" y="347570"/>
                </a:cubicBezTo>
                <a:cubicBezTo>
                  <a:pt x="2776658" y="350336"/>
                  <a:pt x="2777083" y="354058"/>
                  <a:pt x="2778360" y="358738"/>
                </a:cubicBezTo>
                <a:cubicBezTo>
                  <a:pt x="2780487" y="365546"/>
                  <a:pt x="2782401" y="369375"/>
                  <a:pt x="2784103" y="370226"/>
                </a:cubicBezTo>
                <a:cubicBezTo>
                  <a:pt x="2785805" y="371502"/>
                  <a:pt x="2791655" y="368524"/>
                  <a:pt x="2801653" y="361291"/>
                </a:cubicBezTo>
                <a:cubicBezTo>
                  <a:pt x="2811651" y="354058"/>
                  <a:pt x="2817927" y="348528"/>
                  <a:pt x="2820479" y="344699"/>
                </a:cubicBezTo>
                <a:cubicBezTo>
                  <a:pt x="2822181" y="341295"/>
                  <a:pt x="2822713" y="338742"/>
                  <a:pt x="2822075" y="337040"/>
                </a:cubicBezTo>
                <a:cubicBezTo>
                  <a:pt x="2821437" y="335339"/>
                  <a:pt x="2818777" y="331722"/>
                  <a:pt x="2814097" y="326191"/>
                </a:cubicBezTo>
                <a:cubicBezTo>
                  <a:pt x="2806439" y="317576"/>
                  <a:pt x="2800217" y="313627"/>
                  <a:pt x="2795431" y="314345"/>
                </a:cubicBezTo>
                <a:close/>
                <a:moveTo>
                  <a:pt x="2710075" y="301303"/>
                </a:moveTo>
                <a:cubicBezTo>
                  <a:pt x="2708373" y="301303"/>
                  <a:pt x="2707522" y="302154"/>
                  <a:pt x="2707522" y="303855"/>
                </a:cubicBezTo>
                <a:cubicBezTo>
                  <a:pt x="2707522" y="305557"/>
                  <a:pt x="2708905" y="306408"/>
                  <a:pt x="2711670" y="306408"/>
                </a:cubicBezTo>
                <a:cubicBezTo>
                  <a:pt x="2714436" y="306408"/>
                  <a:pt x="2715287" y="305557"/>
                  <a:pt x="2714223" y="303855"/>
                </a:cubicBezTo>
                <a:cubicBezTo>
                  <a:pt x="2713159" y="302154"/>
                  <a:pt x="2711777" y="301303"/>
                  <a:pt x="2710075" y="301303"/>
                </a:cubicBezTo>
                <a:close/>
                <a:moveTo>
                  <a:pt x="884256" y="291092"/>
                </a:moveTo>
                <a:cubicBezTo>
                  <a:pt x="883406" y="291092"/>
                  <a:pt x="879257" y="293538"/>
                  <a:pt x="871812" y="298431"/>
                </a:cubicBezTo>
                <a:cubicBezTo>
                  <a:pt x="864366" y="303324"/>
                  <a:pt x="858091" y="307684"/>
                  <a:pt x="852986" y="311513"/>
                </a:cubicBezTo>
                <a:cubicBezTo>
                  <a:pt x="848731" y="314917"/>
                  <a:pt x="847029" y="317257"/>
                  <a:pt x="847880" y="318533"/>
                </a:cubicBezTo>
                <a:cubicBezTo>
                  <a:pt x="848731" y="319810"/>
                  <a:pt x="852348" y="320448"/>
                  <a:pt x="858729" y="320448"/>
                </a:cubicBezTo>
                <a:cubicBezTo>
                  <a:pt x="868940" y="320448"/>
                  <a:pt x="873195" y="326617"/>
                  <a:pt x="871493" y="338955"/>
                </a:cubicBezTo>
                <a:cubicBezTo>
                  <a:pt x="870642" y="344060"/>
                  <a:pt x="870217" y="347251"/>
                  <a:pt x="870217" y="348528"/>
                </a:cubicBezTo>
                <a:cubicBezTo>
                  <a:pt x="870217" y="349804"/>
                  <a:pt x="867238" y="351506"/>
                  <a:pt x="861282" y="353633"/>
                </a:cubicBezTo>
                <a:cubicBezTo>
                  <a:pt x="850646" y="357887"/>
                  <a:pt x="825544" y="378735"/>
                  <a:pt x="785977" y="416174"/>
                </a:cubicBezTo>
                <a:cubicBezTo>
                  <a:pt x="781297" y="420854"/>
                  <a:pt x="773958" y="426810"/>
                  <a:pt x="763960" y="434043"/>
                </a:cubicBezTo>
                <a:cubicBezTo>
                  <a:pt x="753962" y="441276"/>
                  <a:pt x="747687" y="446594"/>
                  <a:pt x="745134" y="449997"/>
                </a:cubicBezTo>
                <a:cubicBezTo>
                  <a:pt x="743007" y="452550"/>
                  <a:pt x="742050" y="453933"/>
                  <a:pt x="742263" y="454146"/>
                </a:cubicBezTo>
                <a:cubicBezTo>
                  <a:pt x="742475" y="454358"/>
                  <a:pt x="743858" y="454039"/>
                  <a:pt x="746410" y="453188"/>
                </a:cubicBezTo>
                <a:cubicBezTo>
                  <a:pt x="749814" y="451487"/>
                  <a:pt x="755558" y="449359"/>
                  <a:pt x="763641" y="446807"/>
                </a:cubicBezTo>
                <a:cubicBezTo>
                  <a:pt x="771725" y="444254"/>
                  <a:pt x="776724" y="442233"/>
                  <a:pt x="778639" y="440744"/>
                </a:cubicBezTo>
                <a:cubicBezTo>
                  <a:pt x="780553" y="439255"/>
                  <a:pt x="784701" y="437447"/>
                  <a:pt x="791083" y="435319"/>
                </a:cubicBezTo>
                <a:cubicBezTo>
                  <a:pt x="799166" y="433192"/>
                  <a:pt x="826608" y="423620"/>
                  <a:pt x="873407" y="406602"/>
                </a:cubicBezTo>
                <a:cubicBezTo>
                  <a:pt x="878513" y="404900"/>
                  <a:pt x="881916" y="403198"/>
                  <a:pt x="883618" y="401496"/>
                </a:cubicBezTo>
                <a:cubicBezTo>
                  <a:pt x="885320" y="399794"/>
                  <a:pt x="886596" y="397029"/>
                  <a:pt x="887447" y="393200"/>
                </a:cubicBezTo>
                <a:cubicBezTo>
                  <a:pt x="888298" y="387669"/>
                  <a:pt x="888511" y="381925"/>
                  <a:pt x="888085" y="375969"/>
                </a:cubicBezTo>
                <a:cubicBezTo>
                  <a:pt x="887660" y="370013"/>
                  <a:pt x="887235" y="354271"/>
                  <a:pt x="886809" y="328744"/>
                </a:cubicBezTo>
                <a:cubicBezTo>
                  <a:pt x="886809" y="321937"/>
                  <a:pt x="886703" y="315662"/>
                  <a:pt x="886490" y="309918"/>
                </a:cubicBezTo>
                <a:cubicBezTo>
                  <a:pt x="886277" y="304174"/>
                  <a:pt x="885958" y="299601"/>
                  <a:pt x="885533" y="296197"/>
                </a:cubicBezTo>
                <a:cubicBezTo>
                  <a:pt x="885107" y="292794"/>
                  <a:pt x="884682" y="291092"/>
                  <a:pt x="884256" y="291092"/>
                </a:cubicBezTo>
                <a:close/>
                <a:moveTo>
                  <a:pt x="197580" y="256630"/>
                </a:moveTo>
                <a:cubicBezTo>
                  <a:pt x="195453" y="257056"/>
                  <a:pt x="187795" y="259821"/>
                  <a:pt x="174606" y="264927"/>
                </a:cubicBezTo>
                <a:cubicBezTo>
                  <a:pt x="168224" y="267479"/>
                  <a:pt x="161629" y="270458"/>
                  <a:pt x="154822" y="273861"/>
                </a:cubicBezTo>
                <a:cubicBezTo>
                  <a:pt x="148015" y="277265"/>
                  <a:pt x="142591" y="280243"/>
                  <a:pt x="138549" y="282796"/>
                </a:cubicBezTo>
                <a:cubicBezTo>
                  <a:pt x="134507" y="285348"/>
                  <a:pt x="132912" y="287050"/>
                  <a:pt x="133762" y="287901"/>
                </a:cubicBezTo>
                <a:cubicBezTo>
                  <a:pt x="134614" y="288752"/>
                  <a:pt x="142697" y="286625"/>
                  <a:pt x="158013" y="281519"/>
                </a:cubicBezTo>
                <a:cubicBezTo>
                  <a:pt x="173329" y="276414"/>
                  <a:pt x="183327" y="272372"/>
                  <a:pt x="188007" y="269394"/>
                </a:cubicBezTo>
                <a:cubicBezTo>
                  <a:pt x="194389" y="265990"/>
                  <a:pt x="198005" y="262799"/>
                  <a:pt x="198856" y="259821"/>
                </a:cubicBezTo>
                <a:cubicBezTo>
                  <a:pt x="200133" y="257269"/>
                  <a:pt x="199707" y="256205"/>
                  <a:pt x="197580" y="256630"/>
                </a:cubicBezTo>
                <a:close/>
                <a:moveTo>
                  <a:pt x="1299708" y="202385"/>
                </a:moveTo>
                <a:cubicBezTo>
                  <a:pt x="1301410" y="201960"/>
                  <a:pt x="1305239" y="202173"/>
                  <a:pt x="1311195" y="203024"/>
                </a:cubicBezTo>
                <a:cubicBezTo>
                  <a:pt x="1319279" y="204300"/>
                  <a:pt x="1329277" y="207704"/>
                  <a:pt x="1341190" y="213234"/>
                </a:cubicBezTo>
                <a:cubicBezTo>
                  <a:pt x="1348848" y="217064"/>
                  <a:pt x="1355017" y="220893"/>
                  <a:pt x="1359697" y="224722"/>
                </a:cubicBezTo>
                <a:cubicBezTo>
                  <a:pt x="1364377" y="228551"/>
                  <a:pt x="1371397" y="236422"/>
                  <a:pt x="1380756" y="248334"/>
                </a:cubicBezTo>
                <a:cubicBezTo>
                  <a:pt x="1393520" y="263650"/>
                  <a:pt x="1401497" y="273861"/>
                  <a:pt x="1404688" y="278967"/>
                </a:cubicBezTo>
                <a:cubicBezTo>
                  <a:pt x="1407879" y="284072"/>
                  <a:pt x="1409474" y="288965"/>
                  <a:pt x="1409474" y="293645"/>
                </a:cubicBezTo>
                <a:cubicBezTo>
                  <a:pt x="1409474" y="298750"/>
                  <a:pt x="1410325" y="301303"/>
                  <a:pt x="1412027" y="301303"/>
                </a:cubicBezTo>
                <a:cubicBezTo>
                  <a:pt x="1413729" y="301303"/>
                  <a:pt x="1414580" y="303111"/>
                  <a:pt x="1414580" y="306727"/>
                </a:cubicBezTo>
                <a:cubicBezTo>
                  <a:pt x="1414580" y="310343"/>
                  <a:pt x="1413729" y="312152"/>
                  <a:pt x="1412027" y="312152"/>
                </a:cubicBezTo>
                <a:cubicBezTo>
                  <a:pt x="1410325" y="312152"/>
                  <a:pt x="1409474" y="314066"/>
                  <a:pt x="1409474" y="317895"/>
                </a:cubicBezTo>
                <a:cubicBezTo>
                  <a:pt x="1409474" y="328531"/>
                  <a:pt x="1402029" y="335977"/>
                  <a:pt x="1387138" y="340231"/>
                </a:cubicBezTo>
                <a:cubicBezTo>
                  <a:pt x="1377353" y="343209"/>
                  <a:pt x="1368525" y="343103"/>
                  <a:pt x="1360654" y="339912"/>
                </a:cubicBezTo>
                <a:cubicBezTo>
                  <a:pt x="1352783" y="336721"/>
                  <a:pt x="1344381" y="330021"/>
                  <a:pt x="1335446" y="319810"/>
                </a:cubicBezTo>
                <a:cubicBezTo>
                  <a:pt x="1326512" y="309599"/>
                  <a:pt x="1322044" y="303962"/>
                  <a:pt x="1322044" y="302898"/>
                </a:cubicBezTo>
                <a:cubicBezTo>
                  <a:pt x="1322044" y="301834"/>
                  <a:pt x="1319917" y="298218"/>
                  <a:pt x="1315663" y="292049"/>
                </a:cubicBezTo>
                <a:cubicBezTo>
                  <a:pt x="1311408" y="285880"/>
                  <a:pt x="1308217" y="278328"/>
                  <a:pt x="1306090" y="269394"/>
                </a:cubicBezTo>
                <a:cubicBezTo>
                  <a:pt x="1303963" y="260459"/>
                  <a:pt x="1301197" y="251312"/>
                  <a:pt x="1297794" y="241952"/>
                </a:cubicBezTo>
                <a:cubicBezTo>
                  <a:pt x="1292688" y="227062"/>
                  <a:pt x="1291837" y="215574"/>
                  <a:pt x="1295241" y="207491"/>
                </a:cubicBezTo>
                <a:cubicBezTo>
                  <a:pt x="1296517" y="204513"/>
                  <a:pt x="1298006" y="202811"/>
                  <a:pt x="1299708" y="202385"/>
                </a:cubicBezTo>
                <a:close/>
                <a:moveTo>
                  <a:pt x="3856556" y="202226"/>
                </a:moveTo>
                <a:cubicBezTo>
                  <a:pt x="3858471" y="202332"/>
                  <a:pt x="3860917" y="202598"/>
                  <a:pt x="3863895" y="203024"/>
                </a:cubicBezTo>
                <a:cubicBezTo>
                  <a:pt x="3871979" y="204300"/>
                  <a:pt x="3881977" y="207704"/>
                  <a:pt x="3893889" y="213234"/>
                </a:cubicBezTo>
                <a:cubicBezTo>
                  <a:pt x="3901548" y="217064"/>
                  <a:pt x="3907717" y="220893"/>
                  <a:pt x="3912397" y="224722"/>
                </a:cubicBezTo>
                <a:cubicBezTo>
                  <a:pt x="3917077" y="228551"/>
                  <a:pt x="3924097" y="236422"/>
                  <a:pt x="3933456" y="248334"/>
                </a:cubicBezTo>
                <a:cubicBezTo>
                  <a:pt x="3946220" y="263650"/>
                  <a:pt x="3954197" y="273861"/>
                  <a:pt x="3957388" y="278967"/>
                </a:cubicBezTo>
                <a:cubicBezTo>
                  <a:pt x="3960579" y="284072"/>
                  <a:pt x="3962174" y="288965"/>
                  <a:pt x="3962174" y="293645"/>
                </a:cubicBezTo>
                <a:cubicBezTo>
                  <a:pt x="3962174" y="298750"/>
                  <a:pt x="3963025" y="301303"/>
                  <a:pt x="3964727" y="301303"/>
                </a:cubicBezTo>
                <a:cubicBezTo>
                  <a:pt x="3966429" y="301303"/>
                  <a:pt x="3967280" y="303111"/>
                  <a:pt x="3967280" y="306727"/>
                </a:cubicBezTo>
                <a:cubicBezTo>
                  <a:pt x="3967280" y="310343"/>
                  <a:pt x="3966429" y="312152"/>
                  <a:pt x="3964727" y="312152"/>
                </a:cubicBezTo>
                <a:cubicBezTo>
                  <a:pt x="3963025" y="312152"/>
                  <a:pt x="3962174" y="314066"/>
                  <a:pt x="3962174" y="317895"/>
                </a:cubicBezTo>
                <a:cubicBezTo>
                  <a:pt x="3962174" y="328531"/>
                  <a:pt x="3954729" y="335977"/>
                  <a:pt x="3939838" y="340231"/>
                </a:cubicBezTo>
                <a:cubicBezTo>
                  <a:pt x="3930053" y="343209"/>
                  <a:pt x="3921225" y="343103"/>
                  <a:pt x="3913354" y="339912"/>
                </a:cubicBezTo>
                <a:cubicBezTo>
                  <a:pt x="3905483" y="336721"/>
                  <a:pt x="3897080" y="330021"/>
                  <a:pt x="3888146" y="319810"/>
                </a:cubicBezTo>
                <a:cubicBezTo>
                  <a:pt x="3879211" y="309599"/>
                  <a:pt x="3874744" y="303962"/>
                  <a:pt x="3874744" y="302898"/>
                </a:cubicBezTo>
                <a:cubicBezTo>
                  <a:pt x="3874744" y="301834"/>
                  <a:pt x="3872617" y="298218"/>
                  <a:pt x="3868362" y="292049"/>
                </a:cubicBezTo>
                <a:cubicBezTo>
                  <a:pt x="3864108" y="285880"/>
                  <a:pt x="3860917" y="278328"/>
                  <a:pt x="3858790" y="269394"/>
                </a:cubicBezTo>
                <a:cubicBezTo>
                  <a:pt x="3856663" y="260459"/>
                  <a:pt x="3853897" y="251312"/>
                  <a:pt x="3850493" y="241952"/>
                </a:cubicBezTo>
                <a:cubicBezTo>
                  <a:pt x="3845388" y="227062"/>
                  <a:pt x="3844537" y="215574"/>
                  <a:pt x="3847941" y="207491"/>
                </a:cubicBezTo>
                <a:cubicBezTo>
                  <a:pt x="3849217" y="204513"/>
                  <a:pt x="3850706" y="202811"/>
                  <a:pt x="3852408" y="202385"/>
                </a:cubicBezTo>
                <a:cubicBezTo>
                  <a:pt x="3853259" y="202173"/>
                  <a:pt x="3854642" y="202120"/>
                  <a:pt x="3856556" y="202226"/>
                </a:cubicBezTo>
                <a:close/>
                <a:moveTo>
                  <a:pt x="879789" y="199195"/>
                </a:moveTo>
                <a:lnTo>
                  <a:pt x="861920" y="209405"/>
                </a:lnTo>
                <a:cubicBezTo>
                  <a:pt x="850008" y="216638"/>
                  <a:pt x="837457" y="223871"/>
                  <a:pt x="824268" y="231103"/>
                </a:cubicBezTo>
                <a:cubicBezTo>
                  <a:pt x="812355" y="238336"/>
                  <a:pt x="806612" y="242591"/>
                  <a:pt x="807037" y="243867"/>
                </a:cubicBezTo>
                <a:cubicBezTo>
                  <a:pt x="809164" y="244718"/>
                  <a:pt x="818205" y="242271"/>
                  <a:pt x="834160" y="236528"/>
                </a:cubicBezTo>
                <a:cubicBezTo>
                  <a:pt x="850114" y="230784"/>
                  <a:pt x="862027" y="226423"/>
                  <a:pt x="869897" y="223445"/>
                </a:cubicBezTo>
                <a:cubicBezTo>
                  <a:pt x="877768" y="220467"/>
                  <a:pt x="882129" y="217808"/>
                  <a:pt x="882980" y="215468"/>
                </a:cubicBezTo>
                <a:cubicBezTo>
                  <a:pt x="883831" y="213128"/>
                  <a:pt x="883406" y="209831"/>
                  <a:pt x="881704" y="205576"/>
                </a:cubicBezTo>
                <a:close/>
                <a:moveTo>
                  <a:pt x="2558189" y="188346"/>
                </a:moveTo>
                <a:cubicBezTo>
                  <a:pt x="2559891" y="189622"/>
                  <a:pt x="2560317" y="198450"/>
                  <a:pt x="2559466" y="214830"/>
                </a:cubicBezTo>
                <a:cubicBezTo>
                  <a:pt x="2558614" y="231210"/>
                  <a:pt x="2557126" y="240251"/>
                  <a:pt x="2554998" y="241952"/>
                </a:cubicBezTo>
                <a:cubicBezTo>
                  <a:pt x="2552446" y="244505"/>
                  <a:pt x="2550957" y="243016"/>
                  <a:pt x="2550531" y="237485"/>
                </a:cubicBezTo>
                <a:cubicBezTo>
                  <a:pt x="2550106" y="232805"/>
                  <a:pt x="2550531" y="226211"/>
                  <a:pt x="2551808" y="217702"/>
                </a:cubicBezTo>
                <a:cubicBezTo>
                  <a:pt x="2553935" y="206640"/>
                  <a:pt x="2554998" y="198663"/>
                  <a:pt x="2554998" y="193770"/>
                </a:cubicBezTo>
                <a:cubicBezTo>
                  <a:pt x="2554998" y="188877"/>
                  <a:pt x="2556062" y="187069"/>
                  <a:pt x="2558189" y="188346"/>
                </a:cubicBezTo>
                <a:close/>
                <a:moveTo>
                  <a:pt x="1965325" y="187707"/>
                </a:moveTo>
                <a:cubicBezTo>
                  <a:pt x="1970856" y="187707"/>
                  <a:pt x="1972132" y="197280"/>
                  <a:pt x="1969154" y="216425"/>
                </a:cubicBezTo>
                <a:cubicBezTo>
                  <a:pt x="1964049" y="253014"/>
                  <a:pt x="1964899" y="281519"/>
                  <a:pt x="1971706" y="301941"/>
                </a:cubicBezTo>
                <a:cubicBezTo>
                  <a:pt x="1975536" y="313428"/>
                  <a:pt x="1979046" y="329595"/>
                  <a:pt x="1982237" y="350442"/>
                </a:cubicBezTo>
                <a:cubicBezTo>
                  <a:pt x="1985427" y="371289"/>
                  <a:pt x="1986385" y="385754"/>
                  <a:pt x="1985108" y="393838"/>
                </a:cubicBezTo>
                <a:cubicBezTo>
                  <a:pt x="1984257" y="402772"/>
                  <a:pt x="1982662" y="409154"/>
                  <a:pt x="1980322" y="412983"/>
                </a:cubicBezTo>
                <a:cubicBezTo>
                  <a:pt x="1977982" y="416812"/>
                  <a:pt x="1974898" y="418301"/>
                  <a:pt x="1971068" y="417451"/>
                </a:cubicBezTo>
                <a:cubicBezTo>
                  <a:pt x="1967239" y="416600"/>
                  <a:pt x="1961496" y="417025"/>
                  <a:pt x="1953838" y="418727"/>
                </a:cubicBezTo>
                <a:cubicBezTo>
                  <a:pt x="1945754" y="420854"/>
                  <a:pt x="1939160" y="420429"/>
                  <a:pt x="1934054" y="417451"/>
                </a:cubicBezTo>
                <a:cubicBezTo>
                  <a:pt x="1928949" y="414472"/>
                  <a:pt x="1924056" y="408091"/>
                  <a:pt x="1919376" y="398305"/>
                </a:cubicBezTo>
                <a:cubicBezTo>
                  <a:pt x="1915547" y="391073"/>
                  <a:pt x="1913207" y="385010"/>
                  <a:pt x="1912356" y="380117"/>
                </a:cubicBezTo>
                <a:cubicBezTo>
                  <a:pt x="1911505" y="375225"/>
                  <a:pt x="1911080" y="366396"/>
                  <a:pt x="1911080" y="353633"/>
                </a:cubicBezTo>
                <a:cubicBezTo>
                  <a:pt x="1911080" y="334488"/>
                  <a:pt x="1912356" y="316300"/>
                  <a:pt x="1914909" y="299069"/>
                </a:cubicBezTo>
                <a:cubicBezTo>
                  <a:pt x="1917462" y="281838"/>
                  <a:pt x="1918738" y="264927"/>
                  <a:pt x="1918738" y="248334"/>
                </a:cubicBezTo>
                <a:cubicBezTo>
                  <a:pt x="1919164" y="233869"/>
                  <a:pt x="1920334" y="226317"/>
                  <a:pt x="1922248" y="225679"/>
                </a:cubicBezTo>
                <a:cubicBezTo>
                  <a:pt x="1924162" y="225041"/>
                  <a:pt x="1929587" y="230040"/>
                  <a:pt x="1938522" y="240676"/>
                </a:cubicBezTo>
                <a:cubicBezTo>
                  <a:pt x="1945329" y="249185"/>
                  <a:pt x="1949477" y="252695"/>
                  <a:pt x="1950966" y="251206"/>
                </a:cubicBezTo>
                <a:cubicBezTo>
                  <a:pt x="1952455" y="249717"/>
                  <a:pt x="1954582" y="241740"/>
                  <a:pt x="1957348" y="227274"/>
                </a:cubicBezTo>
                <a:cubicBezTo>
                  <a:pt x="1960113" y="212809"/>
                  <a:pt x="1961496" y="202811"/>
                  <a:pt x="1961496" y="197280"/>
                </a:cubicBezTo>
                <a:cubicBezTo>
                  <a:pt x="1961496" y="190898"/>
                  <a:pt x="1962772" y="187707"/>
                  <a:pt x="1965325" y="187707"/>
                </a:cubicBezTo>
                <a:close/>
                <a:moveTo>
                  <a:pt x="4039393" y="167924"/>
                </a:moveTo>
                <a:lnTo>
                  <a:pt x="4042584" y="180688"/>
                </a:lnTo>
                <a:cubicBezTo>
                  <a:pt x="4044712" y="189622"/>
                  <a:pt x="4048541" y="198556"/>
                  <a:pt x="4054072" y="207491"/>
                </a:cubicBezTo>
                <a:cubicBezTo>
                  <a:pt x="4065559" y="225360"/>
                  <a:pt x="4071302" y="244931"/>
                  <a:pt x="4071302" y="266203"/>
                </a:cubicBezTo>
                <a:cubicBezTo>
                  <a:pt x="4071302" y="273436"/>
                  <a:pt x="4070771" y="277903"/>
                  <a:pt x="4069707" y="279605"/>
                </a:cubicBezTo>
                <a:cubicBezTo>
                  <a:pt x="4068643" y="281307"/>
                  <a:pt x="4064921" y="283859"/>
                  <a:pt x="4058539" y="287263"/>
                </a:cubicBezTo>
                <a:lnTo>
                  <a:pt x="4045775" y="293645"/>
                </a:lnTo>
                <a:lnTo>
                  <a:pt x="4034288" y="287263"/>
                </a:lnTo>
                <a:cubicBezTo>
                  <a:pt x="4027055" y="283859"/>
                  <a:pt x="4021950" y="279711"/>
                  <a:pt x="4018972" y="274818"/>
                </a:cubicBezTo>
                <a:cubicBezTo>
                  <a:pt x="4015994" y="269926"/>
                  <a:pt x="4012165" y="259609"/>
                  <a:pt x="4007485" y="243867"/>
                </a:cubicBezTo>
                <a:cubicBezTo>
                  <a:pt x="4003656" y="232380"/>
                  <a:pt x="4000997" y="218446"/>
                  <a:pt x="3999507" y="202066"/>
                </a:cubicBezTo>
                <a:cubicBezTo>
                  <a:pt x="3998019" y="185687"/>
                  <a:pt x="3998550" y="176433"/>
                  <a:pt x="4001103" y="174306"/>
                </a:cubicBezTo>
                <a:cubicBezTo>
                  <a:pt x="4002379" y="172604"/>
                  <a:pt x="4007272" y="173029"/>
                  <a:pt x="4015781" y="175582"/>
                </a:cubicBezTo>
                <a:cubicBezTo>
                  <a:pt x="4021737" y="176858"/>
                  <a:pt x="4025673" y="177390"/>
                  <a:pt x="4027587" y="177178"/>
                </a:cubicBezTo>
                <a:cubicBezTo>
                  <a:pt x="4029502" y="176965"/>
                  <a:pt x="4031735" y="175582"/>
                  <a:pt x="4034288" y="173029"/>
                </a:cubicBezTo>
                <a:close/>
                <a:moveTo>
                  <a:pt x="1486693" y="167924"/>
                </a:moveTo>
                <a:lnTo>
                  <a:pt x="1489884" y="180688"/>
                </a:lnTo>
                <a:cubicBezTo>
                  <a:pt x="1492012" y="189622"/>
                  <a:pt x="1495841" y="198556"/>
                  <a:pt x="1501372" y="207491"/>
                </a:cubicBezTo>
                <a:cubicBezTo>
                  <a:pt x="1512859" y="225360"/>
                  <a:pt x="1518602" y="244931"/>
                  <a:pt x="1518602" y="266203"/>
                </a:cubicBezTo>
                <a:cubicBezTo>
                  <a:pt x="1518602" y="273436"/>
                  <a:pt x="1518071" y="277903"/>
                  <a:pt x="1517007" y="279605"/>
                </a:cubicBezTo>
                <a:cubicBezTo>
                  <a:pt x="1515943" y="281306"/>
                  <a:pt x="1512221" y="283859"/>
                  <a:pt x="1505839" y="287263"/>
                </a:cubicBezTo>
                <a:lnTo>
                  <a:pt x="1493075" y="293645"/>
                </a:lnTo>
                <a:lnTo>
                  <a:pt x="1481588" y="287263"/>
                </a:lnTo>
                <a:cubicBezTo>
                  <a:pt x="1474356" y="283859"/>
                  <a:pt x="1469250" y="279711"/>
                  <a:pt x="1466272" y="274818"/>
                </a:cubicBezTo>
                <a:cubicBezTo>
                  <a:pt x="1463294" y="269926"/>
                  <a:pt x="1459465" y="259609"/>
                  <a:pt x="1454785" y="243867"/>
                </a:cubicBezTo>
                <a:cubicBezTo>
                  <a:pt x="1450956" y="232380"/>
                  <a:pt x="1448297" y="218446"/>
                  <a:pt x="1446808" y="202066"/>
                </a:cubicBezTo>
                <a:cubicBezTo>
                  <a:pt x="1445319" y="185687"/>
                  <a:pt x="1445850" y="176433"/>
                  <a:pt x="1448403" y="174306"/>
                </a:cubicBezTo>
                <a:cubicBezTo>
                  <a:pt x="1449679" y="172604"/>
                  <a:pt x="1454572" y="173029"/>
                  <a:pt x="1463081" y="175582"/>
                </a:cubicBezTo>
                <a:cubicBezTo>
                  <a:pt x="1469037" y="176858"/>
                  <a:pt x="1472973" y="177390"/>
                  <a:pt x="1474887" y="177178"/>
                </a:cubicBezTo>
                <a:cubicBezTo>
                  <a:pt x="1476802" y="176965"/>
                  <a:pt x="1479036" y="175582"/>
                  <a:pt x="1481588" y="173029"/>
                </a:cubicBezTo>
                <a:close/>
                <a:moveTo>
                  <a:pt x="3345059" y="101554"/>
                </a:moveTo>
                <a:cubicBezTo>
                  <a:pt x="3339954" y="101554"/>
                  <a:pt x="3330381" y="103256"/>
                  <a:pt x="3316341" y="106659"/>
                </a:cubicBezTo>
                <a:cubicBezTo>
                  <a:pt x="3301876" y="110063"/>
                  <a:pt x="3292303" y="113041"/>
                  <a:pt x="3287623" y="115594"/>
                </a:cubicBezTo>
                <a:cubicBezTo>
                  <a:pt x="3282943" y="118146"/>
                  <a:pt x="3278476" y="123039"/>
                  <a:pt x="3274222" y="130272"/>
                </a:cubicBezTo>
                <a:cubicBezTo>
                  <a:pt x="3269116" y="137930"/>
                  <a:pt x="3264968" y="148034"/>
                  <a:pt x="3261777" y="160585"/>
                </a:cubicBezTo>
                <a:cubicBezTo>
                  <a:pt x="3258586" y="173136"/>
                  <a:pt x="3258267" y="180900"/>
                  <a:pt x="3260820" y="183878"/>
                </a:cubicBezTo>
                <a:cubicBezTo>
                  <a:pt x="3262096" y="185580"/>
                  <a:pt x="3264224" y="186006"/>
                  <a:pt x="3267202" y="185155"/>
                </a:cubicBezTo>
                <a:cubicBezTo>
                  <a:pt x="3270180" y="184304"/>
                  <a:pt x="3276774" y="181326"/>
                  <a:pt x="3286985" y="176220"/>
                </a:cubicBezTo>
                <a:cubicBezTo>
                  <a:pt x="3301450" y="168562"/>
                  <a:pt x="3322723" y="158245"/>
                  <a:pt x="3350803" y="145269"/>
                </a:cubicBezTo>
                <a:cubicBezTo>
                  <a:pt x="3378882" y="132293"/>
                  <a:pt x="3394411" y="125166"/>
                  <a:pt x="3397389" y="123890"/>
                </a:cubicBezTo>
                <a:cubicBezTo>
                  <a:pt x="3403346" y="122188"/>
                  <a:pt x="3404197" y="119635"/>
                  <a:pt x="3399942" y="116232"/>
                </a:cubicBezTo>
                <a:cubicBezTo>
                  <a:pt x="3398240" y="114530"/>
                  <a:pt x="3395688" y="113466"/>
                  <a:pt x="3392284" y="113041"/>
                </a:cubicBezTo>
                <a:cubicBezTo>
                  <a:pt x="3385477" y="111765"/>
                  <a:pt x="3376755" y="109425"/>
                  <a:pt x="3366119" y="106021"/>
                </a:cubicBezTo>
                <a:cubicBezTo>
                  <a:pt x="3357184" y="103043"/>
                  <a:pt x="3350164" y="101554"/>
                  <a:pt x="3345059" y="101554"/>
                </a:cubicBezTo>
                <a:close/>
                <a:moveTo>
                  <a:pt x="2088812" y="82967"/>
                </a:moveTo>
                <a:cubicBezTo>
                  <a:pt x="2098384" y="83552"/>
                  <a:pt x="2108063" y="85174"/>
                  <a:pt x="2117848" y="87833"/>
                </a:cubicBezTo>
                <a:cubicBezTo>
                  <a:pt x="2137419" y="93151"/>
                  <a:pt x="2147205" y="99852"/>
                  <a:pt x="2147205" y="107936"/>
                </a:cubicBezTo>
                <a:cubicBezTo>
                  <a:pt x="2147205" y="110914"/>
                  <a:pt x="2146354" y="130697"/>
                  <a:pt x="2144652" y="167286"/>
                </a:cubicBezTo>
                <a:cubicBezTo>
                  <a:pt x="2142950" y="197918"/>
                  <a:pt x="2141674" y="225147"/>
                  <a:pt x="2140823" y="248972"/>
                </a:cubicBezTo>
                <a:cubicBezTo>
                  <a:pt x="2139972" y="272797"/>
                  <a:pt x="2139546" y="290985"/>
                  <a:pt x="2139546" y="303536"/>
                </a:cubicBezTo>
                <a:cubicBezTo>
                  <a:pt x="2139546" y="316087"/>
                  <a:pt x="2139972" y="322788"/>
                  <a:pt x="2140823" y="323639"/>
                </a:cubicBezTo>
                <a:cubicBezTo>
                  <a:pt x="2142099" y="323639"/>
                  <a:pt x="2151247" y="316512"/>
                  <a:pt x="2168264" y="302260"/>
                </a:cubicBezTo>
                <a:cubicBezTo>
                  <a:pt x="2185283" y="288007"/>
                  <a:pt x="2197195" y="279286"/>
                  <a:pt x="2204002" y="276095"/>
                </a:cubicBezTo>
                <a:cubicBezTo>
                  <a:pt x="2210810" y="272904"/>
                  <a:pt x="2216340" y="267267"/>
                  <a:pt x="2220595" y="259183"/>
                </a:cubicBezTo>
                <a:cubicBezTo>
                  <a:pt x="2222722" y="256205"/>
                  <a:pt x="2224743" y="253440"/>
                  <a:pt x="2226658" y="250887"/>
                </a:cubicBezTo>
                <a:cubicBezTo>
                  <a:pt x="2228572" y="248334"/>
                  <a:pt x="2230380" y="246632"/>
                  <a:pt x="2232082" y="245781"/>
                </a:cubicBezTo>
                <a:cubicBezTo>
                  <a:pt x="2233784" y="244931"/>
                  <a:pt x="2234847" y="244931"/>
                  <a:pt x="2235273" y="245781"/>
                </a:cubicBezTo>
                <a:cubicBezTo>
                  <a:pt x="2237400" y="247909"/>
                  <a:pt x="2240910" y="254290"/>
                  <a:pt x="2245803" y="264927"/>
                </a:cubicBezTo>
                <a:cubicBezTo>
                  <a:pt x="2250695" y="275563"/>
                  <a:pt x="2253142" y="281945"/>
                  <a:pt x="2253142" y="284072"/>
                </a:cubicBezTo>
                <a:cubicBezTo>
                  <a:pt x="2253142" y="287901"/>
                  <a:pt x="2255269" y="293432"/>
                  <a:pt x="2259524" y="300664"/>
                </a:cubicBezTo>
                <a:cubicBezTo>
                  <a:pt x="2267181" y="313003"/>
                  <a:pt x="2272180" y="322150"/>
                  <a:pt x="2274521" y="328106"/>
                </a:cubicBezTo>
                <a:cubicBezTo>
                  <a:pt x="2276861" y="334062"/>
                  <a:pt x="2278456" y="341295"/>
                  <a:pt x="2279307" y="349804"/>
                </a:cubicBezTo>
                <a:lnTo>
                  <a:pt x="2281221" y="367035"/>
                </a:lnTo>
                <a:lnTo>
                  <a:pt x="2262076" y="365758"/>
                </a:lnTo>
                <a:cubicBezTo>
                  <a:pt x="2249738" y="365333"/>
                  <a:pt x="2242931" y="364907"/>
                  <a:pt x="2241655" y="364482"/>
                </a:cubicBezTo>
                <a:cubicBezTo>
                  <a:pt x="2239953" y="364482"/>
                  <a:pt x="2235698" y="360653"/>
                  <a:pt x="2228891" y="352995"/>
                </a:cubicBezTo>
                <a:cubicBezTo>
                  <a:pt x="2222084" y="345337"/>
                  <a:pt x="2217191" y="338955"/>
                  <a:pt x="2214213" y="333850"/>
                </a:cubicBezTo>
                <a:cubicBezTo>
                  <a:pt x="2209959" y="326191"/>
                  <a:pt x="2206023" y="322362"/>
                  <a:pt x="2202407" y="322362"/>
                </a:cubicBezTo>
                <a:cubicBezTo>
                  <a:pt x="2198791" y="322362"/>
                  <a:pt x="2192941" y="325979"/>
                  <a:pt x="2184857" y="333211"/>
                </a:cubicBezTo>
                <a:cubicBezTo>
                  <a:pt x="2175497" y="341295"/>
                  <a:pt x="2170072" y="345337"/>
                  <a:pt x="2168584" y="345337"/>
                </a:cubicBezTo>
                <a:cubicBezTo>
                  <a:pt x="2167095" y="345337"/>
                  <a:pt x="2161351" y="351718"/>
                  <a:pt x="2151353" y="364482"/>
                </a:cubicBezTo>
                <a:cubicBezTo>
                  <a:pt x="2141355" y="377245"/>
                  <a:pt x="2134016" y="387456"/>
                  <a:pt x="2129336" y="395114"/>
                </a:cubicBezTo>
                <a:cubicBezTo>
                  <a:pt x="2124230" y="403623"/>
                  <a:pt x="2122316" y="408942"/>
                  <a:pt x="2123592" y="411069"/>
                </a:cubicBezTo>
                <a:cubicBezTo>
                  <a:pt x="2124869" y="413196"/>
                  <a:pt x="2125507" y="421918"/>
                  <a:pt x="2125507" y="437234"/>
                </a:cubicBezTo>
                <a:cubicBezTo>
                  <a:pt x="2125081" y="450848"/>
                  <a:pt x="2126251" y="460846"/>
                  <a:pt x="2129017" y="467228"/>
                </a:cubicBezTo>
                <a:cubicBezTo>
                  <a:pt x="2131782" y="473610"/>
                  <a:pt x="2137845" y="481268"/>
                  <a:pt x="2147205" y="490202"/>
                </a:cubicBezTo>
                <a:cubicBezTo>
                  <a:pt x="2152736" y="495308"/>
                  <a:pt x="2156352" y="499350"/>
                  <a:pt x="2158054" y="502328"/>
                </a:cubicBezTo>
                <a:cubicBezTo>
                  <a:pt x="2159755" y="505306"/>
                  <a:pt x="2161032" y="509773"/>
                  <a:pt x="2161883" y="515729"/>
                </a:cubicBezTo>
                <a:lnTo>
                  <a:pt x="2163797" y="529769"/>
                </a:lnTo>
                <a:lnTo>
                  <a:pt x="2144652" y="532960"/>
                </a:lnTo>
                <a:lnTo>
                  <a:pt x="2125507" y="536151"/>
                </a:lnTo>
                <a:lnTo>
                  <a:pt x="2094874" y="520835"/>
                </a:lnTo>
                <a:cubicBezTo>
                  <a:pt x="2074027" y="510624"/>
                  <a:pt x="2058924" y="505306"/>
                  <a:pt x="2049564" y="504880"/>
                </a:cubicBezTo>
                <a:lnTo>
                  <a:pt x="2034886" y="504880"/>
                </a:lnTo>
                <a:lnTo>
                  <a:pt x="2028504" y="520835"/>
                </a:lnTo>
                <a:cubicBezTo>
                  <a:pt x="2024675" y="529769"/>
                  <a:pt x="2019463" y="538597"/>
                  <a:pt x="2012869" y="547319"/>
                </a:cubicBezTo>
                <a:cubicBezTo>
                  <a:pt x="2006274" y="556041"/>
                  <a:pt x="2000850" y="561040"/>
                  <a:pt x="1996596" y="562316"/>
                </a:cubicBezTo>
                <a:cubicBezTo>
                  <a:pt x="1993192" y="563167"/>
                  <a:pt x="1989469" y="561784"/>
                  <a:pt x="1985427" y="558168"/>
                </a:cubicBezTo>
                <a:cubicBezTo>
                  <a:pt x="1981386" y="554552"/>
                  <a:pt x="1977131" y="552637"/>
                  <a:pt x="1972664" y="552425"/>
                </a:cubicBezTo>
                <a:cubicBezTo>
                  <a:pt x="1968197" y="552212"/>
                  <a:pt x="1963410" y="548915"/>
                  <a:pt x="1958305" y="542533"/>
                </a:cubicBezTo>
                <a:cubicBezTo>
                  <a:pt x="1951497" y="533598"/>
                  <a:pt x="1949583" y="523707"/>
                  <a:pt x="1952561" y="512858"/>
                </a:cubicBezTo>
                <a:cubicBezTo>
                  <a:pt x="1955540" y="502009"/>
                  <a:pt x="1965112" y="484672"/>
                  <a:pt x="1981279" y="460846"/>
                </a:cubicBezTo>
                <a:cubicBezTo>
                  <a:pt x="1985108" y="454890"/>
                  <a:pt x="1990320" y="442127"/>
                  <a:pt x="1996914" y="422556"/>
                </a:cubicBezTo>
                <a:cubicBezTo>
                  <a:pt x="2003509" y="402985"/>
                  <a:pt x="2008082" y="386818"/>
                  <a:pt x="2010635" y="374055"/>
                </a:cubicBezTo>
                <a:cubicBezTo>
                  <a:pt x="2014464" y="354058"/>
                  <a:pt x="2017762" y="340444"/>
                  <a:pt x="2020527" y="333211"/>
                </a:cubicBezTo>
                <a:cubicBezTo>
                  <a:pt x="2023292" y="325979"/>
                  <a:pt x="2027228" y="320661"/>
                  <a:pt x="2032333" y="317257"/>
                </a:cubicBezTo>
                <a:cubicBezTo>
                  <a:pt x="2044671" y="308748"/>
                  <a:pt x="2055520" y="304494"/>
                  <a:pt x="2064880" y="304494"/>
                </a:cubicBezTo>
                <a:cubicBezTo>
                  <a:pt x="2068283" y="304494"/>
                  <a:pt x="2070517" y="303962"/>
                  <a:pt x="2071581" y="302898"/>
                </a:cubicBezTo>
                <a:cubicBezTo>
                  <a:pt x="2072645" y="301834"/>
                  <a:pt x="2073602" y="298963"/>
                  <a:pt x="2074453" y="294283"/>
                </a:cubicBezTo>
                <a:cubicBezTo>
                  <a:pt x="2076155" y="282370"/>
                  <a:pt x="2075835" y="256737"/>
                  <a:pt x="2073495" y="217383"/>
                </a:cubicBezTo>
                <a:cubicBezTo>
                  <a:pt x="2071156" y="178028"/>
                  <a:pt x="2068496" y="157075"/>
                  <a:pt x="2065518" y="154522"/>
                </a:cubicBezTo>
                <a:cubicBezTo>
                  <a:pt x="2064242" y="152821"/>
                  <a:pt x="2057860" y="152927"/>
                  <a:pt x="2046373" y="154841"/>
                </a:cubicBezTo>
                <a:cubicBezTo>
                  <a:pt x="2034886" y="156756"/>
                  <a:pt x="2025952" y="157926"/>
                  <a:pt x="2019570" y="158351"/>
                </a:cubicBezTo>
                <a:cubicBezTo>
                  <a:pt x="2014039" y="158351"/>
                  <a:pt x="2004041" y="155586"/>
                  <a:pt x="1989575" y="150055"/>
                </a:cubicBezTo>
                <a:cubicBezTo>
                  <a:pt x="1975110" y="144524"/>
                  <a:pt x="1966601" y="140057"/>
                  <a:pt x="1964049" y="136653"/>
                </a:cubicBezTo>
                <a:cubicBezTo>
                  <a:pt x="1957667" y="128995"/>
                  <a:pt x="1965112" y="121125"/>
                  <a:pt x="1986385" y="113041"/>
                </a:cubicBezTo>
                <a:cubicBezTo>
                  <a:pt x="1999999" y="107936"/>
                  <a:pt x="2013401" y="102192"/>
                  <a:pt x="2026590" y="95810"/>
                </a:cubicBezTo>
                <a:cubicBezTo>
                  <a:pt x="2039779" y="89428"/>
                  <a:pt x="2051053" y="85599"/>
                  <a:pt x="2060413" y="84323"/>
                </a:cubicBezTo>
                <a:cubicBezTo>
                  <a:pt x="2069773" y="82834"/>
                  <a:pt x="2079239" y="82382"/>
                  <a:pt x="2088812" y="82967"/>
                </a:cubicBezTo>
                <a:close/>
                <a:moveTo>
                  <a:pt x="2313130" y="81770"/>
                </a:moveTo>
                <a:cubicBezTo>
                  <a:pt x="2318661" y="81345"/>
                  <a:pt x="2327170" y="82196"/>
                  <a:pt x="2338657" y="84323"/>
                </a:cubicBezTo>
                <a:cubicBezTo>
                  <a:pt x="2353973" y="87301"/>
                  <a:pt x="2367482" y="93470"/>
                  <a:pt x="2379181" y="102830"/>
                </a:cubicBezTo>
                <a:cubicBezTo>
                  <a:pt x="2390881" y="112190"/>
                  <a:pt x="2397369" y="122401"/>
                  <a:pt x="2398646" y="133463"/>
                </a:cubicBezTo>
                <a:cubicBezTo>
                  <a:pt x="2399922" y="141546"/>
                  <a:pt x="2399177" y="146758"/>
                  <a:pt x="2396412" y="149098"/>
                </a:cubicBezTo>
                <a:cubicBezTo>
                  <a:pt x="2393647" y="151438"/>
                  <a:pt x="2392264" y="155480"/>
                  <a:pt x="2392264" y="161223"/>
                </a:cubicBezTo>
                <a:cubicBezTo>
                  <a:pt x="2392264" y="166967"/>
                  <a:pt x="2390775" y="176646"/>
                  <a:pt x="2387797" y="190260"/>
                </a:cubicBezTo>
                <a:cubicBezTo>
                  <a:pt x="2384818" y="206002"/>
                  <a:pt x="2382904" y="225041"/>
                  <a:pt x="2382053" y="247377"/>
                </a:cubicBezTo>
                <a:cubicBezTo>
                  <a:pt x="2381202" y="269713"/>
                  <a:pt x="2380564" y="310663"/>
                  <a:pt x="2380139" y="370226"/>
                </a:cubicBezTo>
                <a:cubicBezTo>
                  <a:pt x="2379713" y="443403"/>
                  <a:pt x="2378650" y="481481"/>
                  <a:pt x="2376948" y="484459"/>
                </a:cubicBezTo>
                <a:cubicBezTo>
                  <a:pt x="2375246" y="487012"/>
                  <a:pt x="2374076" y="490202"/>
                  <a:pt x="2373438" y="494031"/>
                </a:cubicBezTo>
                <a:cubicBezTo>
                  <a:pt x="2372800" y="497861"/>
                  <a:pt x="2371630" y="508284"/>
                  <a:pt x="2369928" y="525302"/>
                </a:cubicBezTo>
                <a:cubicBezTo>
                  <a:pt x="2366950" y="559338"/>
                  <a:pt x="2362483" y="582525"/>
                  <a:pt x="2356526" y="594863"/>
                </a:cubicBezTo>
                <a:cubicBezTo>
                  <a:pt x="2353548" y="600819"/>
                  <a:pt x="2350251" y="605393"/>
                  <a:pt x="2346635" y="608584"/>
                </a:cubicBezTo>
                <a:cubicBezTo>
                  <a:pt x="2343018" y="611775"/>
                  <a:pt x="2340146" y="612519"/>
                  <a:pt x="2338019" y="610818"/>
                </a:cubicBezTo>
                <a:cubicBezTo>
                  <a:pt x="2332063" y="607839"/>
                  <a:pt x="2329085" y="586780"/>
                  <a:pt x="2329085" y="547638"/>
                </a:cubicBezTo>
                <a:cubicBezTo>
                  <a:pt x="2329085" y="524664"/>
                  <a:pt x="2327808" y="489458"/>
                  <a:pt x="2325255" y="442020"/>
                </a:cubicBezTo>
                <a:cubicBezTo>
                  <a:pt x="2322703" y="394583"/>
                  <a:pt x="2320788" y="345549"/>
                  <a:pt x="2319512" y="294921"/>
                </a:cubicBezTo>
                <a:cubicBezTo>
                  <a:pt x="2318235" y="221318"/>
                  <a:pt x="2315470" y="170477"/>
                  <a:pt x="2311216" y="142397"/>
                </a:cubicBezTo>
                <a:cubicBezTo>
                  <a:pt x="2310365" y="135164"/>
                  <a:pt x="2305259" y="127294"/>
                  <a:pt x="2295899" y="118785"/>
                </a:cubicBezTo>
                <a:cubicBezTo>
                  <a:pt x="2287816" y="111552"/>
                  <a:pt x="2283774" y="105702"/>
                  <a:pt x="2283774" y="101235"/>
                </a:cubicBezTo>
                <a:cubicBezTo>
                  <a:pt x="2283774" y="96767"/>
                  <a:pt x="2287816" y="92194"/>
                  <a:pt x="2295899" y="87514"/>
                </a:cubicBezTo>
                <a:cubicBezTo>
                  <a:pt x="2301855" y="84110"/>
                  <a:pt x="2307599" y="82196"/>
                  <a:pt x="2313130" y="81770"/>
                </a:cubicBezTo>
                <a:close/>
                <a:moveTo>
                  <a:pt x="4195746" y="72836"/>
                </a:moveTo>
                <a:cubicBezTo>
                  <a:pt x="4205106" y="72410"/>
                  <a:pt x="4212977" y="74112"/>
                  <a:pt x="4219359" y="77941"/>
                </a:cubicBezTo>
                <a:cubicBezTo>
                  <a:pt x="4225741" y="81770"/>
                  <a:pt x="4234675" y="90067"/>
                  <a:pt x="4246162" y="102830"/>
                </a:cubicBezTo>
                <a:lnTo>
                  <a:pt x="4264031" y="121975"/>
                </a:lnTo>
                <a:lnTo>
                  <a:pt x="4264031" y="139844"/>
                </a:lnTo>
                <a:cubicBezTo>
                  <a:pt x="4264031" y="151331"/>
                  <a:pt x="4262436" y="159202"/>
                  <a:pt x="4259245" y="163457"/>
                </a:cubicBezTo>
                <a:cubicBezTo>
                  <a:pt x="4256054" y="167711"/>
                  <a:pt x="4247651" y="172604"/>
                  <a:pt x="4234037" y="178135"/>
                </a:cubicBezTo>
                <a:cubicBezTo>
                  <a:pt x="4220422" y="184091"/>
                  <a:pt x="4211701" y="188984"/>
                  <a:pt x="4207872" y="192813"/>
                </a:cubicBezTo>
                <a:cubicBezTo>
                  <a:pt x="4192130" y="209405"/>
                  <a:pt x="4181707" y="222807"/>
                  <a:pt x="4176601" y="233018"/>
                </a:cubicBezTo>
                <a:cubicBezTo>
                  <a:pt x="4171496" y="242803"/>
                  <a:pt x="4168943" y="249504"/>
                  <a:pt x="4168943" y="253120"/>
                </a:cubicBezTo>
                <a:cubicBezTo>
                  <a:pt x="4168943" y="256737"/>
                  <a:pt x="4164476" y="265139"/>
                  <a:pt x="4155541" y="278328"/>
                </a:cubicBezTo>
                <a:cubicBezTo>
                  <a:pt x="4150861" y="284710"/>
                  <a:pt x="4147351" y="289922"/>
                  <a:pt x="4145011" y="293964"/>
                </a:cubicBezTo>
                <a:cubicBezTo>
                  <a:pt x="4142671" y="298005"/>
                  <a:pt x="4141183" y="301409"/>
                  <a:pt x="4140544" y="304174"/>
                </a:cubicBezTo>
                <a:cubicBezTo>
                  <a:pt x="4139906" y="306940"/>
                  <a:pt x="4140013" y="308961"/>
                  <a:pt x="4140863" y="310237"/>
                </a:cubicBezTo>
                <a:cubicBezTo>
                  <a:pt x="4141714" y="311513"/>
                  <a:pt x="4143203" y="312364"/>
                  <a:pt x="4145331" y="312790"/>
                </a:cubicBezTo>
                <a:cubicBezTo>
                  <a:pt x="4150010" y="314066"/>
                  <a:pt x="4158094" y="314492"/>
                  <a:pt x="4169581" y="314066"/>
                </a:cubicBezTo>
                <a:cubicBezTo>
                  <a:pt x="4191279" y="313641"/>
                  <a:pt x="4210425" y="321512"/>
                  <a:pt x="4227017" y="337679"/>
                </a:cubicBezTo>
                <a:lnTo>
                  <a:pt x="4237866" y="347889"/>
                </a:lnTo>
                <a:lnTo>
                  <a:pt x="4232761" y="354909"/>
                </a:lnTo>
                <a:cubicBezTo>
                  <a:pt x="4222975" y="368098"/>
                  <a:pt x="4201703" y="376395"/>
                  <a:pt x="4168943" y="379798"/>
                </a:cubicBezTo>
                <a:cubicBezTo>
                  <a:pt x="4150649" y="381925"/>
                  <a:pt x="4135120" y="382989"/>
                  <a:pt x="4122356" y="382989"/>
                </a:cubicBezTo>
                <a:cubicBezTo>
                  <a:pt x="4104487" y="382989"/>
                  <a:pt x="4082577" y="387882"/>
                  <a:pt x="4056624" y="397667"/>
                </a:cubicBezTo>
                <a:cubicBezTo>
                  <a:pt x="4044286" y="402347"/>
                  <a:pt x="4035139" y="404687"/>
                  <a:pt x="4029183" y="404687"/>
                </a:cubicBezTo>
                <a:cubicBezTo>
                  <a:pt x="4015143" y="404687"/>
                  <a:pt x="3997912" y="409792"/>
                  <a:pt x="3977490" y="420003"/>
                </a:cubicBezTo>
                <a:cubicBezTo>
                  <a:pt x="3972810" y="422556"/>
                  <a:pt x="3969620" y="424683"/>
                  <a:pt x="3967918" y="426385"/>
                </a:cubicBezTo>
                <a:cubicBezTo>
                  <a:pt x="3966216" y="428087"/>
                  <a:pt x="3965578" y="429789"/>
                  <a:pt x="3966003" y="431490"/>
                </a:cubicBezTo>
                <a:cubicBezTo>
                  <a:pt x="3972385" y="454890"/>
                  <a:pt x="3973555" y="474461"/>
                  <a:pt x="3969513" y="490202"/>
                </a:cubicBezTo>
                <a:cubicBezTo>
                  <a:pt x="3965471" y="505944"/>
                  <a:pt x="3954729" y="522537"/>
                  <a:pt x="3937285" y="539980"/>
                </a:cubicBezTo>
                <a:lnTo>
                  <a:pt x="3920055" y="557211"/>
                </a:lnTo>
                <a:lnTo>
                  <a:pt x="3906015" y="555934"/>
                </a:lnTo>
                <a:cubicBezTo>
                  <a:pt x="3897080" y="555084"/>
                  <a:pt x="3890061" y="551680"/>
                  <a:pt x="3884955" y="545724"/>
                </a:cubicBezTo>
                <a:cubicBezTo>
                  <a:pt x="3881551" y="541895"/>
                  <a:pt x="3879531" y="538810"/>
                  <a:pt x="3878892" y="536470"/>
                </a:cubicBezTo>
                <a:cubicBezTo>
                  <a:pt x="3878254" y="534130"/>
                  <a:pt x="3878148" y="530195"/>
                  <a:pt x="3878573" y="524664"/>
                </a:cubicBezTo>
                <a:cubicBezTo>
                  <a:pt x="3879424" y="516580"/>
                  <a:pt x="3881445" y="507859"/>
                  <a:pt x="3884636" y="498499"/>
                </a:cubicBezTo>
                <a:cubicBezTo>
                  <a:pt x="3887827" y="489139"/>
                  <a:pt x="3890699" y="482970"/>
                  <a:pt x="3893251" y="479992"/>
                </a:cubicBezTo>
                <a:cubicBezTo>
                  <a:pt x="3895804" y="477013"/>
                  <a:pt x="3899633" y="470419"/>
                  <a:pt x="3904738" y="460208"/>
                </a:cubicBezTo>
                <a:cubicBezTo>
                  <a:pt x="3909844" y="449997"/>
                  <a:pt x="3914098" y="443190"/>
                  <a:pt x="3917502" y="439787"/>
                </a:cubicBezTo>
                <a:cubicBezTo>
                  <a:pt x="3920055" y="436808"/>
                  <a:pt x="3920267" y="435107"/>
                  <a:pt x="3918140" y="434681"/>
                </a:cubicBezTo>
                <a:cubicBezTo>
                  <a:pt x="3916864" y="434681"/>
                  <a:pt x="3913673" y="434681"/>
                  <a:pt x="3908568" y="434681"/>
                </a:cubicBezTo>
                <a:cubicBezTo>
                  <a:pt x="3899633" y="435107"/>
                  <a:pt x="3886551" y="433830"/>
                  <a:pt x="3869320" y="430852"/>
                </a:cubicBezTo>
                <a:cubicBezTo>
                  <a:pt x="3852089" y="427874"/>
                  <a:pt x="3834326" y="425321"/>
                  <a:pt x="3816032" y="423194"/>
                </a:cubicBezTo>
                <a:cubicBezTo>
                  <a:pt x="3808374" y="422343"/>
                  <a:pt x="3802418" y="421599"/>
                  <a:pt x="3798163" y="420960"/>
                </a:cubicBezTo>
                <a:cubicBezTo>
                  <a:pt x="3793909" y="420322"/>
                  <a:pt x="3790399" y="419578"/>
                  <a:pt x="3787633" y="418727"/>
                </a:cubicBezTo>
                <a:cubicBezTo>
                  <a:pt x="3784868" y="417876"/>
                  <a:pt x="3783273" y="416919"/>
                  <a:pt x="3782847" y="415855"/>
                </a:cubicBezTo>
                <a:cubicBezTo>
                  <a:pt x="3782421" y="414791"/>
                  <a:pt x="3782421" y="413621"/>
                  <a:pt x="3782847" y="412345"/>
                </a:cubicBezTo>
                <a:cubicBezTo>
                  <a:pt x="3783698" y="409792"/>
                  <a:pt x="3791994" y="406602"/>
                  <a:pt x="3807736" y="402772"/>
                </a:cubicBezTo>
                <a:cubicBezTo>
                  <a:pt x="3823477" y="398943"/>
                  <a:pt x="3840496" y="395965"/>
                  <a:pt x="3858790" y="393838"/>
                </a:cubicBezTo>
                <a:cubicBezTo>
                  <a:pt x="3908142" y="387882"/>
                  <a:pt x="3949836" y="377033"/>
                  <a:pt x="3983872" y="361291"/>
                </a:cubicBezTo>
                <a:cubicBezTo>
                  <a:pt x="4006421" y="350655"/>
                  <a:pt x="4022163" y="343848"/>
                  <a:pt x="4031097" y="340869"/>
                </a:cubicBezTo>
                <a:cubicBezTo>
                  <a:pt x="4038755" y="338317"/>
                  <a:pt x="4044499" y="336296"/>
                  <a:pt x="4048328" y="334807"/>
                </a:cubicBezTo>
                <a:cubicBezTo>
                  <a:pt x="4052157" y="333318"/>
                  <a:pt x="4056624" y="330552"/>
                  <a:pt x="4061730" y="326511"/>
                </a:cubicBezTo>
                <a:cubicBezTo>
                  <a:pt x="4066835" y="322469"/>
                  <a:pt x="4070558" y="318852"/>
                  <a:pt x="4072898" y="315662"/>
                </a:cubicBezTo>
                <a:cubicBezTo>
                  <a:pt x="4075238" y="312471"/>
                  <a:pt x="4078960" y="306302"/>
                  <a:pt x="4084066" y="297155"/>
                </a:cubicBezTo>
                <a:cubicBezTo>
                  <a:pt x="4089171" y="288007"/>
                  <a:pt x="4093638" y="279073"/>
                  <a:pt x="4097467" y="270351"/>
                </a:cubicBezTo>
                <a:cubicBezTo>
                  <a:pt x="4101297" y="261629"/>
                  <a:pt x="4107253" y="248334"/>
                  <a:pt x="4115336" y="230465"/>
                </a:cubicBezTo>
                <a:cubicBezTo>
                  <a:pt x="4117889" y="224083"/>
                  <a:pt x="4124271" y="210256"/>
                  <a:pt x="4134481" y="188984"/>
                </a:cubicBezTo>
                <a:cubicBezTo>
                  <a:pt x="4144692" y="167711"/>
                  <a:pt x="4149798" y="156224"/>
                  <a:pt x="4149798" y="154522"/>
                </a:cubicBezTo>
                <a:cubicBezTo>
                  <a:pt x="4149798" y="152821"/>
                  <a:pt x="4151606" y="150374"/>
                  <a:pt x="4155222" y="147183"/>
                </a:cubicBezTo>
                <a:cubicBezTo>
                  <a:pt x="4158839" y="143992"/>
                  <a:pt x="4160647" y="141652"/>
                  <a:pt x="4160647" y="140163"/>
                </a:cubicBezTo>
                <a:cubicBezTo>
                  <a:pt x="4160647" y="138674"/>
                  <a:pt x="4163412" y="133569"/>
                  <a:pt x="4168943" y="124847"/>
                </a:cubicBezTo>
                <a:cubicBezTo>
                  <a:pt x="4174474" y="116125"/>
                  <a:pt x="4177239" y="110063"/>
                  <a:pt x="4177239" y="106659"/>
                </a:cubicBezTo>
                <a:cubicBezTo>
                  <a:pt x="4177239" y="102830"/>
                  <a:pt x="4175219" y="98895"/>
                  <a:pt x="4171177" y="94853"/>
                </a:cubicBezTo>
                <a:cubicBezTo>
                  <a:pt x="4167135" y="90811"/>
                  <a:pt x="4162349" y="87939"/>
                  <a:pt x="4156818" y="86238"/>
                </a:cubicBezTo>
                <a:cubicBezTo>
                  <a:pt x="4149585" y="83259"/>
                  <a:pt x="4150223" y="80494"/>
                  <a:pt x="4158732" y="77941"/>
                </a:cubicBezTo>
                <a:cubicBezTo>
                  <a:pt x="4160860" y="77516"/>
                  <a:pt x="4163625" y="76878"/>
                  <a:pt x="4167029" y="76027"/>
                </a:cubicBezTo>
                <a:cubicBezTo>
                  <a:pt x="4176389" y="73900"/>
                  <a:pt x="4185961" y="72836"/>
                  <a:pt x="4195746" y="72836"/>
                </a:cubicBezTo>
                <a:close/>
                <a:moveTo>
                  <a:pt x="1643047" y="72836"/>
                </a:moveTo>
                <a:cubicBezTo>
                  <a:pt x="1652406" y="72410"/>
                  <a:pt x="1660277" y="74112"/>
                  <a:pt x="1666659" y="77941"/>
                </a:cubicBezTo>
                <a:cubicBezTo>
                  <a:pt x="1673041" y="81770"/>
                  <a:pt x="1681975" y="90067"/>
                  <a:pt x="1693462" y="102830"/>
                </a:cubicBezTo>
                <a:lnTo>
                  <a:pt x="1711331" y="121975"/>
                </a:lnTo>
                <a:lnTo>
                  <a:pt x="1711331" y="139844"/>
                </a:lnTo>
                <a:cubicBezTo>
                  <a:pt x="1711331" y="151331"/>
                  <a:pt x="1709736" y="159202"/>
                  <a:pt x="1706545" y="163457"/>
                </a:cubicBezTo>
                <a:cubicBezTo>
                  <a:pt x="1703354" y="167711"/>
                  <a:pt x="1694951" y="172604"/>
                  <a:pt x="1681337" y="178135"/>
                </a:cubicBezTo>
                <a:cubicBezTo>
                  <a:pt x="1667723" y="184091"/>
                  <a:pt x="1659001" y="188984"/>
                  <a:pt x="1655172" y="192813"/>
                </a:cubicBezTo>
                <a:cubicBezTo>
                  <a:pt x="1639430" y="209405"/>
                  <a:pt x="1629007" y="222807"/>
                  <a:pt x="1623901" y="233018"/>
                </a:cubicBezTo>
                <a:cubicBezTo>
                  <a:pt x="1618796" y="242803"/>
                  <a:pt x="1616243" y="249504"/>
                  <a:pt x="1616243" y="253120"/>
                </a:cubicBezTo>
                <a:cubicBezTo>
                  <a:pt x="1616243" y="256737"/>
                  <a:pt x="1611776" y="265139"/>
                  <a:pt x="1602841" y="278328"/>
                </a:cubicBezTo>
                <a:cubicBezTo>
                  <a:pt x="1598161" y="284710"/>
                  <a:pt x="1594652" y="289922"/>
                  <a:pt x="1592311" y="293964"/>
                </a:cubicBezTo>
                <a:cubicBezTo>
                  <a:pt x="1589971" y="298005"/>
                  <a:pt x="1588483" y="301409"/>
                  <a:pt x="1587844" y="304174"/>
                </a:cubicBezTo>
                <a:cubicBezTo>
                  <a:pt x="1587206" y="306940"/>
                  <a:pt x="1587313" y="308961"/>
                  <a:pt x="1588163" y="310237"/>
                </a:cubicBezTo>
                <a:cubicBezTo>
                  <a:pt x="1589014" y="311513"/>
                  <a:pt x="1590503" y="312364"/>
                  <a:pt x="1592631" y="312790"/>
                </a:cubicBezTo>
                <a:cubicBezTo>
                  <a:pt x="1597310" y="314066"/>
                  <a:pt x="1605394" y="314492"/>
                  <a:pt x="1616881" y="314066"/>
                </a:cubicBezTo>
                <a:cubicBezTo>
                  <a:pt x="1638579" y="313641"/>
                  <a:pt x="1657724" y="321512"/>
                  <a:pt x="1674317" y="337679"/>
                </a:cubicBezTo>
                <a:lnTo>
                  <a:pt x="1685166" y="347889"/>
                </a:lnTo>
                <a:lnTo>
                  <a:pt x="1680061" y="354909"/>
                </a:lnTo>
                <a:cubicBezTo>
                  <a:pt x="1670275" y="368098"/>
                  <a:pt x="1649003" y="376395"/>
                  <a:pt x="1616243" y="379798"/>
                </a:cubicBezTo>
                <a:cubicBezTo>
                  <a:pt x="1597949" y="381925"/>
                  <a:pt x="1582420" y="382989"/>
                  <a:pt x="1569656" y="382989"/>
                </a:cubicBezTo>
                <a:cubicBezTo>
                  <a:pt x="1551788" y="382989"/>
                  <a:pt x="1529877" y="387882"/>
                  <a:pt x="1503925" y="397667"/>
                </a:cubicBezTo>
                <a:cubicBezTo>
                  <a:pt x="1491586" y="402347"/>
                  <a:pt x="1482439" y="404687"/>
                  <a:pt x="1476483" y="404687"/>
                </a:cubicBezTo>
                <a:cubicBezTo>
                  <a:pt x="1462443" y="404687"/>
                  <a:pt x="1445212" y="409792"/>
                  <a:pt x="1424791" y="420003"/>
                </a:cubicBezTo>
                <a:cubicBezTo>
                  <a:pt x="1420111" y="422556"/>
                  <a:pt x="1416920" y="424683"/>
                  <a:pt x="1415218" y="426385"/>
                </a:cubicBezTo>
                <a:cubicBezTo>
                  <a:pt x="1413516" y="428087"/>
                  <a:pt x="1412878" y="429789"/>
                  <a:pt x="1413303" y="431490"/>
                </a:cubicBezTo>
                <a:cubicBezTo>
                  <a:pt x="1419685" y="454890"/>
                  <a:pt x="1420855" y="474461"/>
                  <a:pt x="1416813" y="490202"/>
                </a:cubicBezTo>
                <a:cubicBezTo>
                  <a:pt x="1412772" y="505944"/>
                  <a:pt x="1402029" y="522537"/>
                  <a:pt x="1384586" y="539980"/>
                </a:cubicBezTo>
                <a:lnTo>
                  <a:pt x="1367355" y="557211"/>
                </a:lnTo>
                <a:lnTo>
                  <a:pt x="1353315" y="555934"/>
                </a:lnTo>
                <a:cubicBezTo>
                  <a:pt x="1344381" y="555084"/>
                  <a:pt x="1337361" y="551680"/>
                  <a:pt x="1332255" y="545724"/>
                </a:cubicBezTo>
                <a:cubicBezTo>
                  <a:pt x="1328852" y="541895"/>
                  <a:pt x="1326831" y="538810"/>
                  <a:pt x="1326193" y="536470"/>
                </a:cubicBezTo>
                <a:cubicBezTo>
                  <a:pt x="1325554" y="534130"/>
                  <a:pt x="1325448" y="530195"/>
                  <a:pt x="1325873" y="524664"/>
                </a:cubicBezTo>
                <a:cubicBezTo>
                  <a:pt x="1326724" y="516580"/>
                  <a:pt x="1328745" y="507859"/>
                  <a:pt x="1331936" y="498499"/>
                </a:cubicBezTo>
                <a:cubicBezTo>
                  <a:pt x="1335127" y="489139"/>
                  <a:pt x="1337999" y="482970"/>
                  <a:pt x="1340551" y="479992"/>
                </a:cubicBezTo>
                <a:cubicBezTo>
                  <a:pt x="1343104" y="477013"/>
                  <a:pt x="1346933" y="470419"/>
                  <a:pt x="1352039" y="460208"/>
                </a:cubicBezTo>
                <a:cubicBezTo>
                  <a:pt x="1357144" y="449997"/>
                  <a:pt x="1361399" y="443190"/>
                  <a:pt x="1364802" y="439787"/>
                </a:cubicBezTo>
                <a:cubicBezTo>
                  <a:pt x="1367355" y="436808"/>
                  <a:pt x="1367567" y="435107"/>
                  <a:pt x="1365440" y="434681"/>
                </a:cubicBezTo>
                <a:cubicBezTo>
                  <a:pt x="1364164" y="434681"/>
                  <a:pt x="1360973" y="434681"/>
                  <a:pt x="1355868" y="434681"/>
                </a:cubicBezTo>
                <a:cubicBezTo>
                  <a:pt x="1346933" y="435107"/>
                  <a:pt x="1333851" y="433830"/>
                  <a:pt x="1316620" y="430852"/>
                </a:cubicBezTo>
                <a:cubicBezTo>
                  <a:pt x="1299389" y="427874"/>
                  <a:pt x="1281627" y="425321"/>
                  <a:pt x="1263332" y="423194"/>
                </a:cubicBezTo>
                <a:cubicBezTo>
                  <a:pt x="1255674" y="422343"/>
                  <a:pt x="1249718" y="421599"/>
                  <a:pt x="1245463" y="420960"/>
                </a:cubicBezTo>
                <a:cubicBezTo>
                  <a:pt x="1241209" y="420322"/>
                  <a:pt x="1237699" y="419578"/>
                  <a:pt x="1234934" y="418727"/>
                </a:cubicBezTo>
                <a:cubicBezTo>
                  <a:pt x="1232168" y="417876"/>
                  <a:pt x="1230573" y="416919"/>
                  <a:pt x="1230147" y="415855"/>
                </a:cubicBezTo>
                <a:cubicBezTo>
                  <a:pt x="1229722" y="414791"/>
                  <a:pt x="1229722" y="413621"/>
                  <a:pt x="1230147" y="412345"/>
                </a:cubicBezTo>
                <a:cubicBezTo>
                  <a:pt x="1230998" y="409792"/>
                  <a:pt x="1239294" y="406602"/>
                  <a:pt x="1255036" y="402772"/>
                </a:cubicBezTo>
                <a:cubicBezTo>
                  <a:pt x="1270778" y="398943"/>
                  <a:pt x="1287796" y="395965"/>
                  <a:pt x="1306090" y="393838"/>
                </a:cubicBezTo>
                <a:cubicBezTo>
                  <a:pt x="1355442" y="387882"/>
                  <a:pt x="1397136" y="377033"/>
                  <a:pt x="1431172" y="361291"/>
                </a:cubicBezTo>
                <a:cubicBezTo>
                  <a:pt x="1453721" y="350655"/>
                  <a:pt x="1469463" y="343848"/>
                  <a:pt x="1478397" y="340869"/>
                </a:cubicBezTo>
                <a:cubicBezTo>
                  <a:pt x="1486055" y="338317"/>
                  <a:pt x="1491799" y="336296"/>
                  <a:pt x="1495628" y="334807"/>
                </a:cubicBezTo>
                <a:cubicBezTo>
                  <a:pt x="1499457" y="333318"/>
                  <a:pt x="1503925" y="330552"/>
                  <a:pt x="1509030" y="326511"/>
                </a:cubicBezTo>
                <a:cubicBezTo>
                  <a:pt x="1514135" y="322469"/>
                  <a:pt x="1517858" y="318852"/>
                  <a:pt x="1520198" y="315662"/>
                </a:cubicBezTo>
                <a:cubicBezTo>
                  <a:pt x="1522538" y="312471"/>
                  <a:pt x="1526260" y="306302"/>
                  <a:pt x="1531366" y="297155"/>
                </a:cubicBezTo>
                <a:cubicBezTo>
                  <a:pt x="1536471" y="288007"/>
                  <a:pt x="1540939" y="279073"/>
                  <a:pt x="1544768" y="270351"/>
                </a:cubicBezTo>
                <a:cubicBezTo>
                  <a:pt x="1548597" y="261629"/>
                  <a:pt x="1554553" y="248334"/>
                  <a:pt x="1562636" y="230465"/>
                </a:cubicBezTo>
                <a:cubicBezTo>
                  <a:pt x="1565189" y="224083"/>
                  <a:pt x="1571571" y="210256"/>
                  <a:pt x="1581782" y="188984"/>
                </a:cubicBezTo>
                <a:cubicBezTo>
                  <a:pt x="1591993" y="167711"/>
                  <a:pt x="1597098" y="156224"/>
                  <a:pt x="1597098" y="154522"/>
                </a:cubicBezTo>
                <a:cubicBezTo>
                  <a:pt x="1597098" y="152821"/>
                  <a:pt x="1598906" y="150374"/>
                  <a:pt x="1602522" y="147183"/>
                </a:cubicBezTo>
                <a:cubicBezTo>
                  <a:pt x="1606139" y="143992"/>
                  <a:pt x="1607947" y="141652"/>
                  <a:pt x="1607947" y="140163"/>
                </a:cubicBezTo>
                <a:cubicBezTo>
                  <a:pt x="1607947" y="138674"/>
                  <a:pt x="1610712" y="133569"/>
                  <a:pt x="1616243" y="124847"/>
                </a:cubicBezTo>
                <a:cubicBezTo>
                  <a:pt x="1621774" y="116125"/>
                  <a:pt x="1624540" y="110063"/>
                  <a:pt x="1624540" y="106659"/>
                </a:cubicBezTo>
                <a:cubicBezTo>
                  <a:pt x="1624540" y="102830"/>
                  <a:pt x="1622518" y="98895"/>
                  <a:pt x="1618477" y="94853"/>
                </a:cubicBezTo>
                <a:cubicBezTo>
                  <a:pt x="1614435" y="90811"/>
                  <a:pt x="1609649" y="87939"/>
                  <a:pt x="1604118" y="86238"/>
                </a:cubicBezTo>
                <a:cubicBezTo>
                  <a:pt x="1596885" y="83259"/>
                  <a:pt x="1597523" y="80494"/>
                  <a:pt x="1606032" y="77941"/>
                </a:cubicBezTo>
                <a:cubicBezTo>
                  <a:pt x="1608159" y="77516"/>
                  <a:pt x="1610925" y="76878"/>
                  <a:pt x="1614329" y="76027"/>
                </a:cubicBezTo>
                <a:cubicBezTo>
                  <a:pt x="1623689" y="73900"/>
                  <a:pt x="1633261" y="72836"/>
                  <a:pt x="1643047" y="72836"/>
                </a:cubicBezTo>
                <a:close/>
                <a:moveTo>
                  <a:pt x="755983" y="45394"/>
                </a:moveTo>
                <a:cubicBezTo>
                  <a:pt x="772150" y="45394"/>
                  <a:pt x="780766" y="46352"/>
                  <a:pt x="781829" y="48266"/>
                </a:cubicBezTo>
                <a:cubicBezTo>
                  <a:pt x="782893" y="50181"/>
                  <a:pt x="784914" y="51138"/>
                  <a:pt x="787892" y="51138"/>
                </a:cubicBezTo>
                <a:cubicBezTo>
                  <a:pt x="791296" y="51138"/>
                  <a:pt x="797784" y="53691"/>
                  <a:pt x="807356" y="58796"/>
                </a:cubicBezTo>
                <a:cubicBezTo>
                  <a:pt x="816929" y="63901"/>
                  <a:pt x="823417" y="68369"/>
                  <a:pt x="826820" y="72198"/>
                </a:cubicBezTo>
                <a:cubicBezTo>
                  <a:pt x="831926" y="77303"/>
                  <a:pt x="834904" y="81983"/>
                  <a:pt x="835755" y="86238"/>
                </a:cubicBezTo>
                <a:cubicBezTo>
                  <a:pt x="837031" y="90067"/>
                  <a:pt x="840222" y="91768"/>
                  <a:pt x="845328" y="91343"/>
                </a:cubicBezTo>
                <a:cubicBezTo>
                  <a:pt x="850433" y="90918"/>
                  <a:pt x="863622" y="87939"/>
                  <a:pt x="884894" y="82409"/>
                </a:cubicBezTo>
                <a:cubicBezTo>
                  <a:pt x="908720" y="76452"/>
                  <a:pt x="921377" y="73900"/>
                  <a:pt x="922866" y="74750"/>
                </a:cubicBezTo>
                <a:cubicBezTo>
                  <a:pt x="924355" y="75601"/>
                  <a:pt x="926376" y="74963"/>
                  <a:pt x="928929" y="72836"/>
                </a:cubicBezTo>
                <a:cubicBezTo>
                  <a:pt x="931481" y="70709"/>
                  <a:pt x="936161" y="69645"/>
                  <a:pt x="942969" y="69645"/>
                </a:cubicBezTo>
                <a:cubicBezTo>
                  <a:pt x="949776" y="69645"/>
                  <a:pt x="955945" y="70709"/>
                  <a:pt x="961476" y="72836"/>
                </a:cubicBezTo>
                <a:cubicBezTo>
                  <a:pt x="967006" y="74963"/>
                  <a:pt x="972644" y="79005"/>
                  <a:pt x="978387" y="84961"/>
                </a:cubicBezTo>
                <a:cubicBezTo>
                  <a:pt x="984131" y="90918"/>
                  <a:pt x="987002" y="95598"/>
                  <a:pt x="987002" y="99001"/>
                </a:cubicBezTo>
                <a:cubicBezTo>
                  <a:pt x="987002" y="101979"/>
                  <a:pt x="984343" y="106978"/>
                  <a:pt x="979025" y="113998"/>
                </a:cubicBezTo>
                <a:cubicBezTo>
                  <a:pt x="973707" y="121018"/>
                  <a:pt x="969772" y="124528"/>
                  <a:pt x="967219" y="124528"/>
                </a:cubicBezTo>
                <a:cubicBezTo>
                  <a:pt x="964666" y="124528"/>
                  <a:pt x="962220" y="126868"/>
                  <a:pt x="959880" y="131548"/>
                </a:cubicBezTo>
                <a:cubicBezTo>
                  <a:pt x="957540" y="136228"/>
                  <a:pt x="952647" y="141652"/>
                  <a:pt x="945202" y="147822"/>
                </a:cubicBezTo>
                <a:cubicBezTo>
                  <a:pt x="937757" y="153991"/>
                  <a:pt x="929035" y="161649"/>
                  <a:pt x="919037" y="170796"/>
                </a:cubicBezTo>
                <a:cubicBezTo>
                  <a:pt x="909039" y="179943"/>
                  <a:pt x="903614" y="184517"/>
                  <a:pt x="902763" y="184517"/>
                </a:cubicBezTo>
                <a:cubicBezTo>
                  <a:pt x="901913" y="184517"/>
                  <a:pt x="900211" y="185367"/>
                  <a:pt x="897658" y="187069"/>
                </a:cubicBezTo>
                <a:cubicBezTo>
                  <a:pt x="893404" y="189622"/>
                  <a:pt x="895531" y="193876"/>
                  <a:pt x="904040" y="199833"/>
                </a:cubicBezTo>
                <a:cubicBezTo>
                  <a:pt x="910422" y="204087"/>
                  <a:pt x="915527" y="205789"/>
                  <a:pt x="919356" y="204938"/>
                </a:cubicBezTo>
                <a:cubicBezTo>
                  <a:pt x="932545" y="201535"/>
                  <a:pt x="944670" y="203662"/>
                  <a:pt x="955732" y="211320"/>
                </a:cubicBezTo>
                <a:cubicBezTo>
                  <a:pt x="963816" y="217276"/>
                  <a:pt x="968921" y="220254"/>
                  <a:pt x="971048" y="220254"/>
                </a:cubicBezTo>
                <a:cubicBezTo>
                  <a:pt x="973175" y="220254"/>
                  <a:pt x="973707" y="222275"/>
                  <a:pt x="972644" y="226317"/>
                </a:cubicBezTo>
                <a:cubicBezTo>
                  <a:pt x="971580" y="230359"/>
                  <a:pt x="971048" y="233337"/>
                  <a:pt x="971048" y="235252"/>
                </a:cubicBezTo>
                <a:cubicBezTo>
                  <a:pt x="971048" y="237166"/>
                  <a:pt x="965092" y="240676"/>
                  <a:pt x="953179" y="245781"/>
                </a:cubicBezTo>
                <a:cubicBezTo>
                  <a:pt x="945096" y="249185"/>
                  <a:pt x="940097" y="251738"/>
                  <a:pt x="938182" y="253440"/>
                </a:cubicBezTo>
                <a:cubicBezTo>
                  <a:pt x="936268" y="255141"/>
                  <a:pt x="934885" y="258332"/>
                  <a:pt x="934034" y="263012"/>
                </a:cubicBezTo>
                <a:cubicBezTo>
                  <a:pt x="932758" y="269819"/>
                  <a:pt x="930843" y="277265"/>
                  <a:pt x="928290" y="285348"/>
                </a:cubicBezTo>
                <a:cubicBezTo>
                  <a:pt x="925738" y="293432"/>
                  <a:pt x="924461" y="302154"/>
                  <a:pt x="924461" y="311513"/>
                </a:cubicBezTo>
                <a:cubicBezTo>
                  <a:pt x="924461" y="318746"/>
                  <a:pt x="925419" y="323958"/>
                  <a:pt x="927333" y="327149"/>
                </a:cubicBezTo>
                <a:cubicBezTo>
                  <a:pt x="929248" y="330340"/>
                  <a:pt x="935736" y="337679"/>
                  <a:pt x="946797" y="349166"/>
                </a:cubicBezTo>
                <a:cubicBezTo>
                  <a:pt x="957008" y="358951"/>
                  <a:pt x="964347" y="365439"/>
                  <a:pt x="968814" y="368630"/>
                </a:cubicBezTo>
                <a:cubicBezTo>
                  <a:pt x="973282" y="371821"/>
                  <a:pt x="979557" y="374905"/>
                  <a:pt x="987641" y="377884"/>
                </a:cubicBezTo>
                <a:cubicBezTo>
                  <a:pt x="1009339" y="384691"/>
                  <a:pt x="1020188" y="391924"/>
                  <a:pt x="1020188" y="399582"/>
                </a:cubicBezTo>
                <a:cubicBezTo>
                  <a:pt x="1020188" y="403411"/>
                  <a:pt x="1018699" y="408410"/>
                  <a:pt x="1015720" y="414579"/>
                </a:cubicBezTo>
                <a:cubicBezTo>
                  <a:pt x="1012742" y="420748"/>
                  <a:pt x="1009551" y="425321"/>
                  <a:pt x="1006148" y="428299"/>
                </a:cubicBezTo>
                <a:cubicBezTo>
                  <a:pt x="1003595" y="430427"/>
                  <a:pt x="1000298" y="431809"/>
                  <a:pt x="996256" y="432448"/>
                </a:cubicBezTo>
                <a:cubicBezTo>
                  <a:pt x="992214" y="433086"/>
                  <a:pt x="983812" y="433405"/>
                  <a:pt x="971048" y="433405"/>
                </a:cubicBezTo>
                <a:cubicBezTo>
                  <a:pt x="951477" y="432979"/>
                  <a:pt x="939778" y="432129"/>
                  <a:pt x="935948" y="430852"/>
                </a:cubicBezTo>
                <a:cubicBezTo>
                  <a:pt x="933821" y="430427"/>
                  <a:pt x="932226" y="430533"/>
                  <a:pt x="931162" y="431171"/>
                </a:cubicBezTo>
                <a:cubicBezTo>
                  <a:pt x="930098" y="431809"/>
                  <a:pt x="929141" y="433618"/>
                  <a:pt x="928290" y="436596"/>
                </a:cubicBezTo>
                <a:cubicBezTo>
                  <a:pt x="927014" y="441701"/>
                  <a:pt x="926376" y="465633"/>
                  <a:pt x="926376" y="508390"/>
                </a:cubicBezTo>
                <a:cubicBezTo>
                  <a:pt x="926376" y="551148"/>
                  <a:pt x="927014" y="579760"/>
                  <a:pt x="928290" y="594225"/>
                </a:cubicBezTo>
                <a:cubicBezTo>
                  <a:pt x="929992" y="610818"/>
                  <a:pt x="929354" y="620922"/>
                  <a:pt x="926376" y="624538"/>
                </a:cubicBezTo>
                <a:cubicBezTo>
                  <a:pt x="923398" y="628155"/>
                  <a:pt x="920101" y="628793"/>
                  <a:pt x="916484" y="626453"/>
                </a:cubicBezTo>
                <a:cubicBezTo>
                  <a:pt x="912868" y="624113"/>
                  <a:pt x="910634" y="623581"/>
                  <a:pt x="909783" y="624857"/>
                </a:cubicBezTo>
                <a:cubicBezTo>
                  <a:pt x="908507" y="627410"/>
                  <a:pt x="905316" y="628048"/>
                  <a:pt x="900211" y="626772"/>
                </a:cubicBezTo>
                <a:cubicBezTo>
                  <a:pt x="895105" y="625496"/>
                  <a:pt x="891064" y="623156"/>
                  <a:pt x="888085" y="619752"/>
                </a:cubicBezTo>
                <a:cubicBezTo>
                  <a:pt x="885107" y="615497"/>
                  <a:pt x="883406" y="607520"/>
                  <a:pt x="882980" y="595820"/>
                </a:cubicBezTo>
                <a:cubicBezTo>
                  <a:pt x="882555" y="584121"/>
                  <a:pt x="883193" y="552105"/>
                  <a:pt x="884894" y="499775"/>
                </a:cubicBezTo>
                <a:lnTo>
                  <a:pt x="886809" y="437872"/>
                </a:lnTo>
                <a:lnTo>
                  <a:pt x="880427" y="439787"/>
                </a:lnTo>
                <a:cubicBezTo>
                  <a:pt x="864260" y="443190"/>
                  <a:pt x="836393" y="453401"/>
                  <a:pt x="796826" y="470419"/>
                </a:cubicBezTo>
                <a:cubicBezTo>
                  <a:pt x="761089" y="485310"/>
                  <a:pt x="737051" y="495840"/>
                  <a:pt x="724713" y="502009"/>
                </a:cubicBezTo>
                <a:cubicBezTo>
                  <a:pt x="712375" y="508178"/>
                  <a:pt x="704078" y="511262"/>
                  <a:pt x="699824" y="511262"/>
                </a:cubicBezTo>
                <a:cubicBezTo>
                  <a:pt x="695995" y="511262"/>
                  <a:pt x="692059" y="508390"/>
                  <a:pt x="688018" y="502647"/>
                </a:cubicBezTo>
                <a:cubicBezTo>
                  <a:pt x="683976" y="496903"/>
                  <a:pt x="681955" y="491266"/>
                  <a:pt x="681955" y="485735"/>
                </a:cubicBezTo>
                <a:cubicBezTo>
                  <a:pt x="681955" y="480630"/>
                  <a:pt x="683976" y="474993"/>
                  <a:pt x="688018" y="468824"/>
                </a:cubicBezTo>
                <a:cubicBezTo>
                  <a:pt x="692059" y="462655"/>
                  <a:pt x="696420" y="458719"/>
                  <a:pt x="701100" y="457017"/>
                </a:cubicBezTo>
                <a:cubicBezTo>
                  <a:pt x="706631" y="454465"/>
                  <a:pt x="713864" y="448402"/>
                  <a:pt x="722798" y="438829"/>
                </a:cubicBezTo>
                <a:cubicBezTo>
                  <a:pt x="731732" y="429257"/>
                  <a:pt x="743113" y="418089"/>
                  <a:pt x="756940" y="405325"/>
                </a:cubicBezTo>
                <a:cubicBezTo>
                  <a:pt x="770768" y="392562"/>
                  <a:pt x="776830" y="386180"/>
                  <a:pt x="775128" y="386180"/>
                </a:cubicBezTo>
                <a:cubicBezTo>
                  <a:pt x="773427" y="386180"/>
                  <a:pt x="768321" y="388094"/>
                  <a:pt x="759812" y="391924"/>
                </a:cubicBezTo>
                <a:lnTo>
                  <a:pt x="747687" y="398305"/>
                </a:lnTo>
                <a:lnTo>
                  <a:pt x="741943" y="392562"/>
                </a:lnTo>
                <a:cubicBezTo>
                  <a:pt x="738114" y="389158"/>
                  <a:pt x="735774" y="384053"/>
                  <a:pt x="734924" y="377245"/>
                </a:cubicBezTo>
                <a:cubicBezTo>
                  <a:pt x="734073" y="372991"/>
                  <a:pt x="734179" y="369906"/>
                  <a:pt x="735242" y="367992"/>
                </a:cubicBezTo>
                <a:cubicBezTo>
                  <a:pt x="736306" y="366077"/>
                  <a:pt x="738752" y="363206"/>
                  <a:pt x="742582" y="359377"/>
                </a:cubicBezTo>
                <a:cubicBezTo>
                  <a:pt x="748538" y="353846"/>
                  <a:pt x="753962" y="350548"/>
                  <a:pt x="758855" y="349485"/>
                </a:cubicBezTo>
                <a:cubicBezTo>
                  <a:pt x="763747" y="348421"/>
                  <a:pt x="767257" y="346507"/>
                  <a:pt x="769385" y="343741"/>
                </a:cubicBezTo>
                <a:cubicBezTo>
                  <a:pt x="771512" y="340976"/>
                  <a:pt x="773533" y="339593"/>
                  <a:pt x="775447" y="339593"/>
                </a:cubicBezTo>
                <a:cubicBezTo>
                  <a:pt x="777362" y="339593"/>
                  <a:pt x="781723" y="336934"/>
                  <a:pt x="788530" y="331616"/>
                </a:cubicBezTo>
                <a:cubicBezTo>
                  <a:pt x="795337" y="326298"/>
                  <a:pt x="799486" y="323639"/>
                  <a:pt x="800974" y="323639"/>
                </a:cubicBezTo>
                <a:cubicBezTo>
                  <a:pt x="802464" y="323639"/>
                  <a:pt x="810972" y="317257"/>
                  <a:pt x="826502" y="304494"/>
                </a:cubicBezTo>
                <a:cubicBezTo>
                  <a:pt x="842030" y="291730"/>
                  <a:pt x="852560" y="284072"/>
                  <a:pt x="858091" y="281519"/>
                </a:cubicBezTo>
                <a:cubicBezTo>
                  <a:pt x="861920" y="279817"/>
                  <a:pt x="865856" y="276839"/>
                  <a:pt x="869897" y="272585"/>
                </a:cubicBezTo>
                <a:cubicBezTo>
                  <a:pt x="873939" y="268330"/>
                  <a:pt x="875534" y="265565"/>
                  <a:pt x="874684" y="264289"/>
                </a:cubicBezTo>
                <a:cubicBezTo>
                  <a:pt x="873407" y="263012"/>
                  <a:pt x="866707" y="264501"/>
                  <a:pt x="854581" y="268756"/>
                </a:cubicBezTo>
                <a:cubicBezTo>
                  <a:pt x="842456" y="273010"/>
                  <a:pt x="831288" y="277265"/>
                  <a:pt x="821077" y="281519"/>
                </a:cubicBezTo>
                <a:cubicBezTo>
                  <a:pt x="810015" y="286625"/>
                  <a:pt x="793954" y="292581"/>
                  <a:pt x="772895" y="299388"/>
                </a:cubicBezTo>
                <a:cubicBezTo>
                  <a:pt x="751835" y="306195"/>
                  <a:pt x="738965" y="309599"/>
                  <a:pt x="734285" y="309599"/>
                </a:cubicBezTo>
                <a:cubicBezTo>
                  <a:pt x="730882" y="309599"/>
                  <a:pt x="725564" y="307791"/>
                  <a:pt x="718331" y="304174"/>
                </a:cubicBezTo>
                <a:cubicBezTo>
                  <a:pt x="711098" y="300558"/>
                  <a:pt x="706206" y="297261"/>
                  <a:pt x="703653" y="294283"/>
                </a:cubicBezTo>
                <a:cubicBezTo>
                  <a:pt x="701525" y="291730"/>
                  <a:pt x="702802" y="289815"/>
                  <a:pt x="707482" y="288539"/>
                </a:cubicBezTo>
                <a:cubicBezTo>
                  <a:pt x="728754" y="280030"/>
                  <a:pt x="749814" y="270032"/>
                  <a:pt x="770661" y="258545"/>
                </a:cubicBezTo>
                <a:cubicBezTo>
                  <a:pt x="791508" y="247058"/>
                  <a:pt x="801932" y="239612"/>
                  <a:pt x="801932" y="236209"/>
                </a:cubicBezTo>
                <a:cubicBezTo>
                  <a:pt x="801932" y="234507"/>
                  <a:pt x="809484" y="228657"/>
                  <a:pt x="824587" y="218659"/>
                </a:cubicBezTo>
                <a:cubicBezTo>
                  <a:pt x="839691" y="208661"/>
                  <a:pt x="852986" y="198556"/>
                  <a:pt x="864473" y="188346"/>
                </a:cubicBezTo>
                <a:cubicBezTo>
                  <a:pt x="887873" y="167073"/>
                  <a:pt x="902976" y="152395"/>
                  <a:pt x="909783" y="144312"/>
                </a:cubicBezTo>
                <a:cubicBezTo>
                  <a:pt x="899147" y="152821"/>
                  <a:pt x="881704" y="155373"/>
                  <a:pt x="857453" y="151970"/>
                </a:cubicBezTo>
                <a:cubicBezTo>
                  <a:pt x="841286" y="149417"/>
                  <a:pt x="826395" y="147715"/>
                  <a:pt x="812781" y="146864"/>
                </a:cubicBezTo>
                <a:lnTo>
                  <a:pt x="792359" y="144950"/>
                </a:lnTo>
                <a:lnTo>
                  <a:pt x="769385" y="162819"/>
                </a:lnTo>
                <a:cubicBezTo>
                  <a:pt x="754069" y="174306"/>
                  <a:pt x="744071" y="181964"/>
                  <a:pt x="739391" y="185793"/>
                </a:cubicBezTo>
                <a:cubicBezTo>
                  <a:pt x="734711" y="190473"/>
                  <a:pt x="726095" y="196429"/>
                  <a:pt x="713544" y="203662"/>
                </a:cubicBezTo>
                <a:cubicBezTo>
                  <a:pt x="700994" y="210895"/>
                  <a:pt x="693229" y="214511"/>
                  <a:pt x="690251" y="214511"/>
                </a:cubicBezTo>
                <a:cubicBezTo>
                  <a:pt x="686422" y="214511"/>
                  <a:pt x="689187" y="204725"/>
                  <a:pt x="698547" y="185155"/>
                </a:cubicBezTo>
                <a:cubicBezTo>
                  <a:pt x="700675" y="180900"/>
                  <a:pt x="703440" y="175582"/>
                  <a:pt x="706844" y="169200"/>
                </a:cubicBezTo>
                <a:cubicBezTo>
                  <a:pt x="719182" y="144099"/>
                  <a:pt x="725989" y="129102"/>
                  <a:pt x="727265" y="124209"/>
                </a:cubicBezTo>
                <a:cubicBezTo>
                  <a:pt x="728542" y="119316"/>
                  <a:pt x="730456" y="116338"/>
                  <a:pt x="733009" y="115275"/>
                </a:cubicBezTo>
                <a:cubicBezTo>
                  <a:pt x="735562" y="114211"/>
                  <a:pt x="736625" y="112509"/>
                  <a:pt x="736200" y="110169"/>
                </a:cubicBezTo>
                <a:cubicBezTo>
                  <a:pt x="735774" y="107829"/>
                  <a:pt x="736200" y="102405"/>
                  <a:pt x="737476" y="93896"/>
                </a:cubicBezTo>
                <a:cubicBezTo>
                  <a:pt x="738752" y="85387"/>
                  <a:pt x="737583" y="76878"/>
                  <a:pt x="733966" y="68369"/>
                </a:cubicBezTo>
                <a:cubicBezTo>
                  <a:pt x="730350" y="59860"/>
                  <a:pt x="728967" y="53903"/>
                  <a:pt x="729818" y="50500"/>
                </a:cubicBezTo>
                <a:cubicBezTo>
                  <a:pt x="730669" y="48373"/>
                  <a:pt x="732583" y="46990"/>
                  <a:pt x="735562" y="46352"/>
                </a:cubicBezTo>
                <a:cubicBezTo>
                  <a:pt x="738540" y="45713"/>
                  <a:pt x="745347" y="45394"/>
                  <a:pt x="755983" y="45394"/>
                </a:cubicBezTo>
                <a:close/>
                <a:moveTo>
                  <a:pt x="2811864" y="45235"/>
                </a:moveTo>
                <a:cubicBezTo>
                  <a:pt x="2815693" y="44916"/>
                  <a:pt x="2820905" y="44969"/>
                  <a:pt x="2827499" y="45394"/>
                </a:cubicBezTo>
                <a:cubicBezTo>
                  <a:pt x="2840688" y="46245"/>
                  <a:pt x="2850686" y="47734"/>
                  <a:pt x="2857493" y="49862"/>
                </a:cubicBezTo>
                <a:cubicBezTo>
                  <a:pt x="2867279" y="52840"/>
                  <a:pt x="2874192" y="56456"/>
                  <a:pt x="2878234" y="60711"/>
                </a:cubicBezTo>
                <a:cubicBezTo>
                  <a:pt x="2882276" y="64965"/>
                  <a:pt x="2890891" y="70283"/>
                  <a:pt x="2904080" y="76665"/>
                </a:cubicBezTo>
                <a:cubicBezTo>
                  <a:pt x="2914291" y="81345"/>
                  <a:pt x="2923757" y="87727"/>
                  <a:pt x="2932479" y="95810"/>
                </a:cubicBezTo>
                <a:cubicBezTo>
                  <a:pt x="2941200" y="103894"/>
                  <a:pt x="2946838" y="111339"/>
                  <a:pt x="2949391" y="118146"/>
                </a:cubicBezTo>
                <a:cubicBezTo>
                  <a:pt x="2954496" y="132186"/>
                  <a:pt x="2957474" y="142184"/>
                  <a:pt x="2958325" y="148141"/>
                </a:cubicBezTo>
                <a:cubicBezTo>
                  <a:pt x="2959176" y="154097"/>
                  <a:pt x="2958538" y="160266"/>
                  <a:pt x="2956411" y="166648"/>
                </a:cubicBezTo>
                <a:cubicBezTo>
                  <a:pt x="2953858" y="175582"/>
                  <a:pt x="2953007" y="183666"/>
                  <a:pt x="2953858" y="190898"/>
                </a:cubicBezTo>
                <a:cubicBezTo>
                  <a:pt x="2955985" y="205789"/>
                  <a:pt x="2955559" y="218978"/>
                  <a:pt x="2952581" y="230465"/>
                </a:cubicBezTo>
                <a:cubicBezTo>
                  <a:pt x="2951305" y="236847"/>
                  <a:pt x="2951092" y="256843"/>
                  <a:pt x="2951943" y="290454"/>
                </a:cubicBezTo>
                <a:cubicBezTo>
                  <a:pt x="2953219" y="358100"/>
                  <a:pt x="2952581" y="395114"/>
                  <a:pt x="2950029" y="401496"/>
                </a:cubicBezTo>
                <a:cubicBezTo>
                  <a:pt x="2946625" y="410005"/>
                  <a:pt x="2947051" y="431490"/>
                  <a:pt x="2951305" y="465952"/>
                </a:cubicBezTo>
                <a:cubicBezTo>
                  <a:pt x="2957261" y="516155"/>
                  <a:pt x="2961090" y="554871"/>
                  <a:pt x="2962792" y="582100"/>
                </a:cubicBezTo>
                <a:cubicBezTo>
                  <a:pt x="2963643" y="595289"/>
                  <a:pt x="2963856" y="603585"/>
                  <a:pt x="2963430" y="606988"/>
                </a:cubicBezTo>
                <a:cubicBezTo>
                  <a:pt x="2963005" y="610392"/>
                  <a:pt x="2961729" y="612519"/>
                  <a:pt x="2959601" y="613370"/>
                </a:cubicBezTo>
                <a:cubicBezTo>
                  <a:pt x="2956623" y="614647"/>
                  <a:pt x="2952581" y="613689"/>
                  <a:pt x="2947476" y="610498"/>
                </a:cubicBezTo>
                <a:cubicBezTo>
                  <a:pt x="2942371" y="607308"/>
                  <a:pt x="2937265" y="606776"/>
                  <a:pt x="2932160" y="608903"/>
                </a:cubicBezTo>
                <a:cubicBezTo>
                  <a:pt x="2929182" y="610179"/>
                  <a:pt x="2926629" y="610392"/>
                  <a:pt x="2924502" y="609541"/>
                </a:cubicBezTo>
                <a:cubicBezTo>
                  <a:pt x="2922374" y="608690"/>
                  <a:pt x="2918971" y="606563"/>
                  <a:pt x="2914291" y="603159"/>
                </a:cubicBezTo>
                <a:cubicBezTo>
                  <a:pt x="2907058" y="597629"/>
                  <a:pt x="2903442" y="594225"/>
                  <a:pt x="2903442" y="592949"/>
                </a:cubicBezTo>
                <a:cubicBezTo>
                  <a:pt x="2903442" y="591672"/>
                  <a:pt x="2899188" y="586354"/>
                  <a:pt x="2890679" y="576994"/>
                </a:cubicBezTo>
                <a:cubicBezTo>
                  <a:pt x="2882169" y="567634"/>
                  <a:pt x="2874511" y="557636"/>
                  <a:pt x="2867704" y="547000"/>
                </a:cubicBezTo>
                <a:cubicBezTo>
                  <a:pt x="2860897" y="536364"/>
                  <a:pt x="2853026" y="526153"/>
                  <a:pt x="2844092" y="516368"/>
                </a:cubicBezTo>
                <a:lnTo>
                  <a:pt x="2830690" y="501690"/>
                </a:lnTo>
                <a:lnTo>
                  <a:pt x="2808354" y="504880"/>
                </a:lnTo>
                <a:cubicBezTo>
                  <a:pt x="2793038" y="507008"/>
                  <a:pt x="2781870" y="508497"/>
                  <a:pt x="2774850" y="509348"/>
                </a:cubicBezTo>
                <a:cubicBezTo>
                  <a:pt x="2767830" y="510199"/>
                  <a:pt x="2763256" y="511369"/>
                  <a:pt x="2761129" y="512858"/>
                </a:cubicBezTo>
                <a:cubicBezTo>
                  <a:pt x="2759002" y="514347"/>
                  <a:pt x="2755173" y="515729"/>
                  <a:pt x="2749642" y="517006"/>
                </a:cubicBezTo>
                <a:cubicBezTo>
                  <a:pt x="2704544" y="525089"/>
                  <a:pt x="2672635" y="529876"/>
                  <a:pt x="2653916" y="531365"/>
                </a:cubicBezTo>
                <a:cubicBezTo>
                  <a:pt x="2635196" y="532854"/>
                  <a:pt x="2621368" y="532109"/>
                  <a:pt x="2612434" y="529131"/>
                </a:cubicBezTo>
                <a:lnTo>
                  <a:pt x="2602223" y="525302"/>
                </a:lnTo>
                <a:lnTo>
                  <a:pt x="2602223" y="534237"/>
                </a:lnTo>
                <a:cubicBezTo>
                  <a:pt x="2601372" y="545298"/>
                  <a:pt x="2598820" y="549340"/>
                  <a:pt x="2594565" y="546362"/>
                </a:cubicBezTo>
                <a:cubicBezTo>
                  <a:pt x="2592438" y="544235"/>
                  <a:pt x="2588822" y="543384"/>
                  <a:pt x="2583716" y="543809"/>
                </a:cubicBezTo>
                <a:cubicBezTo>
                  <a:pt x="2578611" y="544235"/>
                  <a:pt x="2575101" y="542746"/>
                  <a:pt x="2573186" y="539342"/>
                </a:cubicBezTo>
                <a:cubicBezTo>
                  <a:pt x="2571272" y="535938"/>
                  <a:pt x="2566486" y="529557"/>
                  <a:pt x="2558828" y="520197"/>
                </a:cubicBezTo>
                <a:cubicBezTo>
                  <a:pt x="2551169" y="510837"/>
                  <a:pt x="2546277" y="500307"/>
                  <a:pt x="2544149" y="488607"/>
                </a:cubicBezTo>
                <a:cubicBezTo>
                  <a:pt x="2542022" y="476907"/>
                  <a:pt x="2540001" y="468079"/>
                  <a:pt x="2538087" y="462123"/>
                </a:cubicBezTo>
                <a:cubicBezTo>
                  <a:pt x="2536172" y="456166"/>
                  <a:pt x="2535428" y="442978"/>
                  <a:pt x="2535853" y="422556"/>
                </a:cubicBezTo>
                <a:cubicBezTo>
                  <a:pt x="2535853" y="400007"/>
                  <a:pt x="2537768" y="378735"/>
                  <a:pt x="2541597" y="358738"/>
                </a:cubicBezTo>
                <a:cubicBezTo>
                  <a:pt x="2543299" y="348102"/>
                  <a:pt x="2544575" y="333318"/>
                  <a:pt x="2545426" y="314385"/>
                </a:cubicBezTo>
                <a:cubicBezTo>
                  <a:pt x="2546277" y="295453"/>
                  <a:pt x="2547659" y="280562"/>
                  <a:pt x="2549574" y="269713"/>
                </a:cubicBezTo>
                <a:cubicBezTo>
                  <a:pt x="2551488" y="258864"/>
                  <a:pt x="2552446" y="252589"/>
                  <a:pt x="2552446" y="250887"/>
                </a:cubicBezTo>
                <a:cubicBezTo>
                  <a:pt x="2552446" y="249185"/>
                  <a:pt x="2553509" y="249398"/>
                  <a:pt x="2555636" y="251525"/>
                </a:cubicBezTo>
                <a:cubicBezTo>
                  <a:pt x="2557764" y="253652"/>
                  <a:pt x="2559572" y="265352"/>
                  <a:pt x="2561061" y="286625"/>
                </a:cubicBezTo>
                <a:cubicBezTo>
                  <a:pt x="2562550" y="307897"/>
                  <a:pt x="2562869" y="328106"/>
                  <a:pt x="2562018" y="347251"/>
                </a:cubicBezTo>
                <a:cubicBezTo>
                  <a:pt x="2560742" y="371927"/>
                  <a:pt x="2560955" y="383202"/>
                  <a:pt x="2562656" y="381075"/>
                </a:cubicBezTo>
                <a:cubicBezTo>
                  <a:pt x="2565209" y="378522"/>
                  <a:pt x="2568400" y="366396"/>
                  <a:pt x="2572229" y="344699"/>
                </a:cubicBezTo>
                <a:cubicBezTo>
                  <a:pt x="2576058" y="323001"/>
                  <a:pt x="2578611" y="303004"/>
                  <a:pt x="2579887" y="284710"/>
                </a:cubicBezTo>
                <a:cubicBezTo>
                  <a:pt x="2583291" y="234507"/>
                  <a:pt x="2586907" y="210469"/>
                  <a:pt x="2590736" y="212596"/>
                </a:cubicBezTo>
                <a:cubicBezTo>
                  <a:pt x="2592012" y="213447"/>
                  <a:pt x="2594246" y="218553"/>
                  <a:pt x="2597437" y="227913"/>
                </a:cubicBezTo>
                <a:cubicBezTo>
                  <a:pt x="2600628" y="237272"/>
                  <a:pt x="2602649" y="244505"/>
                  <a:pt x="2603500" y="249610"/>
                </a:cubicBezTo>
                <a:cubicBezTo>
                  <a:pt x="2603925" y="253865"/>
                  <a:pt x="2604563" y="276839"/>
                  <a:pt x="2605414" y="318533"/>
                </a:cubicBezTo>
                <a:cubicBezTo>
                  <a:pt x="2606265" y="360227"/>
                  <a:pt x="2604776" y="392136"/>
                  <a:pt x="2600947" y="414260"/>
                </a:cubicBezTo>
                <a:cubicBezTo>
                  <a:pt x="2595842" y="446168"/>
                  <a:pt x="2592757" y="467973"/>
                  <a:pt x="2591694" y="479673"/>
                </a:cubicBezTo>
                <a:cubicBezTo>
                  <a:pt x="2590630" y="491372"/>
                  <a:pt x="2591162" y="498499"/>
                  <a:pt x="2593289" y="501051"/>
                </a:cubicBezTo>
                <a:cubicBezTo>
                  <a:pt x="2595842" y="504030"/>
                  <a:pt x="2602117" y="504774"/>
                  <a:pt x="2612115" y="503285"/>
                </a:cubicBezTo>
                <a:cubicBezTo>
                  <a:pt x="2622113" y="501796"/>
                  <a:pt x="2645832" y="496371"/>
                  <a:pt x="2683272" y="487012"/>
                </a:cubicBezTo>
                <a:cubicBezTo>
                  <a:pt x="2736453" y="474248"/>
                  <a:pt x="2763256" y="467015"/>
                  <a:pt x="2763682" y="465314"/>
                </a:cubicBezTo>
                <a:cubicBezTo>
                  <a:pt x="2763682" y="464888"/>
                  <a:pt x="2763575" y="464250"/>
                  <a:pt x="2763362" y="463399"/>
                </a:cubicBezTo>
                <a:cubicBezTo>
                  <a:pt x="2763150" y="462548"/>
                  <a:pt x="2763469" y="461697"/>
                  <a:pt x="2764320" y="460846"/>
                </a:cubicBezTo>
                <a:cubicBezTo>
                  <a:pt x="2765171" y="459996"/>
                  <a:pt x="2766872" y="459145"/>
                  <a:pt x="2769425" y="458294"/>
                </a:cubicBezTo>
                <a:cubicBezTo>
                  <a:pt x="2771978" y="457443"/>
                  <a:pt x="2775169" y="456486"/>
                  <a:pt x="2778998" y="455422"/>
                </a:cubicBezTo>
                <a:cubicBezTo>
                  <a:pt x="2782827" y="454358"/>
                  <a:pt x="2787507" y="453188"/>
                  <a:pt x="2793038" y="451912"/>
                </a:cubicBezTo>
                <a:cubicBezTo>
                  <a:pt x="2797292" y="451061"/>
                  <a:pt x="2799526" y="449891"/>
                  <a:pt x="2799738" y="448402"/>
                </a:cubicBezTo>
                <a:cubicBezTo>
                  <a:pt x="2799951" y="446913"/>
                  <a:pt x="2798356" y="444467"/>
                  <a:pt x="2794952" y="441063"/>
                </a:cubicBezTo>
                <a:cubicBezTo>
                  <a:pt x="2792400" y="438936"/>
                  <a:pt x="2789740" y="437766"/>
                  <a:pt x="2786975" y="437553"/>
                </a:cubicBezTo>
                <a:cubicBezTo>
                  <a:pt x="2784209" y="437340"/>
                  <a:pt x="2777934" y="438085"/>
                  <a:pt x="2768149" y="439787"/>
                </a:cubicBezTo>
                <a:cubicBezTo>
                  <a:pt x="2754109" y="442339"/>
                  <a:pt x="2744111" y="443722"/>
                  <a:pt x="2738155" y="443935"/>
                </a:cubicBezTo>
                <a:cubicBezTo>
                  <a:pt x="2732198" y="444148"/>
                  <a:pt x="2728157" y="445317"/>
                  <a:pt x="2726029" y="447445"/>
                </a:cubicBezTo>
                <a:cubicBezTo>
                  <a:pt x="2723902" y="449572"/>
                  <a:pt x="2720073" y="450636"/>
                  <a:pt x="2714542" y="450636"/>
                </a:cubicBezTo>
                <a:cubicBezTo>
                  <a:pt x="2709011" y="450636"/>
                  <a:pt x="2702204" y="452976"/>
                  <a:pt x="2694120" y="457656"/>
                </a:cubicBezTo>
                <a:cubicBezTo>
                  <a:pt x="2686037" y="462335"/>
                  <a:pt x="2680293" y="464037"/>
                  <a:pt x="2676890" y="462761"/>
                </a:cubicBezTo>
                <a:cubicBezTo>
                  <a:pt x="2671359" y="461059"/>
                  <a:pt x="2663914" y="447019"/>
                  <a:pt x="2654554" y="420641"/>
                </a:cubicBezTo>
                <a:cubicBezTo>
                  <a:pt x="2652426" y="415111"/>
                  <a:pt x="2651576" y="411069"/>
                  <a:pt x="2652001" y="408516"/>
                </a:cubicBezTo>
                <a:cubicBezTo>
                  <a:pt x="2652426" y="405963"/>
                  <a:pt x="2654341" y="401071"/>
                  <a:pt x="2657744" y="393838"/>
                </a:cubicBezTo>
                <a:cubicBezTo>
                  <a:pt x="2662425" y="384053"/>
                  <a:pt x="2666466" y="378735"/>
                  <a:pt x="2669870" y="377884"/>
                </a:cubicBezTo>
                <a:cubicBezTo>
                  <a:pt x="2674550" y="376607"/>
                  <a:pt x="2681570" y="367460"/>
                  <a:pt x="2690930" y="350442"/>
                </a:cubicBezTo>
                <a:cubicBezTo>
                  <a:pt x="2692206" y="347889"/>
                  <a:pt x="2692738" y="345762"/>
                  <a:pt x="2692525" y="344060"/>
                </a:cubicBezTo>
                <a:cubicBezTo>
                  <a:pt x="2692312" y="342359"/>
                  <a:pt x="2690930" y="339806"/>
                  <a:pt x="2688377" y="336402"/>
                </a:cubicBezTo>
                <a:cubicBezTo>
                  <a:pt x="2684548" y="331297"/>
                  <a:pt x="2680719" y="328106"/>
                  <a:pt x="2676890" y="326830"/>
                </a:cubicBezTo>
                <a:cubicBezTo>
                  <a:pt x="2661574" y="323001"/>
                  <a:pt x="2651469" y="319703"/>
                  <a:pt x="2646577" y="316938"/>
                </a:cubicBezTo>
                <a:cubicBezTo>
                  <a:pt x="2641684" y="314172"/>
                  <a:pt x="2639237" y="310450"/>
                  <a:pt x="2639237" y="305770"/>
                </a:cubicBezTo>
                <a:cubicBezTo>
                  <a:pt x="2639237" y="298537"/>
                  <a:pt x="2646151" y="289071"/>
                  <a:pt x="2659978" y="277371"/>
                </a:cubicBezTo>
                <a:cubicBezTo>
                  <a:pt x="2673805" y="265671"/>
                  <a:pt x="2687526" y="257481"/>
                  <a:pt x="2701140" y="252801"/>
                </a:cubicBezTo>
                <a:cubicBezTo>
                  <a:pt x="2712628" y="248972"/>
                  <a:pt x="2719754" y="245569"/>
                  <a:pt x="2722519" y="242591"/>
                </a:cubicBezTo>
                <a:cubicBezTo>
                  <a:pt x="2725285" y="239612"/>
                  <a:pt x="2726668" y="233656"/>
                  <a:pt x="2726668" y="224722"/>
                </a:cubicBezTo>
                <a:lnTo>
                  <a:pt x="2726668" y="208767"/>
                </a:lnTo>
                <a:lnTo>
                  <a:pt x="2705608" y="209405"/>
                </a:lnTo>
                <a:cubicBezTo>
                  <a:pt x="2695397" y="209405"/>
                  <a:pt x="2688802" y="209086"/>
                  <a:pt x="2685824" y="208448"/>
                </a:cubicBezTo>
                <a:cubicBezTo>
                  <a:pt x="2682846" y="207810"/>
                  <a:pt x="2678804" y="205151"/>
                  <a:pt x="2673699" y="200471"/>
                </a:cubicBezTo>
                <a:cubicBezTo>
                  <a:pt x="2655405" y="184304"/>
                  <a:pt x="2647321" y="174944"/>
                  <a:pt x="2649448" y="172391"/>
                </a:cubicBezTo>
                <a:cubicBezTo>
                  <a:pt x="2650299" y="171115"/>
                  <a:pt x="2654766" y="170477"/>
                  <a:pt x="2662850" y="170477"/>
                </a:cubicBezTo>
                <a:cubicBezTo>
                  <a:pt x="2676465" y="170477"/>
                  <a:pt x="2692206" y="164946"/>
                  <a:pt x="2710075" y="153884"/>
                </a:cubicBezTo>
                <a:cubicBezTo>
                  <a:pt x="2724540" y="144524"/>
                  <a:pt x="2738793" y="143673"/>
                  <a:pt x="2752833" y="151331"/>
                </a:cubicBezTo>
                <a:cubicBezTo>
                  <a:pt x="2766447" y="158564"/>
                  <a:pt x="2776870" y="168775"/>
                  <a:pt x="2784103" y="181964"/>
                </a:cubicBezTo>
                <a:lnTo>
                  <a:pt x="2790485" y="194727"/>
                </a:lnTo>
                <a:lnTo>
                  <a:pt x="2783465" y="209405"/>
                </a:lnTo>
                <a:cubicBezTo>
                  <a:pt x="2778360" y="219191"/>
                  <a:pt x="2775807" y="228338"/>
                  <a:pt x="2775807" y="236847"/>
                </a:cubicBezTo>
                <a:cubicBezTo>
                  <a:pt x="2775807" y="242378"/>
                  <a:pt x="2776232" y="246207"/>
                  <a:pt x="2777083" y="248334"/>
                </a:cubicBezTo>
                <a:cubicBezTo>
                  <a:pt x="2777934" y="250461"/>
                  <a:pt x="2780487" y="252801"/>
                  <a:pt x="2784741" y="255354"/>
                </a:cubicBezTo>
                <a:cubicBezTo>
                  <a:pt x="2794101" y="261310"/>
                  <a:pt x="2801547" y="273223"/>
                  <a:pt x="2807078" y="291092"/>
                </a:cubicBezTo>
                <a:cubicBezTo>
                  <a:pt x="2808354" y="294495"/>
                  <a:pt x="2810162" y="297048"/>
                  <a:pt x="2812502" y="298750"/>
                </a:cubicBezTo>
                <a:cubicBezTo>
                  <a:pt x="2814842" y="300452"/>
                  <a:pt x="2819841" y="302579"/>
                  <a:pt x="2827499" y="305132"/>
                </a:cubicBezTo>
                <a:cubicBezTo>
                  <a:pt x="2841114" y="309812"/>
                  <a:pt x="2850367" y="313747"/>
                  <a:pt x="2855260" y="316938"/>
                </a:cubicBezTo>
                <a:cubicBezTo>
                  <a:pt x="2860152" y="320129"/>
                  <a:pt x="2864939" y="325553"/>
                  <a:pt x="2869619" y="333211"/>
                </a:cubicBezTo>
                <a:cubicBezTo>
                  <a:pt x="2875150" y="342571"/>
                  <a:pt x="2878340" y="347251"/>
                  <a:pt x="2879191" y="347251"/>
                </a:cubicBezTo>
                <a:cubicBezTo>
                  <a:pt x="2880042" y="345124"/>
                  <a:pt x="2880467" y="336934"/>
                  <a:pt x="2880467" y="322682"/>
                </a:cubicBezTo>
                <a:cubicBezTo>
                  <a:pt x="2880467" y="308429"/>
                  <a:pt x="2880042" y="292262"/>
                  <a:pt x="2879191" y="274180"/>
                </a:cubicBezTo>
                <a:cubicBezTo>
                  <a:pt x="2878340" y="256099"/>
                  <a:pt x="2877489" y="245143"/>
                  <a:pt x="2876639" y="241314"/>
                </a:cubicBezTo>
                <a:cubicBezTo>
                  <a:pt x="2874511" y="233656"/>
                  <a:pt x="2873980" y="227274"/>
                  <a:pt x="2875043" y="222169"/>
                </a:cubicBezTo>
                <a:cubicBezTo>
                  <a:pt x="2876107" y="217064"/>
                  <a:pt x="2875575" y="212490"/>
                  <a:pt x="2873448" y="208448"/>
                </a:cubicBezTo>
                <a:cubicBezTo>
                  <a:pt x="2871320" y="204406"/>
                  <a:pt x="2870044" y="193451"/>
                  <a:pt x="2869619" y="175582"/>
                </a:cubicBezTo>
                <a:cubicBezTo>
                  <a:pt x="2868768" y="160691"/>
                  <a:pt x="2866641" y="147396"/>
                  <a:pt x="2863237" y="135696"/>
                </a:cubicBezTo>
                <a:cubicBezTo>
                  <a:pt x="2859833" y="123996"/>
                  <a:pt x="2856004" y="117721"/>
                  <a:pt x="2851750" y="116870"/>
                </a:cubicBezTo>
                <a:cubicBezTo>
                  <a:pt x="2848346" y="116019"/>
                  <a:pt x="2846644" y="114743"/>
                  <a:pt x="2846644" y="113041"/>
                </a:cubicBezTo>
                <a:cubicBezTo>
                  <a:pt x="2846644" y="110914"/>
                  <a:pt x="2838348" y="109531"/>
                  <a:pt x="2821756" y="108893"/>
                </a:cubicBezTo>
                <a:cubicBezTo>
                  <a:pt x="2805163" y="108255"/>
                  <a:pt x="2791974" y="108786"/>
                  <a:pt x="2782189" y="110488"/>
                </a:cubicBezTo>
                <a:cubicBezTo>
                  <a:pt x="2769850" y="112615"/>
                  <a:pt x="2760916" y="113998"/>
                  <a:pt x="2755385" y="114636"/>
                </a:cubicBezTo>
                <a:cubicBezTo>
                  <a:pt x="2749855" y="115275"/>
                  <a:pt x="2740601" y="116551"/>
                  <a:pt x="2727625" y="118465"/>
                </a:cubicBezTo>
                <a:cubicBezTo>
                  <a:pt x="2714648" y="120380"/>
                  <a:pt x="2707522" y="121125"/>
                  <a:pt x="2706246" y="120699"/>
                </a:cubicBezTo>
                <a:cubicBezTo>
                  <a:pt x="2704544" y="120274"/>
                  <a:pt x="2699545" y="121337"/>
                  <a:pt x="2691249" y="123890"/>
                </a:cubicBezTo>
                <a:cubicBezTo>
                  <a:pt x="2682953" y="126443"/>
                  <a:pt x="2677103" y="128783"/>
                  <a:pt x="2673699" y="130910"/>
                </a:cubicBezTo>
                <a:cubicBezTo>
                  <a:pt x="2666041" y="135590"/>
                  <a:pt x="2655936" y="137292"/>
                  <a:pt x="2643386" y="136015"/>
                </a:cubicBezTo>
                <a:cubicBezTo>
                  <a:pt x="2630835" y="134739"/>
                  <a:pt x="2619029" y="130910"/>
                  <a:pt x="2607967" y="124528"/>
                </a:cubicBezTo>
                <a:cubicBezTo>
                  <a:pt x="2602436" y="121125"/>
                  <a:pt x="2596161" y="118253"/>
                  <a:pt x="2589141" y="115913"/>
                </a:cubicBezTo>
                <a:cubicBezTo>
                  <a:pt x="2582121" y="113573"/>
                  <a:pt x="2580100" y="111552"/>
                  <a:pt x="2583078" y="109850"/>
                </a:cubicBezTo>
                <a:cubicBezTo>
                  <a:pt x="2586056" y="108148"/>
                  <a:pt x="2587013" y="106021"/>
                  <a:pt x="2585950" y="103468"/>
                </a:cubicBezTo>
                <a:cubicBezTo>
                  <a:pt x="2584886" y="100916"/>
                  <a:pt x="2585206" y="99639"/>
                  <a:pt x="2586907" y="99639"/>
                </a:cubicBezTo>
                <a:cubicBezTo>
                  <a:pt x="2602223" y="98788"/>
                  <a:pt x="2624985" y="93683"/>
                  <a:pt x="2655192" y="84323"/>
                </a:cubicBezTo>
                <a:cubicBezTo>
                  <a:pt x="2683697" y="75814"/>
                  <a:pt x="2700608" y="70283"/>
                  <a:pt x="2705927" y="67731"/>
                </a:cubicBezTo>
                <a:cubicBezTo>
                  <a:pt x="2711245" y="65178"/>
                  <a:pt x="2720392" y="63051"/>
                  <a:pt x="2733368" y="61349"/>
                </a:cubicBezTo>
                <a:cubicBezTo>
                  <a:pt x="2746345" y="59647"/>
                  <a:pt x="2756981" y="56988"/>
                  <a:pt x="2765277" y="53372"/>
                </a:cubicBezTo>
                <a:cubicBezTo>
                  <a:pt x="2773573" y="49755"/>
                  <a:pt x="2781976" y="48053"/>
                  <a:pt x="2790485" y="48266"/>
                </a:cubicBezTo>
                <a:cubicBezTo>
                  <a:pt x="2798994" y="48479"/>
                  <a:pt x="2803674" y="48160"/>
                  <a:pt x="2804525" y="47309"/>
                </a:cubicBezTo>
                <a:cubicBezTo>
                  <a:pt x="2805588" y="46245"/>
                  <a:pt x="2808035" y="45554"/>
                  <a:pt x="2811864" y="45235"/>
                </a:cubicBezTo>
                <a:close/>
                <a:moveTo>
                  <a:pt x="224064" y="8221"/>
                </a:moveTo>
                <a:cubicBezTo>
                  <a:pt x="227255" y="7476"/>
                  <a:pt x="231191" y="8380"/>
                  <a:pt x="235870" y="10933"/>
                </a:cubicBezTo>
                <a:cubicBezTo>
                  <a:pt x="238849" y="12635"/>
                  <a:pt x="241827" y="17634"/>
                  <a:pt x="244805" y="25930"/>
                </a:cubicBezTo>
                <a:cubicBezTo>
                  <a:pt x="247783" y="34226"/>
                  <a:pt x="249698" y="42416"/>
                  <a:pt x="250549" y="50500"/>
                </a:cubicBezTo>
                <a:lnTo>
                  <a:pt x="251187" y="61349"/>
                </a:lnTo>
                <a:lnTo>
                  <a:pt x="274161" y="60711"/>
                </a:lnTo>
                <a:cubicBezTo>
                  <a:pt x="289477" y="60285"/>
                  <a:pt x="299582" y="59115"/>
                  <a:pt x="304474" y="57201"/>
                </a:cubicBezTo>
                <a:cubicBezTo>
                  <a:pt x="309367" y="55286"/>
                  <a:pt x="316706" y="56456"/>
                  <a:pt x="326491" y="60711"/>
                </a:cubicBezTo>
                <a:cubicBezTo>
                  <a:pt x="352444" y="72623"/>
                  <a:pt x="367335" y="82621"/>
                  <a:pt x="371164" y="90705"/>
                </a:cubicBezTo>
                <a:cubicBezTo>
                  <a:pt x="372440" y="93683"/>
                  <a:pt x="371589" y="95172"/>
                  <a:pt x="368611" y="95172"/>
                </a:cubicBezTo>
                <a:cubicBezTo>
                  <a:pt x="367760" y="95598"/>
                  <a:pt x="367122" y="95810"/>
                  <a:pt x="366696" y="95810"/>
                </a:cubicBezTo>
                <a:cubicBezTo>
                  <a:pt x="362867" y="95810"/>
                  <a:pt x="360527" y="96874"/>
                  <a:pt x="359677" y="99001"/>
                </a:cubicBezTo>
                <a:cubicBezTo>
                  <a:pt x="358826" y="101128"/>
                  <a:pt x="343084" y="102405"/>
                  <a:pt x="312452" y="102830"/>
                </a:cubicBezTo>
                <a:cubicBezTo>
                  <a:pt x="292881" y="102830"/>
                  <a:pt x="279586" y="103256"/>
                  <a:pt x="272566" y="104106"/>
                </a:cubicBezTo>
                <a:cubicBezTo>
                  <a:pt x="265546" y="104957"/>
                  <a:pt x="259483" y="106446"/>
                  <a:pt x="254378" y="108574"/>
                </a:cubicBezTo>
                <a:cubicBezTo>
                  <a:pt x="247145" y="111977"/>
                  <a:pt x="242678" y="115594"/>
                  <a:pt x="240976" y="119423"/>
                </a:cubicBezTo>
                <a:cubicBezTo>
                  <a:pt x="239274" y="123252"/>
                  <a:pt x="239274" y="130272"/>
                  <a:pt x="240976" y="140482"/>
                </a:cubicBezTo>
                <a:lnTo>
                  <a:pt x="242891" y="153884"/>
                </a:lnTo>
                <a:lnTo>
                  <a:pt x="256292" y="155799"/>
                </a:lnTo>
                <a:cubicBezTo>
                  <a:pt x="265652" y="156650"/>
                  <a:pt x="271821" y="157926"/>
                  <a:pt x="274799" y="159628"/>
                </a:cubicBezTo>
                <a:cubicBezTo>
                  <a:pt x="277777" y="160904"/>
                  <a:pt x="282138" y="165478"/>
                  <a:pt x="287882" y="173349"/>
                </a:cubicBezTo>
                <a:cubicBezTo>
                  <a:pt x="293625" y="181219"/>
                  <a:pt x="296072" y="186006"/>
                  <a:pt x="295221" y="187707"/>
                </a:cubicBezTo>
                <a:cubicBezTo>
                  <a:pt x="294795" y="189409"/>
                  <a:pt x="279266" y="202811"/>
                  <a:pt x="248634" y="227913"/>
                </a:cubicBezTo>
                <a:cubicBezTo>
                  <a:pt x="244380" y="231316"/>
                  <a:pt x="243103" y="234720"/>
                  <a:pt x="244805" y="238123"/>
                </a:cubicBezTo>
                <a:cubicBezTo>
                  <a:pt x="245230" y="239400"/>
                  <a:pt x="245869" y="240038"/>
                  <a:pt x="246720" y="240038"/>
                </a:cubicBezTo>
                <a:cubicBezTo>
                  <a:pt x="248421" y="240038"/>
                  <a:pt x="254165" y="237698"/>
                  <a:pt x="263950" y="233018"/>
                </a:cubicBezTo>
                <a:cubicBezTo>
                  <a:pt x="273735" y="228338"/>
                  <a:pt x="280117" y="225998"/>
                  <a:pt x="283096" y="225998"/>
                </a:cubicBezTo>
                <a:cubicBezTo>
                  <a:pt x="286074" y="225998"/>
                  <a:pt x="293944" y="223233"/>
                  <a:pt x="306708" y="217702"/>
                </a:cubicBezTo>
                <a:cubicBezTo>
                  <a:pt x="317344" y="213447"/>
                  <a:pt x="325747" y="211001"/>
                  <a:pt x="331916" y="210363"/>
                </a:cubicBezTo>
                <a:cubicBezTo>
                  <a:pt x="338085" y="209725"/>
                  <a:pt x="344360" y="210895"/>
                  <a:pt x="350742" y="213873"/>
                </a:cubicBezTo>
                <a:cubicBezTo>
                  <a:pt x="360527" y="218127"/>
                  <a:pt x="368398" y="224509"/>
                  <a:pt x="374354" y="233018"/>
                </a:cubicBezTo>
                <a:cubicBezTo>
                  <a:pt x="377758" y="238123"/>
                  <a:pt x="379673" y="243122"/>
                  <a:pt x="380098" y="248015"/>
                </a:cubicBezTo>
                <a:cubicBezTo>
                  <a:pt x="380524" y="252908"/>
                  <a:pt x="379247" y="255992"/>
                  <a:pt x="376269" y="257269"/>
                </a:cubicBezTo>
                <a:cubicBezTo>
                  <a:pt x="373291" y="258545"/>
                  <a:pt x="361166" y="259183"/>
                  <a:pt x="339893" y="259183"/>
                </a:cubicBezTo>
                <a:cubicBezTo>
                  <a:pt x="319897" y="259183"/>
                  <a:pt x="301071" y="261629"/>
                  <a:pt x="283415" y="266522"/>
                </a:cubicBezTo>
                <a:cubicBezTo>
                  <a:pt x="265758" y="271415"/>
                  <a:pt x="243741" y="280456"/>
                  <a:pt x="217363" y="293645"/>
                </a:cubicBezTo>
                <a:cubicBezTo>
                  <a:pt x="212684" y="296197"/>
                  <a:pt x="206940" y="301303"/>
                  <a:pt x="200133" y="308961"/>
                </a:cubicBezTo>
                <a:cubicBezTo>
                  <a:pt x="193325" y="316619"/>
                  <a:pt x="189922" y="321937"/>
                  <a:pt x="189922" y="324915"/>
                </a:cubicBezTo>
                <a:cubicBezTo>
                  <a:pt x="189922" y="326617"/>
                  <a:pt x="194177" y="325128"/>
                  <a:pt x="202686" y="320448"/>
                </a:cubicBezTo>
                <a:cubicBezTo>
                  <a:pt x="226511" y="306408"/>
                  <a:pt x="242039" y="298218"/>
                  <a:pt x="249272" y="295878"/>
                </a:cubicBezTo>
                <a:cubicBezTo>
                  <a:pt x="256505" y="293538"/>
                  <a:pt x="263737" y="294283"/>
                  <a:pt x="270970" y="298112"/>
                </a:cubicBezTo>
                <a:cubicBezTo>
                  <a:pt x="276075" y="300664"/>
                  <a:pt x="280543" y="304068"/>
                  <a:pt x="284372" y="308323"/>
                </a:cubicBezTo>
                <a:cubicBezTo>
                  <a:pt x="287775" y="312152"/>
                  <a:pt x="291924" y="321192"/>
                  <a:pt x="296816" y="335445"/>
                </a:cubicBezTo>
                <a:cubicBezTo>
                  <a:pt x="301709" y="349698"/>
                  <a:pt x="304155" y="360015"/>
                  <a:pt x="304155" y="366396"/>
                </a:cubicBezTo>
                <a:cubicBezTo>
                  <a:pt x="304155" y="371927"/>
                  <a:pt x="306495" y="383840"/>
                  <a:pt x="311175" y="402134"/>
                </a:cubicBezTo>
                <a:cubicBezTo>
                  <a:pt x="318833" y="433192"/>
                  <a:pt x="322450" y="486373"/>
                  <a:pt x="322024" y="561678"/>
                </a:cubicBezTo>
                <a:cubicBezTo>
                  <a:pt x="322024" y="608052"/>
                  <a:pt x="320748" y="632728"/>
                  <a:pt x="318195" y="635706"/>
                </a:cubicBezTo>
                <a:cubicBezTo>
                  <a:pt x="315642" y="638685"/>
                  <a:pt x="308835" y="640174"/>
                  <a:pt x="297773" y="640174"/>
                </a:cubicBezTo>
                <a:lnTo>
                  <a:pt x="281181" y="640174"/>
                </a:lnTo>
                <a:lnTo>
                  <a:pt x="260759" y="618476"/>
                </a:lnTo>
                <a:cubicBezTo>
                  <a:pt x="247570" y="603585"/>
                  <a:pt x="237572" y="594438"/>
                  <a:pt x="230765" y="591034"/>
                </a:cubicBezTo>
                <a:cubicBezTo>
                  <a:pt x="223107" y="587205"/>
                  <a:pt x="214279" y="579547"/>
                  <a:pt x="204281" y="568060"/>
                </a:cubicBezTo>
                <a:cubicBezTo>
                  <a:pt x="194283" y="556573"/>
                  <a:pt x="186306" y="544873"/>
                  <a:pt x="180349" y="532960"/>
                </a:cubicBezTo>
                <a:cubicBezTo>
                  <a:pt x="169288" y="510411"/>
                  <a:pt x="161842" y="503817"/>
                  <a:pt x="158013" y="513177"/>
                </a:cubicBezTo>
                <a:cubicBezTo>
                  <a:pt x="157162" y="516155"/>
                  <a:pt x="156311" y="520622"/>
                  <a:pt x="155460" y="526578"/>
                </a:cubicBezTo>
                <a:cubicBezTo>
                  <a:pt x="155460" y="528280"/>
                  <a:pt x="155248" y="530407"/>
                  <a:pt x="154822" y="532960"/>
                </a:cubicBezTo>
                <a:cubicBezTo>
                  <a:pt x="153121" y="549553"/>
                  <a:pt x="151631" y="559444"/>
                  <a:pt x="150355" y="562635"/>
                </a:cubicBezTo>
                <a:cubicBezTo>
                  <a:pt x="149079" y="565826"/>
                  <a:pt x="145888" y="568273"/>
                  <a:pt x="140783" y="569974"/>
                </a:cubicBezTo>
                <a:cubicBezTo>
                  <a:pt x="139506" y="570400"/>
                  <a:pt x="138655" y="570612"/>
                  <a:pt x="138230" y="570612"/>
                </a:cubicBezTo>
                <a:cubicBezTo>
                  <a:pt x="130146" y="573591"/>
                  <a:pt x="125892" y="575080"/>
                  <a:pt x="125466" y="575080"/>
                </a:cubicBezTo>
                <a:cubicBezTo>
                  <a:pt x="125041" y="575080"/>
                  <a:pt x="121637" y="570187"/>
                  <a:pt x="115255" y="560402"/>
                </a:cubicBezTo>
                <a:cubicBezTo>
                  <a:pt x="110576" y="553169"/>
                  <a:pt x="106640" y="543809"/>
                  <a:pt x="103449" y="532322"/>
                </a:cubicBezTo>
                <a:cubicBezTo>
                  <a:pt x="100258" y="520835"/>
                  <a:pt x="99301" y="512113"/>
                  <a:pt x="100578" y="506157"/>
                </a:cubicBezTo>
                <a:cubicBezTo>
                  <a:pt x="101428" y="501902"/>
                  <a:pt x="107065" y="483502"/>
                  <a:pt x="117489" y="450955"/>
                </a:cubicBezTo>
                <a:cubicBezTo>
                  <a:pt x="127913" y="418408"/>
                  <a:pt x="136741" y="390434"/>
                  <a:pt x="143973" y="367035"/>
                </a:cubicBezTo>
                <a:cubicBezTo>
                  <a:pt x="151206" y="343635"/>
                  <a:pt x="157481" y="327893"/>
                  <a:pt x="162799" y="319810"/>
                </a:cubicBezTo>
                <a:cubicBezTo>
                  <a:pt x="168118" y="311726"/>
                  <a:pt x="170245" y="307684"/>
                  <a:pt x="169181" y="307684"/>
                </a:cubicBezTo>
                <a:cubicBezTo>
                  <a:pt x="168118" y="307684"/>
                  <a:pt x="163331" y="309918"/>
                  <a:pt x="154822" y="314385"/>
                </a:cubicBezTo>
                <a:cubicBezTo>
                  <a:pt x="146313" y="318852"/>
                  <a:pt x="133231" y="324383"/>
                  <a:pt x="115575" y="330978"/>
                </a:cubicBezTo>
                <a:cubicBezTo>
                  <a:pt x="97918" y="337572"/>
                  <a:pt x="77497" y="346719"/>
                  <a:pt x="54310" y="358419"/>
                </a:cubicBezTo>
                <a:cubicBezTo>
                  <a:pt x="31123" y="370119"/>
                  <a:pt x="17189" y="376820"/>
                  <a:pt x="12509" y="378522"/>
                </a:cubicBezTo>
                <a:lnTo>
                  <a:pt x="5489" y="381075"/>
                </a:lnTo>
                <a:lnTo>
                  <a:pt x="2299" y="360653"/>
                </a:lnTo>
                <a:cubicBezTo>
                  <a:pt x="-254" y="343635"/>
                  <a:pt x="-680" y="333105"/>
                  <a:pt x="1022" y="329063"/>
                </a:cubicBezTo>
                <a:cubicBezTo>
                  <a:pt x="2724" y="325022"/>
                  <a:pt x="10169" y="318746"/>
                  <a:pt x="23358" y="310237"/>
                </a:cubicBezTo>
                <a:cubicBezTo>
                  <a:pt x="39100" y="300026"/>
                  <a:pt x="48992" y="294283"/>
                  <a:pt x="53034" y="293006"/>
                </a:cubicBezTo>
                <a:cubicBezTo>
                  <a:pt x="57075" y="291730"/>
                  <a:pt x="65478" y="286837"/>
                  <a:pt x="78241" y="278328"/>
                </a:cubicBezTo>
                <a:cubicBezTo>
                  <a:pt x="98238" y="264289"/>
                  <a:pt x="128657" y="249398"/>
                  <a:pt x="169500" y="233656"/>
                </a:cubicBezTo>
                <a:cubicBezTo>
                  <a:pt x="180137" y="229827"/>
                  <a:pt x="185455" y="226955"/>
                  <a:pt x="185455" y="225041"/>
                </a:cubicBezTo>
                <a:cubicBezTo>
                  <a:pt x="185455" y="223126"/>
                  <a:pt x="180562" y="221531"/>
                  <a:pt x="170777" y="220254"/>
                </a:cubicBezTo>
                <a:cubicBezTo>
                  <a:pt x="160991" y="218978"/>
                  <a:pt x="153971" y="215787"/>
                  <a:pt x="149717" y="210682"/>
                </a:cubicBezTo>
                <a:cubicBezTo>
                  <a:pt x="141208" y="200046"/>
                  <a:pt x="139081" y="190898"/>
                  <a:pt x="143335" y="183240"/>
                </a:cubicBezTo>
                <a:cubicBezTo>
                  <a:pt x="145462" y="179411"/>
                  <a:pt x="149185" y="178348"/>
                  <a:pt x="154503" y="180049"/>
                </a:cubicBezTo>
                <a:cubicBezTo>
                  <a:pt x="159821" y="181751"/>
                  <a:pt x="171202" y="179837"/>
                  <a:pt x="188646" y="174306"/>
                </a:cubicBezTo>
                <a:cubicBezTo>
                  <a:pt x="202686" y="170051"/>
                  <a:pt x="210769" y="166541"/>
                  <a:pt x="212896" y="163776"/>
                </a:cubicBezTo>
                <a:cubicBezTo>
                  <a:pt x="215024" y="161011"/>
                  <a:pt x="216938" y="152182"/>
                  <a:pt x="218640" y="137292"/>
                </a:cubicBezTo>
                <a:lnTo>
                  <a:pt x="219916" y="120061"/>
                </a:lnTo>
                <a:lnTo>
                  <a:pt x="212258" y="120061"/>
                </a:lnTo>
                <a:cubicBezTo>
                  <a:pt x="206727" y="120061"/>
                  <a:pt x="193432" y="121975"/>
                  <a:pt x="172372" y="125804"/>
                </a:cubicBezTo>
                <a:cubicBezTo>
                  <a:pt x="151312" y="129633"/>
                  <a:pt x="136315" y="132824"/>
                  <a:pt x="127381" y="135377"/>
                </a:cubicBezTo>
                <a:cubicBezTo>
                  <a:pt x="103130" y="142184"/>
                  <a:pt x="82496" y="151119"/>
                  <a:pt x="65478" y="162180"/>
                </a:cubicBezTo>
                <a:cubicBezTo>
                  <a:pt x="48885" y="173668"/>
                  <a:pt x="40802" y="175582"/>
                  <a:pt x="41227" y="167924"/>
                </a:cubicBezTo>
                <a:cubicBezTo>
                  <a:pt x="41653" y="166222"/>
                  <a:pt x="42504" y="163882"/>
                  <a:pt x="43780" y="160904"/>
                </a:cubicBezTo>
                <a:cubicBezTo>
                  <a:pt x="46333" y="156650"/>
                  <a:pt x="46333" y="153459"/>
                  <a:pt x="43780" y="151331"/>
                </a:cubicBezTo>
                <a:cubicBezTo>
                  <a:pt x="42078" y="150055"/>
                  <a:pt x="41334" y="148779"/>
                  <a:pt x="41546" y="147502"/>
                </a:cubicBezTo>
                <a:cubicBezTo>
                  <a:pt x="41759" y="146226"/>
                  <a:pt x="43354" y="143886"/>
                  <a:pt x="46333" y="140482"/>
                </a:cubicBezTo>
                <a:cubicBezTo>
                  <a:pt x="50587" y="134952"/>
                  <a:pt x="63138" y="126974"/>
                  <a:pt x="83985" y="116551"/>
                </a:cubicBezTo>
                <a:cubicBezTo>
                  <a:pt x="104832" y="106127"/>
                  <a:pt x="120999" y="99639"/>
                  <a:pt x="132486" y="97087"/>
                </a:cubicBezTo>
                <a:cubicBezTo>
                  <a:pt x="147377" y="93257"/>
                  <a:pt x="164182" y="88152"/>
                  <a:pt x="182902" y="81770"/>
                </a:cubicBezTo>
                <a:cubicBezTo>
                  <a:pt x="201622" y="75389"/>
                  <a:pt x="212471" y="71134"/>
                  <a:pt x="215449" y="69007"/>
                </a:cubicBezTo>
                <a:cubicBezTo>
                  <a:pt x="218002" y="66454"/>
                  <a:pt x="219491" y="61242"/>
                  <a:pt x="219916" y="53372"/>
                </a:cubicBezTo>
                <a:cubicBezTo>
                  <a:pt x="220342" y="45501"/>
                  <a:pt x="219278" y="38162"/>
                  <a:pt x="216725" y="31355"/>
                </a:cubicBezTo>
                <a:cubicBezTo>
                  <a:pt x="214598" y="25398"/>
                  <a:pt x="214598" y="20080"/>
                  <a:pt x="216725" y="15400"/>
                </a:cubicBezTo>
                <a:cubicBezTo>
                  <a:pt x="218427" y="11358"/>
                  <a:pt x="220873" y="8965"/>
                  <a:pt x="224064" y="8221"/>
                </a:cubicBezTo>
                <a:close/>
                <a:moveTo>
                  <a:pt x="3334569" y="44"/>
                </a:moveTo>
                <a:cubicBezTo>
                  <a:pt x="3340392" y="-355"/>
                  <a:pt x="3351122" y="1999"/>
                  <a:pt x="3366757" y="7104"/>
                </a:cubicBezTo>
                <a:cubicBezTo>
                  <a:pt x="3381222" y="11358"/>
                  <a:pt x="3394730" y="18697"/>
                  <a:pt x="3407281" y="29121"/>
                </a:cubicBezTo>
                <a:cubicBezTo>
                  <a:pt x="3419832" y="39544"/>
                  <a:pt x="3428873" y="48585"/>
                  <a:pt x="3434403" y="56243"/>
                </a:cubicBezTo>
                <a:cubicBezTo>
                  <a:pt x="3438658" y="62625"/>
                  <a:pt x="3440785" y="67624"/>
                  <a:pt x="3440785" y="71240"/>
                </a:cubicBezTo>
                <a:cubicBezTo>
                  <a:pt x="3440785" y="74857"/>
                  <a:pt x="3438658" y="83472"/>
                  <a:pt x="3434403" y="97087"/>
                </a:cubicBezTo>
                <a:cubicBezTo>
                  <a:pt x="3432702" y="103468"/>
                  <a:pt x="3432489" y="107297"/>
                  <a:pt x="3433765" y="108574"/>
                </a:cubicBezTo>
                <a:cubicBezTo>
                  <a:pt x="3435042" y="109850"/>
                  <a:pt x="3447592" y="110488"/>
                  <a:pt x="3471418" y="110488"/>
                </a:cubicBezTo>
                <a:cubicBezTo>
                  <a:pt x="3495243" y="110488"/>
                  <a:pt x="3509176" y="111658"/>
                  <a:pt x="3513218" y="113998"/>
                </a:cubicBezTo>
                <a:cubicBezTo>
                  <a:pt x="3517260" y="116338"/>
                  <a:pt x="3522259" y="117721"/>
                  <a:pt x="3528215" y="118146"/>
                </a:cubicBezTo>
                <a:cubicBezTo>
                  <a:pt x="3534172" y="118997"/>
                  <a:pt x="3541298" y="121337"/>
                  <a:pt x="3549594" y="125166"/>
                </a:cubicBezTo>
                <a:cubicBezTo>
                  <a:pt x="3557890" y="128995"/>
                  <a:pt x="3563528" y="132505"/>
                  <a:pt x="3566506" y="135696"/>
                </a:cubicBezTo>
                <a:cubicBezTo>
                  <a:pt x="3569484" y="138887"/>
                  <a:pt x="3572249" y="144099"/>
                  <a:pt x="3574802" y="151331"/>
                </a:cubicBezTo>
                <a:cubicBezTo>
                  <a:pt x="3577355" y="158564"/>
                  <a:pt x="3577142" y="166010"/>
                  <a:pt x="3574164" y="173668"/>
                </a:cubicBezTo>
                <a:cubicBezTo>
                  <a:pt x="3571611" y="181751"/>
                  <a:pt x="3567888" y="187176"/>
                  <a:pt x="3562996" y="189941"/>
                </a:cubicBezTo>
                <a:cubicBezTo>
                  <a:pt x="3558103" y="192707"/>
                  <a:pt x="3549700" y="193876"/>
                  <a:pt x="3537788" y="193451"/>
                </a:cubicBezTo>
                <a:cubicBezTo>
                  <a:pt x="3524599" y="193026"/>
                  <a:pt x="3516196" y="194196"/>
                  <a:pt x="3512580" y="196961"/>
                </a:cubicBezTo>
                <a:cubicBezTo>
                  <a:pt x="3508964" y="199726"/>
                  <a:pt x="3504709" y="201109"/>
                  <a:pt x="3499817" y="201109"/>
                </a:cubicBezTo>
                <a:cubicBezTo>
                  <a:pt x="3494924" y="201109"/>
                  <a:pt x="3487691" y="202173"/>
                  <a:pt x="3478119" y="204300"/>
                </a:cubicBezTo>
                <a:cubicBezTo>
                  <a:pt x="3468546" y="206427"/>
                  <a:pt x="3461632" y="207916"/>
                  <a:pt x="3457378" y="208767"/>
                </a:cubicBezTo>
                <a:cubicBezTo>
                  <a:pt x="3447592" y="210469"/>
                  <a:pt x="3447167" y="216851"/>
                  <a:pt x="3456102" y="227913"/>
                </a:cubicBezTo>
                <a:cubicBezTo>
                  <a:pt x="3464611" y="238123"/>
                  <a:pt x="3466738" y="248760"/>
                  <a:pt x="3462483" y="259821"/>
                </a:cubicBezTo>
                <a:cubicBezTo>
                  <a:pt x="3461207" y="262799"/>
                  <a:pt x="3454825" y="268118"/>
                  <a:pt x="3443338" y="275776"/>
                </a:cubicBezTo>
                <a:cubicBezTo>
                  <a:pt x="3433553" y="282583"/>
                  <a:pt x="3417917" y="297686"/>
                  <a:pt x="3396432" y="321086"/>
                </a:cubicBezTo>
                <a:cubicBezTo>
                  <a:pt x="3374947" y="344486"/>
                  <a:pt x="3364204" y="358100"/>
                  <a:pt x="3364204" y="361929"/>
                </a:cubicBezTo>
                <a:cubicBezTo>
                  <a:pt x="3364204" y="365333"/>
                  <a:pt x="3365906" y="367141"/>
                  <a:pt x="3369310" y="367354"/>
                </a:cubicBezTo>
                <a:cubicBezTo>
                  <a:pt x="3372713" y="367566"/>
                  <a:pt x="3380584" y="366609"/>
                  <a:pt x="3392922" y="364482"/>
                </a:cubicBezTo>
                <a:cubicBezTo>
                  <a:pt x="3403558" y="362780"/>
                  <a:pt x="3413556" y="363206"/>
                  <a:pt x="3422916" y="365758"/>
                </a:cubicBezTo>
                <a:cubicBezTo>
                  <a:pt x="3431425" y="368311"/>
                  <a:pt x="3441211" y="374055"/>
                  <a:pt x="3452272" y="382989"/>
                </a:cubicBezTo>
                <a:cubicBezTo>
                  <a:pt x="3463334" y="391924"/>
                  <a:pt x="3470992" y="400220"/>
                  <a:pt x="3475247" y="407878"/>
                </a:cubicBezTo>
                <a:cubicBezTo>
                  <a:pt x="3478650" y="413409"/>
                  <a:pt x="3481097" y="416706"/>
                  <a:pt x="3482586" y="417770"/>
                </a:cubicBezTo>
                <a:cubicBezTo>
                  <a:pt x="3484075" y="418833"/>
                  <a:pt x="3487159" y="418940"/>
                  <a:pt x="3491839" y="418089"/>
                </a:cubicBezTo>
                <a:cubicBezTo>
                  <a:pt x="3496519" y="417663"/>
                  <a:pt x="3498859" y="417876"/>
                  <a:pt x="3498859" y="418727"/>
                </a:cubicBezTo>
                <a:cubicBezTo>
                  <a:pt x="3494605" y="421280"/>
                  <a:pt x="3491626" y="426279"/>
                  <a:pt x="3489925" y="433724"/>
                </a:cubicBezTo>
                <a:cubicBezTo>
                  <a:pt x="3488223" y="441169"/>
                  <a:pt x="3488861" y="445956"/>
                  <a:pt x="3491839" y="448083"/>
                </a:cubicBezTo>
                <a:cubicBezTo>
                  <a:pt x="3494392" y="449359"/>
                  <a:pt x="3500029" y="447445"/>
                  <a:pt x="3508751" y="442339"/>
                </a:cubicBezTo>
                <a:cubicBezTo>
                  <a:pt x="3517473" y="437234"/>
                  <a:pt x="3524599" y="431490"/>
                  <a:pt x="3530130" y="425109"/>
                </a:cubicBezTo>
                <a:cubicBezTo>
                  <a:pt x="3545446" y="407665"/>
                  <a:pt x="3550764" y="397454"/>
                  <a:pt x="3546084" y="394476"/>
                </a:cubicBezTo>
                <a:cubicBezTo>
                  <a:pt x="3543106" y="392349"/>
                  <a:pt x="3539703" y="391711"/>
                  <a:pt x="3535873" y="392562"/>
                </a:cubicBezTo>
                <a:cubicBezTo>
                  <a:pt x="3532044" y="393413"/>
                  <a:pt x="3525875" y="395965"/>
                  <a:pt x="3517366" y="400220"/>
                </a:cubicBezTo>
                <a:lnTo>
                  <a:pt x="3501412" y="408516"/>
                </a:lnTo>
                <a:lnTo>
                  <a:pt x="3510985" y="400220"/>
                </a:lnTo>
                <a:cubicBezTo>
                  <a:pt x="3519494" y="392562"/>
                  <a:pt x="3530981" y="384265"/>
                  <a:pt x="3545446" y="375331"/>
                </a:cubicBezTo>
                <a:cubicBezTo>
                  <a:pt x="3559911" y="366396"/>
                  <a:pt x="3569058" y="361929"/>
                  <a:pt x="3572887" y="361929"/>
                </a:cubicBezTo>
                <a:cubicBezTo>
                  <a:pt x="3577993" y="361929"/>
                  <a:pt x="3583949" y="363950"/>
                  <a:pt x="3590756" y="367992"/>
                </a:cubicBezTo>
                <a:cubicBezTo>
                  <a:pt x="3597564" y="372034"/>
                  <a:pt x="3601605" y="375969"/>
                  <a:pt x="3602882" y="379798"/>
                </a:cubicBezTo>
                <a:cubicBezTo>
                  <a:pt x="3606711" y="395965"/>
                  <a:pt x="3590331" y="417238"/>
                  <a:pt x="3553742" y="443616"/>
                </a:cubicBezTo>
                <a:cubicBezTo>
                  <a:pt x="3540979" y="452976"/>
                  <a:pt x="3526088" y="464888"/>
                  <a:pt x="3509070" y="479353"/>
                </a:cubicBezTo>
                <a:cubicBezTo>
                  <a:pt x="3500561" y="486586"/>
                  <a:pt x="3501412" y="494244"/>
                  <a:pt x="3511623" y="502328"/>
                </a:cubicBezTo>
                <a:cubicBezTo>
                  <a:pt x="3516303" y="505306"/>
                  <a:pt x="3523110" y="508390"/>
                  <a:pt x="3532044" y="511581"/>
                </a:cubicBezTo>
                <a:cubicBezTo>
                  <a:pt x="3540979" y="514772"/>
                  <a:pt x="3562251" y="521686"/>
                  <a:pt x="3595862" y="532322"/>
                </a:cubicBezTo>
                <a:cubicBezTo>
                  <a:pt x="3609051" y="536151"/>
                  <a:pt x="3618092" y="539236"/>
                  <a:pt x="3622984" y="541576"/>
                </a:cubicBezTo>
                <a:cubicBezTo>
                  <a:pt x="3627877" y="543916"/>
                  <a:pt x="3631387" y="546787"/>
                  <a:pt x="3633514" y="550191"/>
                </a:cubicBezTo>
                <a:cubicBezTo>
                  <a:pt x="3637343" y="555296"/>
                  <a:pt x="3638619" y="561891"/>
                  <a:pt x="3637343" y="569974"/>
                </a:cubicBezTo>
                <a:cubicBezTo>
                  <a:pt x="3636918" y="574654"/>
                  <a:pt x="3636067" y="577952"/>
                  <a:pt x="3634790" y="579866"/>
                </a:cubicBezTo>
                <a:cubicBezTo>
                  <a:pt x="3633514" y="581781"/>
                  <a:pt x="3631174" y="583589"/>
                  <a:pt x="3627770" y="585291"/>
                </a:cubicBezTo>
                <a:cubicBezTo>
                  <a:pt x="3624367" y="586567"/>
                  <a:pt x="3621282" y="587099"/>
                  <a:pt x="3618517" y="586886"/>
                </a:cubicBezTo>
                <a:cubicBezTo>
                  <a:pt x="3615751" y="586673"/>
                  <a:pt x="3610965" y="585291"/>
                  <a:pt x="3604158" y="582738"/>
                </a:cubicBezTo>
                <a:cubicBezTo>
                  <a:pt x="3593947" y="578909"/>
                  <a:pt x="3581609" y="575292"/>
                  <a:pt x="3567144" y="571889"/>
                </a:cubicBezTo>
                <a:cubicBezTo>
                  <a:pt x="3552679" y="568485"/>
                  <a:pt x="3539703" y="565294"/>
                  <a:pt x="3528215" y="562316"/>
                </a:cubicBezTo>
                <a:cubicBezTo>
                  <a:pt x="3516728" y="559338"/>
                  <a:pt x="3506517" y="558062"/>
                  <a:pt x="3497583" y="558487"/>
                </a:cubicBezTo>
                <a:cubicBezTo>
                  <a:pt x="3489925" y="558487"/>
                  <a:pt x="3484075" y="560402"/>
                  <a:pt x="3480033" y="564231"/>
                </a:cubicBezTo>
                <a:cubicBezTo>
                  <a:pt x="3475991" y="568060"/>
                  <a:pt x="3470567" y="576569"/>
                  <a:pt x="3463760" y="589758"/>
                </a:cubicBezTo>
                <a:cubicBezTo>
                  <a:pt x="3459080" y="599118"/>
                  <a:pt x="3452272" y="608690"/>
                  <a:pt x="3443338" y="618476"/>
                </a:cubicBezTo>
                <a:cubicBezTo>
                  <a:pt x="3434403" y="628261"/>
                  <a:pt x="3429085" y="635068"/>
                  <a:pt x="3427384" y="638897"/>
                </a:cubicBezTo>
                <a:cubicBezTo>
                  <a:pt x="3424831" y="643577"/>
                  <a:pt x="3418449" y="648044"/>
                  <a:pt x="3408238" y="652299"/>
                </a:cubicBezTo>
                <a:cubicBezTo>
                  <a:pt x="3398027" y="656553"/>
                  <a:pt x="3388880" y="658681"/>
                  <a:pt x="3380797" y="658681"/>
                </a:cubicBezTo>
                <a:cubicBezTo>
                  <a:pt x="3374841" y="658681"/>
                  <a:pt x="3370373" y="658149"/>
                  <a:pt x="3367395" y="657085"/>
                </a:cubicBezTo>
                <a:cubicBezTo>
                  <a:pt x="3364417" y="656022"/>
                  <a:pt x="3360588" y="653363"/>
                  <a:pt x="3355908" y="649108"/>
                </a:cubicBezTo>
                <a:cubicBezTo>
                  <a:pt x="3343996" y="639323"/>
                  <a:pt x="3333147" y="634430"/>
                  <a:pt x="3323361" y="634430"/>
                </a:cubicBezTo>
                <a:cubicBezTo>
                  <a:pt x="3317830" y="634430"/>
                  <a:pt x="3312725" y="632303"/>
                  <a:pt x="3308045" y="628048"/>
                </a:cubicBezTo>
                <a:cubicBezTo>
                  <a:pt x="3304641" y="625070"/>
                  <a:pt x="3302621" y="622198"/>
                  <a:pt x="3301982" y="619433"/>
                </a:cubicBezTo>
                <a:cubicBezTo>
                  <a:pt x="3301344" y="616667"/>
                  <a:pt x="3301025" y="609967"/>
                  <a:pt x="3301025" y="599330"/>
                </a:cubicBezTo>
                <a:lnTo>
                  <a:pt x="3301663" y="576994"/>
                </a:lnTo>
                <a:lnTo>
                  <a:pt x="3285709" y="576994"/>
                </a:lnTo>
                <a:cubicBezTo>
                  <a:pt x="3275072" y="576994"/>
                  <a:pt x="3267946" y="578377"/>
                  <a:pt x="3264330" y="581142"/>
                </a:cubicBezTo>
                <a:cubicBezTo>
                  <a:pt x="3260714" y="583908"/>
                  <a:pt x="3257735" y="585184"/>
                  <a:pt x="3255395" y="584971"/>
                </a:cubicBezTo>
                <a:cubicBezTo>
                  <a:pt x="3253056" y="584759"/>
                  <a:pt x="3250184" y="582951"/>
                  <a:pt x="3246780" y="579547"/>
                </a:cubicBezTo>
                <a:cubicBezTo>
                  <a:pt x="3238697" y="570612"/>
                  <a:pt x="3240185" y="555509"/>
                  <a:pt x="3251247" y="534237"/>
                </a:cubicBezTo>
                <a:cubicBezTo>
                  <a:pt x="3257629" y="521898"/>
                  <a:pt x="3261245" y="512751"/>
                  <a:pt x="3262096" y="506795"/>
                </a:cubicBezTo>
                <a:cubicBezTo>
                  <a:pt x="3262947" y="502540"/>
                  <a:pt x="3262841" y="499243"/>
                  <a:pt x="3261777" y="496903"/>
                </a:cubicBezTo>
                <a:cubicBezTo>
                  <a:pt x="3260714" y="494563"/>
                  <a:pt x="3257416" y="490628"/>
                  <a:pt x="3251886" y="485097"/>
                </a:cubicBezTo>
                <a:cubicBezTo>
                  <a:pt x="3243802" y="476588"/>
                  <a:pt x="3238803" y="469994"/>
                  <a:pt x="3236888" y="465314"/>
                </a:cubicBezTo>
                <a:cubicBezTo>
                  <a:pt x="3234974" y="460634"/>
                  <a:pt x="3235080" y="454890"/>
                  <a:pt x="3237207" y="448083"/>
                </a:cubicBezTo>
                <a:cubicBezTo>
                  <a:pt x="3240611" y="439148"/>
                  <a:pt x="3245398" y="431171"/>
                  <a:pt x="3251566" y="424151"/>
                </a:cubicBezTo>
                <a:cubicBezTo>
                  <a:pt x="3257735" y="417131"/>
                  <a:pt x="3269541" y="406602"/>
                  <a:pt x="3286985" y="392562"/>
                </a:cubicBezTo>
                <a:cubicBezTo>
                  <a:pt x="3293367" y="387882"/>
                  <a:pt x="3303790" y="377458"/>
                  <a:pt x="3318256" y="361291"/>
                </a:cubicBezTo>
                <a:cubicBezTo>
                  <a:pt x="3332295" y="345975"/>
                  <a:pt x="3339315" y="336190"/>
                  <a:pt x="3339315" y="331935"/>
                </a:cubicBezTo>
                <a:cubicBezTo>
                  <a:pt x="3339315" y="327681"/>
                  <a:pt x="3332295" y="324915"/>
                  <a:pt x="3318256" y="323639"/>
                </a:cubicBezTo>
                <a:cubicBezTo>
                  <a:pt x="3309747" y="322788"/>
                  <a:pt x="3303790" y="321831"/>
                  <a:pt x="3300387" y="320767"/>
                </a:cubicBezTo>
                <a:cubicBezTo>
                  <a:pt x="3296983" y="319703"/>
                  <a:pt x="3293580" y="317470"/>
                  <a:pt x="3290176" y="314066"/>
                </a:cubicBezTo>
                <a:cubicBezTo>
                  <a:pt x="3285071" y="308961"/>
                  <a:pt x="3282518" y="305451"/>
                  <a:pt x="3282518" y="303536"/>
                </a:cubicBezTo>
                <a:cubicBezTo>
                  <a:pt x="3282518" y="301622"/>
                  <a:pt x="3286772" y="293857"/>
                  <a:pt x="3295281" y="280243"/>
                </a:cubicBezTo>
                <a:cubicBezTo>
                  <a:pt x="3301238" y="270032"/>
                  <a:pt x="3305492" y="263757"/>
                  <a:pt x="3308045" y="261417"/>
                </a:cubicBezTo>
                <a:cubicBezTo>
                  <a:pt x="3310598" y="259077"/>
                  <a:pt x="3315916" y="256630"/>
                  <a:pt x="3323999" y="254078"/>
                </a:cubicBezTo>
                <a:cubicBezTo>
                  <a:pt x="3333785" y="251525"/>
                  <a:pt x="3347506" y="246207"/>
                  <a:pt x="3365161" y="238123"/>
                </a:cubicBezTo>
                <a:cubicBezTo>
                  <a:pt x="3382818" y="230040"/>
                  <a:pt x="3394624" y="223871"/>
                  <a:pt x="3400580" y="219616"/>
                </a:cubicBezTo>
                <a:cubicBezTo>
                  <a:pt x="3405686" y="215787"/>
                  <a:pt x="3423767" y="206108"/>
                  <a:pt x="3454825" y="190579"/>
                </a:cubicBezTo>
                <a:cubicBezTo>
                  <a:pt x="3485883" y="175050"/>
                  <a:pt x="3501837" y="165797"/>
                  <a:pt x="3502688" y="162819"/>
                </a:cubicBezTo>
                <a:cubicBezTo>
                  <a:pt x="3503114" y="158564"/>
                  <a:pt x="3499817" y="155586"/>
                  <a:pt x="3492796" y="153884"/>
                </a:cubicBezTo>
                <a:cubicBezTo>
                  <a:pt x="3485776" y="152182"/>
                  <a:pt x="3473757" y="151544"/>
                  <a:pt x="3456740" y="151970"/>
                </a:cubicBezTo>
                <a:cubicBezTo>
                  <a:pt x="3442274" y="151970"/>
                  <a:pt x="3431957" y="152501"/>
                  <a:pt x="3425788" y="153565"/>
                </a:cubicBezTo>
                <a:cubicBezTo>
                  <a:pt x="3419619" y="154629"/>
                  <a:pt x="3409940" y="157501"/>
                  <a:pt x="3396751" y="162180"/>
                </a:cubicBezTo>
                <a:cubicBezTo>
                  <a:pt x="3383137" y="166860"/>
                  <a:pt x="3363779" y="176114"/>
                  <a:pt x="3338677" y="189941"/>
                </a:cubicBezTo>
                <a:cubicBezTo>
                  <a:pt x="3313576" y="203768"/>
                  <a:pt x="3296345" y="214511"/>
                  <a:pt x="3286985" y="222169"/>
                </a:cubicBezTo>
                <a:cubicBezTo>
                  <a:pt x="3278051" y="229827"/>
                  <a:pt x="3266138" y="247909"/>
                  <a:pt x="3251247" y="276414"/>
                </a:cubicBezTo>
                <a:cubicBezTo>
                  <a:pt x="3245716" y="287050"/>
                  <a:pt x="3240185" y="293645"/>
                  <a:pt x="3234655" y="296197"/>
                </a:cubicBezTo>
                <a:cubicBezTo>
                  <a:pt x="3229124" y="298750"/>
                  <a:pt x="3225507" y="301196"/>
                  <a:pt x="3223806" y="303536"/>
                </a:cubicBezTo>
                <a:cubicBezTo>
                  <a:pt x="3222104" y="305876"/>
                  <a:pt x="3218913" y="307472"/>
                  <a:pt x="3214233" y="308323"/>
                </a:cubicBezTo>
                <a:cubicBezTo>
                  <a:pt x="3208702" y="309599"/>
                  <a:pt x="3204448" y="307472"/>
                  <a:pt x="3201470" y="301941"/>
                </a:cubicBezTo>
                <a:cubicBezTo>
                  <a:pt x="3198492" y="296410"/>
                  <a:pt x="3196364" y="286412"/>
                  <a:pt x="3195088" y="271947"/>
                </a:cubicBezTo>
                <a:cubicBezTo>
                  <a:pt x="3193386" y="256630"/>
                  <a:pt x="3194237" y="240251"/>
                  <a:pt x="3197641" y="222807"/>
                </a:cubicBezTo>
                <a:cubicBezTo>
                  <a:pt x="3201470" y="204938"/>
                  <a:pt x="3207639" y="184942"/>
                  <a:pt x="3216148" y="162819"/>
                </a:cubicBezTo>
                <a:cubicBezTo>
                  <a:pt x="3218275" y="158139"/>
                  <a:pt x="3224444" y="150268"/>
                  <a:pt x="3234655" y="139206"/>
                </a:cubicBezTo>
                <a:cubicBezTo>
                  <a:pt x="3249546" y="123464"/>
                  <a:pt x="3276349" y="107936"/>
                  <a:pt x="3315065" y="92619"/>
                </a:cubicBezTo>
                <a:cubicBezTo>
                  <a:pt x="3339315" y="82834"/>
                  <a:pt x="3352717" y="75176"/>
                  <a:pt x="3355270" y="69645"/>
                </a:cubicBezTo>
                <a:cubicBezTo>
                  <a:pt x="3359099" y="61136"/>
                  <a:pt x="3354206" y="47309"/>
                  <a:pt x="3340592" y="28164"/>
                </a:cubicBezTo>
                <a:cubicBezTo>
                  <a:pt x="3330381" y="13698"/>
                  <a:pt x="3326977" y="4764"/>
                  <a:pt x="3330381" y="1360"/>
                </a:cubicBezTo>
                <a:cubicBezTo>
                  <a:pt x="3331232" y="616"/>
                  <a:pt x="3332628" y="177"/>
                  <a:pt x="3334569" y="44"/>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5000" dirty="0">
              <a:solidFill>
                <a:schemeClr val="accent1"/>
              </a:solidFill>
              <a:latin typeface="李旭科书法" panose="02000603000000000000" pitchFamily="2" charset="-122"/>
              <a:ea typeface="李旭科书法" panose="02000603000000000000" pitchFamily="2" charset="-122"/>
            </a:endParaRPr>
          </a:p>
        </p:txBody>
      </p:sp>
      <p:sp>
        <p:nvSpPr>
          <p:cNvPr id="8" name="任意多边形 7"/>
          <p:cNvSpPr/>
          <p:nvPr/>
        </p:nvSpPr>
        <p:spPr>
          <a:xfrm>
            <a:off x="6266290" y="1955384"/>
            <a:ext cx="4288920" cy="658681"/>
          </a:xfrm>
          <a:custGeom>
            <a:avLst/>
            <a:gdLst/>
            <a:ahLst/>
            <a:cxnLst/>
            <a:rect l="l" t="t" r="r" b="b"/>
            <a:pathLst>
              <a:path w="4288920" h="658681">
                <a:moveTo>
                  <a:pt x="3416534" y="531046"/>
                </a:moveTo>
                <a:cubicBezTo>
                  <a:pt x="3414833" y="531046"/>
                  <a:pt x="3410791" y="535300"/>
                  <a:pt x="3404409" y="543809"/>
                </a:cubicBezTo>
                <a:cubicBezTo>
                  <a:pt x="3398028" y="552318"/>
                  <a:pt x="3392922" y="560402"/>
                  <a:pt x="3389093" y="568060"/>
                </a:cubicBezTo>
                <a:cubicBezTo>
                  <a:pt x="3379308" y="587205"/>
                  <a:pt x="3382073" y="599543"/>
                  <a:pt x="3397390" y="605074"/>
                </a:cubicBezTo>
                <a:cubicBezTo>
                  <a:pt x="3405047" y="608052"/>
                  <a:pt x="3413663" y="603585"/>
                  <a:pt x="3423236" y="591672"/>
                </a:cubicBezTo>
                <a:cubicBezTo>
                  <a:pt x="3432808" y="579760"/>
                  <a:pt x="3437594" y="567847"/>
                  <a:pt x="3437594" y="555934"/>
                </a:cubicBezTo>
                <a:cubicBezTo>
                  <a:pt x="3437594" y="551680"/>
                  <a:pt x="3434510" y="546468"/>
                  <a:pt x="3428341" y="540299"/>
                </a:cubicBezTo>
                <a:cubicBezTo>
                  <a:pt x="3422172" y="534130"/>
                  <a:pt x="3418236" y="531046"/>
                  <a:pt x="3416534" y="531046"/>
                </a:cubicBezTo>
                <a:close/>
                <a:moveTo>
                  <a:pt x="3349845" y="511581"/>
                </a:moveTo>
                <a:cubicBezTo>
                  <a:pt x="3345804" y="511369"/>
                  <a:pt x="3342081" y="513177"/>
                  <a:pt x="3338677" y="517006"/>
                </a:cubicBezTo>
                <a:cubicBezTo>
                  <a:pt x="3335274" y="520835"/>
                  <a:pt x="3333146" y="525728"/>
                  <a:pt x="3332296" y="531684"/>
                </a:cubicBezTo>
                <a:cubicBezTo>
                  <a:pt x="3331444" y="537640"/>
                  <a:pt x="3332296" y="541682"/>
                  <a:pt x="3334848" y="543809"/>
                </a:cubicBezTo>
                <a:cubicBezTo>
                  <a:pt x="3337826" y="545936"/>
                  <a:pt x="3340911" y="546149"/>
                  <a:pt x="3344102" y="544447"/>
                </a:cubicBezTo>
                <a:cubicBezTo>
                  <a:pt x="3347292" y="542746"/>
                  <a:pt x="3350058" y="539342"/>
                  <a:pt x="3352398" y="534237"/>
                </a:cubicBezTo>
                <a:cubicBezTo>
                  <a:pt x="3354738" y="529131"/>
                  <a:pt x="3355908" y="523813"/>
                  <a:pt x="3355908" y="518282"/>
                </a:cubicBezTo>
                <a:cubicBezTo>
                  <a:pt x="3355908" y="514028"/>
                  <a:pt x="3353887" y="511794"/>
                  <a:pt x="3349845" y="511581"/>
                </a:cubicBezTo>
                <a:close/>
                <a:moveTo>
                  <a:pt x="3383350" y="409473"/>
                </a:moveTo>
                <a:cubicBezTo>
                  <a:pt x="3371011" y="410962"/>
                  <a:pt x="3359312" y="415323"/>
                  <a:pt x="3348250" y="422556"/>
                </a:cubicBezTo>
                <a:cubicBezTo>
                  <a:pt x="3342719" y="426385"/>
                  <a:pt x="3339528" y="429044"/>
                  <a:pt x="3338677" y="430533"/>
                </a:cubicBezTo>
                <a:cubicBezTo>
                  <a:pt x="3337826" y="432022"/>
                  <a:pt x="3337826" y="434894"/>
                  <a:pt x="3338677" y="439148"/>
                </a:cubicBezTo>
                <a:cubicBezTo>
                  <a:pt x="3340379" y="445105"/>
                  <a:pt x="3340804" y="453614"/>
                  <a:pt x="3339954" y="464675"/>
                </a:cubicBezTo>
                <a:cubicBezTo>
                  <a:pt x="3339954" y="474461"/>
                  <a:pt x="3340911" y="480523"/>
                  <a:pt x="3342825" y="482863"/>
                </a:cubicBezTo>
                <a:cubicBezTo>
                  <a:pt x="3344740" y="485203"/>
                  <a:pt x="3348675" y="484459"/>
                  <a:pt x="3354632" y="480630"/>
                </a:cubicBezTo>
                <a:cubicBezTo>
                  <a:pt x="3358886" y="477652"/>
                  <a:pt x="3366332" y="476163"/>
                  <a:pt x="3376968" y="476163"/>
                </a:cubicBezTo>
                <a:cubicBezTo>
                  <a:pt x="3389306" y="476163"/>
                  <a:pt x="3396858" y="478822"/>
                  <a:pt x="3399623" y="484140"/>
                </a:cubicBezTo>
                <a:cubicBezTo>
                  <a:pt x="3402388" y="489458"/>
                  <a:pt x="3401856" y="499775"/>
                  <a:pt x="3398028" y="515091"/>
                </a:cubicBezTo>
                <a:cubicBezTo>
                  <a:pt x="3397176" y="518495"/>
                  <a:pt x="3396964" y="520622"/>
                  <a:pt x="3397390" y="521473"/>
                </a:cubicBezTo>
                <a:cubicBezTo>
                  <a:pt x="3397815" y="522324"/>
                  <a:pt x="3399304" y="522749"/>
                  <a:pt x="3401856" y="522749"/>
                </a:cubicBezTo>
                <a:cubicBezTo>
                  <a:pt x="3407387" y="522749"/>
                  <a:pt x="3410153" y="518282"/>
                  <a:pt x="3410153" y="509348"/>
                </a:cubicBezTo>
                <a:cubicBezTo>
                  <a:pt x="3410153" y="506370"/>
                  <a:pt x="3414726" y="501051"/>
                  <a:pt x="3423874" y="493393"/>
                </a:cubicBezTo>
                <a:cubicBezTo>
                  <a:pt x="3433021" y="485735"/>
                  <a:pt x="3439934" y="478715"/>
                  <a:pt x="3444614" y="472334"/>
                </a:cubicBezTo>
                <a:cubicBezTo>
                  <a:pt x="3448018" y="467654"/>
                  <a:pt x="3449932" y="464356"/>
                  <a:pt x="3450358" y="462442"/>
                </a:cubicBezTo>
                <a:cubicBezTo>
                  <a:pt x="3450783" y="460527"/>
                  <a:pt x="3450145" y="456379"/>
                  <a:pt x="3448443" y="449997"/>
                </a:cubicBezTo>
                <a:cubicBezTo>
                  <a:pt x="3443763" y="433830"/>
                  <a:pt x="3433340" y="422130"/>
                  <a:pt x="3417173" y="414898"/>
                </a:cubicBezTo>
                <a:cubicBezTo>
                  <a:pt x="3406962" y="409792"/>
                  <a:pt x="3395688" y="407984"/>
                  <a:pt x="3383350" y="409473"/>
                </a:cubicBezTo>
                <a:close/>
                <a:moveTo>
                  <a:pt x="267141" y="408516"/>
                </a:moveTo>
                <a:cubicBezTo>
                  <a:pt x="263737" y="408516"/>
                  <a:pt x="249272" y="419790"/>
                  <a:pt x="223745" y="442339"/>
                </a:cubicBezTo>
                <a:cubicBezTo>
                  <a:pt x="215236" y="449997"/>
                  <a:pt x="210343" y="452125"/>
                  <a:pt x="209067" y="448721"/>
                </a:cubicBezTo>
                <a:cubicBezTo>
                  <a:pt x="208642" y="447019"/>
                  <a:pt x="209918" y="444254"/>
                  <a:pt x="212896" y="440425"/>
                </a:cubicBezTo>
                <a:cubicBezTo>
                  <a:pt x="224809" y="424258"/>
                  <a:pt x="230765" y="414898"/>
                  <a:pt x="230765" y="412345"/>
                </a:cubicBezTo>
                <a:cubicBezTo>
                  <a:pt x="230765" y="407665"/>
                  <a:pt x="221831" y="408729"/>
                  <a:pt x="203962" y="415536"/>
                </a:cubicBezTo>
                <a:cubicBezTo>
                  <a:pt x="193325" y="419365"/>
                  <a:pt x="185987" y="422981"/>
                  <a:pt x="181945" y="426385"/>
                </a:cubicBezTo>
                <a:cubicBezTo>
                  <a:pt x="177903" y="429789"/>
                  <a:pt x="174606" y="435532"/>
                  <a:pt x="172053" y="443616"/>
                </a:cubicBezTo>
                <a:cubicBezTo>
                  <a:pt x="167799" y="456805"/>
                  <a:pt x="165778" y="466484"/>
                  <a:pt x="165990" y="472653"/>
                </a:cubicBezTo>
                <a:cubicBezTo>
                  <a:pt x="166203" y="478822"/>
                  <a:pt x="168862" y="486161"/>
                  <a:pt x="173968" y="494670"/>
                </a:cubicBezTo>
                <a:cubicBezTo>
                  <a:pt x="185880" y="515942"/>
                  <a:pt x="199495" y="533811"/>
                  <a:pt x="214811" y="548276"/>
                </a:cubicBezTo>
                <a:cubicBezTo>
                  <a:pt x="230127" y="562742"/>
                  <a:pt x="244592" y="571038"/>
                  <a:pt x="258207" y="573165"/>
                </a:cubicBezTo>
                <a:cubicBezTo>
                  <a:pt x="266716" y="574867"/>
                  <a:pt x="272353" y="573059"/>
                  <a:pt x="275118" y="567741"/>
                </a:cubicBezTo>
                <a:cubicBezTo>
                  <a:pt x="277884" y="562423"/>
                  <a:pt x="279054" y="551042"/>
                  <a:pt x="278628" y="533598"/>
                </a:cubicBezTo>
                <a:cubicBezTo>
                  <a:pt x="278628" y="515729"/>
                  <a:pt x="277990" y="506370"/>
                  <a:pt x="276714" y="505519"/>
                </a:cubicBezTo>
                <a:cubicBezTo>
                  <a:pt x="275863" y="504668"/>
                  <a:pt x="268417" y="505306"/>
                  <a:pt x="254378" y="507433"/>
                </a:cubicBezTo>
                <a:cubicBezTo>
                  <a:pt x="240338" y="509560"/>
                  <a:pt x="229914" y="511688"/>
                  <a:pt x="223107" y="513815"/>
                </a:cubicBezTo>
                <a:cubicBezTo>
                  <a:pt x="209493" y="517644"/>
                  <a:pt x="198644" y="513389"/>
                  <a:pt x="190560" y="501051"/>
                </a:cubicBezTo>
                <a:lnTo>
                  <a:pt x="183540" y="490202"/>
                </a:lnTo>
                <a:lnTo>
                  <a:pt x="188646" y="478715"/>
                </a:lnTo>
                <a:cubicBezTo>
                  <a:pt x="196304" y="461697"/>
                  <a:pt x="202685" y="453401"/>
                  <a:pt x="207791" y="453826"/>
                </a:cubicBezTo>
                <a:cubicBezTo>
                  <a:pt x="210769" y="454252"/>
                  <a:pt x="211833" y="457868"/>
                  <a:pt x="210982" y="464675"/>
                </a:cubicBezTo>
                <a:cubicBezTo>
                  <a:pt x="210556" y="470632"/>
                  <a:pt x="210875" y="474035"/>
                  <a:pt x="211939" y="474886"/>
                </a:cubicBezTo>
                <a:cubicBezTo>
                  <a:pt x="213003" y="475737"/>
                  <a:pt x="221937" y="474886"/>
                  <a:pt x="238742" y="472334"/>
                </a:cubicBezTo>
                <a:cubicBezTo>
                  <a:pt x="255548" y="469781"/>
                  <a:pt x="265865" y="468717"/>
                  <a:pt x="269694" y="469143"/>
                </a:cubicBezTo>
                <a:cubicBezTo>
                  <a:pt x="272672" y="469568"/>
                  <a:pt x="274480" y="468824"/>
                  <a:pt x="275118" y="466909"/>
                </a:cubicBezTo>
                <a:cubicBezTo>
                  <a:pt x="275756" y="464995"/>
                  <a:pt x="276288" y="459570"/>
                  <a:pt x="276714" y="450636"/>
                </a:cubicBezTo>
                <a:cubicBezTo>
                  <a:pt x="277139" y="438723"/>
                  <a:pt x="276395" y="428725"/>
                  <a:pt x="274480" y="420641"/>
                </a:cubicBezTo>
                <a:cubicBezTo>
                  <a:pt x="272566" y="412558"/>
                  <a:pt x="270119" y="408516"/>
                  <a:pt x="267141" y="408516"/>
                </a:cubicBezTo>
                <a:close/>
                <a:moveTo>
                  <a:pt x="2059455" y="383787"/>
                </a:moveTo>
                <a:cubicBezTo>
                  <a:pt x="2059030" y="384106"/>
                  <a:pt x="2058711" y="385116"/>
                  <a:pt x="2058498" y="386818"/>
                </a:cubicBezTo>
                <a:cubicBezTo>
                  <a:pt x="2058073" y="390647"/>
                  <a:pt x="2057860" y="398305"/>
                  <a:pt x="2057860" y="409792"/>
                </a:cubicBezTo>
                <a:cubicBezTo>
                  <a:pt x="2057860" y="429363"/>
                  <a:pt x="2057222" y="443084"/>
                  <a:pt x="2055946" y="450955"/>
                </a:cubicBezTo>
                <a:cubicBezTo>
                  <a:pt x="2054669" y="458826"/>
                  <a:pt x="2055307" y="463186"/>
                  <a:pt x="2057860" y="464037"/>
                </a:cubicBezTo>
                <a:cubicBezTo>
                  <a:pt x="2063816" y="466165"/>
                  <a:pt x="2069772" y="462548"/>
                  <a:pt x="2075729" y="453188"/>
                </a:cubicBezTo>
                <a:cubicBezTo>
                  <a:pt x="2081685" y="443828"/>
                  <a:pt x="2085940" y="431703"/>
                  <a:pt x="2088492" y="416812"/>
                </a:cubicBezTo>
                <a:cubicBezTo>
                  <a:pt x="2089769" y="409580"/>
                  <a:pt x="2089556" y="405963"/>
                  <a:pt x="2087854" y="405963"/>
                </a:cubicBezTo>
                <a:cubicBezTo>
                  <a:pt x="2087429" y="405963"/>
                  <a:pt x="2086365" y="406176"/>
                  <a:pt x="2084663" y="406602"/>
                </a:cubicBezTo>
                <a:cubicBezTo>
                  <a:pt x="2081260" y="407878"/>
                  <a:pt x="2076899" y="405432"/>
                  <a:pt x="2071581" y="399263"/>
                </a:cubicBezTo>
                <a:cubicBezTo>
                  <a:pt x="2066263" y="393093"/>
                  <a:pt x="2062753" y="388307"/>
                  <a:pt x="2061051" y="384904"/>
                </a:cubicBezTo>
                <a:cubicBezTo>
                  <a:pt x="2060413" y="383840"/>
                  <a:pt x="2059881" y="383468"/>
                  <a:pt x="2059455" y="383787"/>
                </a:cubicBezTo>
                <a:close/>
                <a:moveTo>
                  <a:pt x="2878872" y="360972"/>
                </a:moveTo>
                <a:cubicBezTo>
                  <a:pt x="2877808" y="360334"/>
                  <a:pt x="2876426" y="361504"/>
                  <a:pt x="2874724" y="364482"/>
                </a:cubicBezTo>
                <a:cubicBezTo>
                  <a:pt x="2873022" y="366609"/>
                  <a:pt x="2869618" y="369056"/>
                  <a:pt x="2864513" y="371821"/>
                </a:cubicBezTo>
                <a:cubicBezTo>
                  <a:pt x="2859408" y="374586"/>
                  <a:pt x="2853664" y="374693"/>
                  <a:pt x="2847282" y="372140"/>
                </a:cubicBezTo>
                <a:cubicBezTo>
                  <a:pt x="2840901" y="369587"/>
                  <a:pt x="2836965" y="369481"/>
                  <a:pt x="2835476" y="371821"/>
                </a:cubicBezTo>
                <a:cubicBezTo>
                  <a:pt x="2833987" y="374161"/>
                  <a:pt x="2830902" y="374905"/>
                  <a:pt x="2826222" y="374055"/>
                </a:cubicBezTo>
                <a:cubicBezTo>
                  <a:pt x="2821543" y="373204"/>
                  <a:pt x="2817926" y="374267"/>
                  <a:pt x="2815374" y="377245"/>
                </a:cubicBezTo>
                <a:cubicBezTo>
                  <a:pt x="2812396" y="380649"/>
                  <a:pt x="2811970" y="384584"/>
                  <a:pt x="2814097" y="389052"/>
                </a:cubicBezTo>
                <a:cubicBezTo>
                  <a:pt x="2816224" y="393519"/>
                  <a:pt x="2819628" y="396391"/>
                  <a:pt x="2824308" y="397667"/>
                </a:cubicBezTo>
                <a:cubicBezTo>
                  <a:pt x="2828988" y="398518"/>
                  <a:pt x="2832924" y="403411"/>
                  <a:pt x="2836114" y="412345"/>
                </a:cubicBezTo>
                <a:cubicBezTo>
                  <a:pt x="2839305" y="421280"/>
                  <a:pt x="2840901" y="427449"/>
                  <a:pt x="2840901" y="430852"/>
                </a:cubicBezTo>
                <a:cubicBezTo>
                  <a:pt x="2840901" y="433405"/>
                  <a:pt x="2842071" y="436489"/>
                  <a:pt x="2844411" y="440106"/>
                </a:cubicBezTo>
                <a:cubicBezTo>
                  <a:pt x="2846750" y="443722"/>
                  <a:pt x="2848772" y="445530"/>
                  <a:pt x="2850473" y="445530"/>
                </a:cubicBezTo>
                <a:cubicBezTo>
                  <a:pt x="2851750" y="445530"/>
                  <a:pt x="2854302" y="447232"/>
                  <a:pt x="2858131" y="450636"/>
                </a:cubicBezTo>
                <a:cubicBezTo>
                  <a:pt x="2860684" y="453188"/>
                  <a:pt x="2864939" y="456166"/>
                  <a:pt x="2870895" y="459570"/>
                </a:cubicBezTo>
                <a:cubicBezTo>
                  <a:pt x="2876851" y="462974"/>
                  <a:pt x="2880255" y="464250"/>
                  <a:pt x="2881106" y="463399"/>
                </a:cubicBezTo>
                <a:cubicBezTo>
                  <a:pt x="2881531" y="462974"/>
                  <a:pt x="2882276" y="457017"/>
                  <a:pt x="2883339" y="445530"/>
                </a:cubicBezTo>
                <a:cubicBezTo>
                  <a:pt x="2884403" y="434043"/>
                  <a:pt x="2885360" y="427555"/>
                  <a:pt x="2886211" y="426066"/>
                </a:cubicBezTo>
                <a:cubicBezTo>
                  <a:pt x="2887062" y="424577"/>
                  <a:pt x="2886530" y="423300"/>
                  <a:pt x="2884616" y="422237"/>
                </a:cubicBezTo>
                <a:cubicBezTo>
                  <a:pt x="2882701" y="421173"/>
                  <a:pt x="2881744" y="413196"/>
                  <a:pt x="2881744" y="398305"/>
                </a:cubicBezTo>
                <a:cubicBezTo>
                  <a:pt x="2881744" y="383415"/>
                  <a:pt x="2881531" y="373416"/>
                  <a:pt x="2881106" y="368311"/>
                </a:cubicBezTo>
                <a:cubicBezTo>
                  <a:pt x="2880680" y="364057"/>
                  <a:pt x="2879936" y="361610"/>
                  <a:pt x="2878872" y="360972"/>
                </a:cubicBezTo>
                <a:close/>
                <a:moveTo>
                  <a:pt x="927014" y="340550"/>
                </a:moveTo>
                <a:cubicBezTo>
                  <a:pt x="926801" y="340763"/>
                  <a:pt x="926589" y="341295"/>
                  <a:pt x="926376" y="342146"/>
                </a:cubicBezTo>
                <a:cubicBezTo>
                  <a:pt x="925950" y="345549"/>
                  <a:pt x="925738" y="352782"/>
                  <a:pt x="925738" y="363844"/>
                </a:cubicBezTo>
                <a:cubicBezTo>
                  <a:pt x="925738" y="376607"/>
                  <a:pt x="926057" y="384372"/>
                  <a:pt x="926695" y="387137"/>
                </a:cubicBezTo>
                <a:cubicBezTo>
                  <a:pt x="927333" y="389903"/>
                  <a:pt x="928928" y="391285"/>
                  <a:pt x="931481" y="391285"/>
                </a:cubicBezTo>
                <a:cubicBezTo>
                  <a:pt x="937863" y="391285"/>
                  <a:pt x="941479" y="389796"/>
                  <a:pt x="942330" y="386818"/>
                </a:cubicBezTo>
                <a:cubicBezTo>
                  <a:pt x="943181" y="383840"/>
                  <a:pt x="941479" y="377033"/>
                  <a:pt x="937225" y="366396"/>
                </a:cubicBezTo>
                <a:cubicBezTo>
                  <a:pt x="932119" y="353208"/>
                  <a:pt x="928928" y="344699"/>
                  <a:pt x="927652" y="340869"/>
                </a:cubicBezTo>
                <a:cubicBezTo>
                  <a:pt x="927439" y="340444"/>
                  <a:pt x="927227" y="340338"/>
                  <a:pt x="927014" y="340550"/>
                </a:cubicBezTo>
                <a:close/>
                <a:moveTo>
                  <a:pt x="251187" y="334488"/>
                </a:moveTo>
                <a:cubicBezTo>
                  <a:pt x="247783" y="333211"/>
                  <a:pt x="238742" y="336615"/>
                  <a:pt x="224064" y="344699"/>
                </a:cubicBezTo>
                <a:cubicBezTo>
                  <a:pt x="209386" y="352782"/>
                  <a:pt x="197793" y="360653"/>
                  <a:pt x="189284" y="368311"/>
                </a:cubicBezTo>
                <a:cubicBezTo>
                  <a:pt x="185880" y="371715"/>
                  <a:pt x="183115" y="375650"/>
                  <a:pt x="180987" y="380117"/>
                </a:cubicBezTo>
                <a:cubicBezTo>
                  <a:pt x="178860" y="384584"/>
                  <a:pt x="178647" y="387456"/>
                  <a:pt x="180349" y="388733"/>
                </a:cubicBezTo>
                <a:cubicBezTo>
                  <a:pt x="181200" y="389584"/>
                  <a:pt x="191836" y="387563"/>
                  <a:pt x="212258" y="382670"/>
                </a:cubicBezTo>
                <a:cubicBezTo>
                  <a:pt x="232680" y="377777"/>
                  <a:pt x="246719" y="375969"/>
                  <a:pt x="254378" y="377245"/>
                </a:cubicBezTo>
                <a:lnTo>
                  <a:pt x="266503" y="379160"/>
                </a:lnTo>
                <a:lnTo>
                  <a:pt x="264588" y="367673"/>
                </a:lnTo>
                <a:cubicBezTo>
                  <a:pt x="263312" y="359589"/>
                  <a:pt x="261291" y="352250"/>
                  <a:pt x="258526" y="345656"/>
                </a:cubicBezTo>
                <a:cubicBezTo>
                  <a:pt x="255760" y="339061"/>
                  <a:pt x="253314" y="335339"/>
                  <a:pt x="251187" y="334488"/>
                </a:cubicBezTo>
                <a:close/>
                <a:moveTo>
                  <a:pt x="2795431" y="314345"/>
                </a:moveTo>
                <a:cubicBezTo>
                  <a:pt x="2793835" y="314585"/>
                  <a:pt x="2792399" y="315342"/>
                  <a:pt x="2791123" y="316619"/>
                </a:cubicBezTo>
                <a:cubicBezTo>
                  <a:pt x="2789846" y="317895"/>
                  <a:pt x="2786868" y="323426"/>
                  <a:pt x="2782188" y="333211"/>
                </a:cubicBezTo>
                <a:cubicBezTo>
                  <a:pt x="2779210" y="340019"/>
                  <a:pt x="2777508" y="344805"/>
                  <a:pt x="2777083" y="347570"/>
                </a:cubicBezTo>
                <a:cubicBezTo>
                  <a:pt x="2776658" y="350336"/>
                  <a:pt x="2777083" y="354058"/>
                  <a:pt x="2778360" y="358738"/>
                </a:cubicBezTo>
                <a:cubicBezTo>
                  <a:pt x="2780487" y="365546"/>
                  <a:pt x="2782401" y="369375"/>
                  <a:pt x="2784103" y="370226"/>
                </a:cubicBezTo>
                <a:cubicBezTo>
                  <a:pt x="2785805" y="371502"/>
                  <a:pt x="2791655" y="368524"/>
                  <a:pt x="2801653" y="361291"/>
                </a:cubicBezTo>
                <a:cubicBezTo>
                  <a:pt x="2811651" y="354058"/>
                  <a:pt x="2817926" y="348528"/>
                  <a:pt x="2820479" y="344699"/>
                </a:cubicBezTo>
                <a:cubicBezTo>
                  <a:pt x="2822181" y="341295"/>
                  <a:pt x="2822712" y="338742"/>
                  <a:pt x="2822074" y="337040"/>
                </a:cubicBezTo>
                <a:cubicBezTo>
                  <a:pt x="2821436" y="335339"/>
                  <a:pt x="2818777" y="331722"/>
                  <a:pt x="2814097" y="326191"/>
                </a:cubicBezTo>
                <a:cubicBezTo>
                  <a:pt x="2806439" y="317576"/>
                  <a:pt x="2800217" y="313627"/>
                  <a:pt x="2795431" y="314345"/>
                </a:cubicBezTo>
                <a:close/>
                <a:moveTo>
                  <a:pt x="4119804" y="312790"/>
                </a:moveTo>
                <a:cubicBezTo>
                  <a:pt x="4118527" y="312790"/>
                  <a:pt x="4114166" y="315662"/>
                  <a:pt x="4106721" y="321405"/>
                </a:cubicBezTo>
                <a:cubicBezTo>
                  <a:pt x="4099276" y="327149"/>
                  <a:pt x="4088746" y="331297"/>
                  <a:pt x="4075131" y="333850"/>
                </a:cubicBezTo>
                <a:cubicBezTo>
                  <a:pt x="4060240" y="336402"/>
                  <a:pt x="4050668" y="339061"/>
                  <a:pt x="4046414" y="341827"/>
                </a:cubicBezTo>
                <a:cubicBezTo>
                  <a:pt x="4042159" y="344592"/>
                  <a:pt x="4040032" y="349804"/>
                  <a:pt x="4040032" y="357462"/>
                </a:cubicBezTo>
                <a:cubicBezTo>
                  <a:pt x="4040032" y="369375"/>
                  <a:pt x="4043860" y="378735"/>
                  <a:pt x="4051518" y="385542"/>
                </a:cubicBezTo>
                <a:cubicBezTo>
                  <a:pt x="4055348" y="388945"/>
                  <a:pt x="4058326" y="388945"/>
                  <a:pt x="4060454" y="385542"/>
                </a:cubicBezTo>
                <a:cubicBezTo>
                  <a:pt x="4061730" y="383840"/>
                  <a:pt x="4069707" y="379373"/>
                  <a:pt x="4084384" y="372140"/>
                </a:cubicBezTo>
                <a:cubicBezTo>
                  <a:pt x="4099063" y="364907"/>
                  <a:pt x="4107678" y="361291"/>
                  <a:pt x="4110231" y="361291"/>
                </a:cubicBezTo>
                <a:cubicBezTo>
                  <a:pt x="4115762" y="361291"/>
                  <a:pt x="4119378" y="351293"/>
                  <a:pt x="4121080" y="331297"/>
                </a:cubicBezTo>
                <a:cubicBezTo>
                  <a:pt x="4121505" y="327893"/>
                  <a:pt x="4121718" y="324702"/>
                  <a:pt x="4121718" y="321724"/>
                </a:cubicBezTo>
                <a:cubicBezTo>
                  <a:pt x="4121718" y="318746"/>
                  <a:pt x="4121505" y="316406"/>
                  <a:pt x="4121080" y="314704"/>
                </a:cubicBezTo>
                <a:cubicBezTo>
                  <a:pt x="4120654" y="313003"/>
                  <a:pt x="4120228" y="312364"/>
                  <a:pt x="4119804" y="312790"/>
                </a:cubicBezTo>
                <a:close/>
                <a:moveTo>
                  <a:pt x="1567103" y="312790"/>
                </a:moveTo>
                <a:cubicBezTo>
                  <a:pt x="1565827" y="312790"/>
                  <a:pt x="1561466" y="315662"/>
                  <a:pt x="1554021" y="321405"/>
                </a:cubicBezTo>
                <a:cubicBezTo>
                  <a:pt x="1546576" y="327149"/>
                  <a:pt x="1536046" y="331297"/>
                  <a:pt x="1522431" y="333850"/>
                </a:cubicBezTo>
                <a:cubicBezTo>
                  <a:pt x="1507541" y="336402"/>
                  <a:pt x="1497968" y="339061"/>
                  <a:pt x="1493713" y="341827"/>
                </a:cubicBezTo>
                <a:cubicBezTo>
                  <a:pt x="1489459" y="344592"/>
                  <a:pt x="1487332" y="349804"/>
                  <a:pt x="1487332" y="357462"/>
                </a:cubicBezTo>
                <a:cubicBezTo>
                  <a:pt x="1487332" y="369375"/>
                  <a:pt x="1491161" y="378735"/>
                  <a:pt x="1498819" y="385542"/>
                </a:cubicBezTo>
                <a:cubicBezTo>
                  <a:pt x="1502648" y="388945"/>
                  <a:pt x="1505626" y="388945"/>
                  <a:pt x="1507753" y="385542"/>
                </a:cubicBezTo>
                <a:cubicBezTo>
                  <a:pt x="1509030" y="383840"/>
                  <a:pt x="1517007" y="379373"/>
                  <a:pt x="1531685" y="372140"/>
                </a:cubicBezTo>
                <a:cubicBezTo>
                  <a:pt x="1546363" y="364907"/>
                  <a:pt x="1554978" y="361291"/>
                  <a:pt x="1557531" y="361291"/>
                </a:cubicBezTo>
                <a:cubicBezTo>
                  <a:pt x="1563062" y="361291"/>
                  <a:pt x="1566678" y="351293"/>
                  <a:pt x="1568380" y="331297"/>
                </a:cubicBezTo>
                <a:cubicBezTo>
                  <a:pt x="1568805" y="327893"/>
                  <a:pt x="1569018" y="324702"/>
                  <a:pt x="1569018" y="321724"/>
                </a:cubicBezTo>
                <a:cubicBezTo>
                  <a:pt x="1569018" y="318746"/>
                  <a:pt x="1568805" y="316406"/>
                  <a:pt x="1568380" y="314704"/>
                </a:cubicBezTo>
                <a:cubicBezTo>
                  <a:pt x="1567954" y="313003"/>
                  <a:pt x="1567529" y="312364"/>
                  <a:pt x="1567103" y="312790"/>
                </a:cubicBezTo>
                <a:close/>
                <a:moveTo>
                  <a:pt x="2710075" y="301303"/>
                </a:moveTo>
                <a:cubicBezTo>
                  <a:pt x="2708373" y="301303"/>
                  <a:pt x="2707522" y="302154"/>
                  <a:pt x="2707522" y="303855"/>
                </a:cubicBezTo>
                <a:cubicBezTo>
                  <a:pt x="2707522" y="305557"/>
                  <a:pt x="2708905" y="306408"/>
                  <a:pt x="2711670" y="306408"/>
                </a:cubicBezTo>
                <a:cubicBezTo>
                  <a:pt x="2714436" y="306408"/>
                  <a:pt x="2715286" y="305557"/>
                  <a:pt x="2714223" y="303855"/>
                </a:cubicBezTo>
                <a:cubicBezTo>
                  <a:pt x="2713159" y="302154"/>
                  <a:pt x="2711776" y="301303"/>
                  <a:pt x="2710075" y="301303"/>
                </a:cubicBezTo>
                <a:close/>
                <a:moveTo>
                  <a:pt x="884256" y="291092"/>
                </a:moveTo>
                <a:cubicBezTo>
                  <a:pt x="883405" y="291092"/>
                  <a:pt x="879257" y="293538"/>
                  <a:pt x="871812" y="298431"/>
                </a:cubicBezTo>
                <a:cubicBezTo>
                  <a:pt x="864366" y="303324"/>
                  <a:pt x="858091" y="307684"/>
                  <a:pt x="852986" y="311513"/>
                </a:cubicBezTo>
                <a:cubicBezTo>
                  <a:pt x="848731" y="314917"/>
                  <a:pt x="847029" y="317257"/>
                  <a:pt x="847880" y="318533"/>
                </a:cubicBezTo>
                <a:cubicBezTo>
                  <a:pt x="848731" y="319810"/>
                  <a:pt x="852347" y="320448"/>
                  <a:pt x="858729" y="320448"/>
                </a:cubicBezTo>
                <a:cubicBezTo>
                  <a:pt x="868940" y="320448"/>
                  <a:pt x="873195" y="326617"/>
                  <a:pt x="871493" y="338955"/>
                </a:cubicBezTo>
                <a:cubicBezTo>
                  <a:pt x="870642" y="344060"/>
                  <a:pt x="870216" y="347251"/>
                  <a:pt x="870216" y="348528"/>
                </a:cubicBezTo>
                <a:cubicBezTo>
                  <a:pt x="870216" y="349804"/>
                  <a:pt x="867238" y="351506"/>
                  <a:pt x="861282" y="353633"/>
                </a:cubicBezTo>
                <a:cubicBezTo>
                  <a:pt x="850646" y="357887"/>
                  <a:pt x="825544" y="378735"/>
                  <a:pt x="785977" y="416174"/>
                </a:cubicBezTo>
                <a:cubicBezTo>
                  <a:pt x="781297" y="420854"/>
                  <a:pt x="773958" y="426810"/>
                  <a:pt x="763960" y="434043"/>
                </a:cubicBezTo>
                <a:cubicBezTo>
                  <a:pt x="753962" y="441276"/>
                  <a:pt x="747687" y="446594"/>
                  <a:pt x="745134" y="449997"/>
                </a:cubicBezTo>
                <a:cubicBezTo>
                  <a:pt x="743007" y="452550"/>
                  <a:pt x="742050" y="453933"/>
                  <a:pt x="742262" y="454146"/>
                </a:cubicBezTo>
                <a:cubicBezTo>
                  <a:pt x="742475" y="454358"/>
                  <a:pt x="743858" y="454039"/>
                  <a:pt x="746410" y="453188"/>
                </a:cubicBezTo>
                <a:cubicBezTo>
                  <a:pt x="749814" y="451487"/>
                  <a:pt x="755558" y="449359"/>
                  <a:pt x="763641" y="446807"/>
                </a:cubicBezTo>
                <a:cubicBezTo>
                  <a:pt x="771725" y="444254"/>
                  <a:pt x="776724" y="442233"/>
                  <a:pt x="778638" y="440744"/>
                </a:cubicBezTo>
                <a:cubicBezTo>
                  <a:pt x="780553" y="439255"/>
                  <a:pt x="784701" y="437447"/>
                  <a:pt x="791083" y="435319"/>
                </a:cubicBezTo>
                <a:cubicBezTo>
                  <a:pt x="799166" y="433192"/>
                  <a:pt x="826608" y="423620"/>
                  <a:pt x="873407" y="406602"/>
                </a:cubicBezTo>
                <a:cubicBezTo>
                  <a:pt x="878513" y="404900"/>
                  <a:pt x="881916" y="403198"/>
                  <a:pt x="883618" y="401496"/>
                </a:cubicBezTo>
                <a:cubicBezTo>
                  <a:pt x="885320" y="399794"/>
                  <a:pt x="886596" y="397029"/>
                  <a:pt x="887447" y="393200"/>
                </a:cubicBezTo>
                <a:cubicBezTo>
                  <a:pt x="888298" y="387669"/>
                  <a:pt x="888511" y="381925"/>
                  <a:pt x="888085" y="375969"/>
                </a:cubicBezTo>
                <a:cubicBezTo>
                  <a:pt x="887660" y="370013"/>
                  <a:pt x="887234" y="354271"/>
                  <a:pt x="886809" y="328744"/>
                </a:cubicBezTo>
                <a:cubicBezTo>
                  <a:pt x="886809" y="321937"/>
                  <a:pt x="886702" y="315662"/>
                  <a:pt x="886490" y="309918"/>
                </a:cubicBezTo>
                <a:cubicBezTo>
                  <a:pt x="886277" y="304174"/>
                  <a:pt x="885958" y="299601"/>
                  <a:pt x="885533" y="296197"/>
                </a:cubicBezTo>
                <a:cubicBezTo>
                  <a:pt x="885107" y="292794"/>
                  <a:pt x="884682" y="291092"/>
                  <a:pt x="884256" y="291092"/>
                </a:cubicBezTo>
                <a:close/>
                <a:moveTo>
                  <a:pt x="4188726" y="277052"/>
                </a:moveTo>
                <a:cubicBezTo>
                  <a:pt x="4185322" y="277052"/>
                  <a:pt x="4179686" y="278860"/>
                  <a:pt x="4171815" y="282477"/>
                </a:cubicBezTo>
                <a:cubicBezTo>
                  <a:pt x="4163944" y="286093"/>
                  <a:pt x="4160008" y="288752"/>
                  <a:pt x="4160008" y="290454"/>
                </a:cubicBezTo>
                <a:cubicBezTo>
                  <a:pt x="4160008" y="292155"/>
                  <a:pt x="4161817" y="294815"/>
                  <a:pt x="4165433" y="298431"/>
                </a:cubicBezTo>
                <a:cubicBezTo>
                  <a:pt x="4169050" y="302047"/>
                  <a:pt x="4171921" y="303855"/>
                  <a:pt x="4174048" y="303855"/>
                </a:cubicBezTo>
                <a:cubicBezTo>
                  <a:pt x="4176176" y="303855"/>
                  <a:pt x="4180217" y="300664"/>
                  <a:pt x="4186174" y="294283"/>
                </a:cubicBezTo>
                <a:cubicBezTo>
                  <a:pt x="4192130" y="287901"/>
                  <a:pt x="4195108" y="283646"/>
                  <a:pt x="4195108" y="281519"/>
                </a:cubicBezTo>
                <a:cubicBezTo>
                  <a:pt x="4195108" y="278541"/>
                  <a:pt x="4192980" y="277052"/>
                  <a:pt x="4188726" y="277052"/>
                </a:cubicBezTo>
                <a:close/>
                <a:moveTo>
                  <a:pt x="1636026" y="277052"/>
                </a:moveTo>
                <a:cubicBezTo>
                  <a:pt x="1632623" y="277052"/>
                  <a:pt x="1626986" y="278860"/>
                  <a:pt x="1619115" y="282477"/>
                </a:cubicBezTo>
                <a:cubicBezTo>
                  <a:pt x="1611244" y="286093"/>
                  <a:pt x="1607309" y="288752"/>
                  <a:pt x="1607309" y="290454"/>
                </a:cubicBezTo>
                <a:cubicBezTo>
                  <a:pt x="1607309" y="292155"/>
                  <a:pt x="1609117" y="294815"/>
                  <a:pt x="1612733" y="298431"/>
                </a:cubicBezTo>
                <a:cubicBezTo>
                  <a:pt x="1616349" y="302047"/>
                  <a:pt x="1619221" y="303855"/>
                  <a:pt x="1621348" y="303855"/>
                </a:cubicBezTo>
                <a:cubicBezTo>
                  <a:pt x="1623476" y="303855"/>
                  <a:pt x="1627517" y="300664"/>
                  <a:pt x="1633474" y="294283"/>
                </a:cubicBezTo>
                <a:cubicBezTo>
                  <a:pt x="1639430" y="287901"/>
                  <a:pt x="1642408" y="283646"/>
                  <a:pt x="1642408" y="281519"/>
                </a:cubicBezTo>
                <a:cubicBezTo>
                  <a:pt x="1642408" y="278541"/>
                  <a:pt x="1640281" y="277052"/>
                  <a:pt x="1636026" y="277052"/>
                </a:cubicBezTo>
                <a:close/>
                <a:moveTo>
                  <a:pt x="197580" y="256630"/>
                </a:moveTo>
                <a:cubicBezTo>
                  <a:pt x="195453" y="257056"/>
                  <a:pt x="187795" y="259821"/>
                  <a:pt x="174606" y="264927"/>
                </a:cubicBezTo>
                <a:cubicBezTo>
                  <a:pt x="168224" y="267479"/>
                  <a:pt x="161629" y="270458"/>
                  <a:pt x="154822" y="273861"/>
                </a:cubicBezTo>
                <a:cubicBezTo>
                  <a:pt x="148015" y="277265"/>
                  <a:pt x="142591" y="280243"/>
                  <a:pt x="138549" y="282796"/>
                </a:cubicBezTo>
                <a:cubicBezTo>
                  <a:pt x="134507" y="285348"/>
                  <a:pt x="132912" y="287050"/>
                  <a:pt x="133762" y="287901"/>
                </a:cubicBezTo>
                <a:cubicBezTo>
                  <a:pt x="134613" y="288752"/>
                  <a:pt x="142697" y="286625"/>
                  <a:pt x="158013" y="281519"/>
                </a:cubicBezTo>
                <a:cubicBezTo>
                  <a:pt x="173329" y="276414"/>
                  <a:pt x="183327" y="272372"/>
                  <a:pt x="188007" y="269394"/>
                </a:cubicBezTo>
                <a:cubicBezTo>
                  <a:pt x="194389" y="265990"/>
                  <a:pt x="198005" y="262799"/>
                  <a:pt x="198856" y="259821"/>
                </a:cubicBezTo>
                <a:cubicBezTo>
                  <a:pt x="200133" y="257269"/>
                  <a:pt x="199707" y="256205"/>
                  <a:pt x="197580" y="256630"/>
                </a:cubicBezTo>
                <a:close/>
                <a:moveTo>
                  <a:pt x="4103849" y="250249"/>
                </a:moveTo>
                <a:cubicBezTo>
                  <a:pt x="4099595" y="248972"/>
                  <a:pt x="4086831" y="258651"/>
                  <a:pt x="4065558" y="279286"/>
                </a:cubicBezTo>
                <a:cubicBezTo>
                  <a:pt x="4044286" y="299920"/>
                  <a:pt x="4032586" y="313853"/>
                  <a:pt x="4030459" y="321086"/>
                </a:cubicBezTo>
                <a:cubicBezTo>
                  <a:pt x="4029608" y="326191"/>
                  <a:pt x="4029821" y="328531"/>
                  <a:pt x="4031097" y="328106"/>
                </a:cubicBezTo>
                <a:cubicBezTo>
                  <a:pt x="4032799" y="328106"/>
                  <a:pt x="4034926" y="325766"/>
                  <a:pt x="4037479" y="321086"/>
                </a:cubicBezTo>
                <a:cubicBezTo>
                  <a:pt x="4040032" y="316832"/>
                  <a:pt x="4046732" y="311407"/>
                  <a:pt x="4057582" y="304813"/>
                </a:cubicBezTo>
                <a:cubicBezTo>
                  <a:pt x="4068430" y="298218"/>
                  <a:pt x="4079386" y="293006"/>
                  <a:pt x="4090448" y="289177"/>
                </a:cubicBezTo>
                <a:cubicBezTo>
                  <a:pt x="4099382" y="285774"/>
                  <a:pt x="4105551" y="282583"/>
                  <a:pt x="4108954" y="279605"/>
                </a:cubicBezTo>
                <a:cubicBezTo>
                  <a:pt x="4111507" y="277477"/>
                  <a:pt x="4112890" y="275457"/>
                  <a:pt x="4113102" y="273542"/>
                </a:cubicBezTo>
                <a:cubicBezTo>
                  <a:pt x="4113316" y="271627"/>
                  <a:pt x="4112570" y="268118"/>
                  <a:pt x="4110869" y="263012"/>
                </a:cubicBezTo>
                <a:cubicBezTo>
                  <a:pt x="4108316" y="255354"/>
                  <a:pt x="4105976" y="251100"/>
                  <a:pt x="4103849" y="250249"/>
                </a:cubicBezTo>
                <a:close/>
                <a:moveTo>
                  <a:pt x="1551149" y="250249"/>
                </a:moveTo>
                <a:cubicBezTo>
                  <a:pt x="1546895" y="248972"/>
                  <a:pt x="1534131" y="258651"/>
                  <a:pt x="1512859" y="279286"/>
                </a:cubicBezTo>
                <a:cubicBezTo>
                  <a:pt x="1491586" y="299920"/>
                  <a:pt x="1479886" y="313853"/>
                  <a:pt x="1477759" y="321086"/>
                </a:cubicBezTo>
                <a:cubicBezTo>
                  <a:pt x="1476908" y="326191"/>
                  <a:pt x="1477121" y="328531"/>
                  <a:pt x="1478397" y="328106"/>
                </a:cubicBezTo>
                <a:cubicBezTo>
                  <a:pt x="1480099" y="328106"/>
                  <a:pt x="1482226" y="325766"/>
                  <a:pt x="1484779" y="321086"/>
                </a:cubicBezTo>
                <a:cubicBezTo>
                  <a:pt x="1487332" y="316832"/>
                  <a:pt x="1494032" y="311407"/>
                  <a:pt x="1504882" y="304813"/>
                </a:cubicBezTo>
                <a:cubicBezTo>
                  <a:pt x="1515730" y="298218"/>
                  <a:pt x="1526686" y="293006"/>
                  <a:pt x="1537747" y="289177"/>
                </a:cubicBezTo>
                <a:cubicBezTo>
                  <a:pt x="1546682" y="285774"/>
                  <a:pt x="1552851" y="282583"/>
                  <a:pt x="1556255" y="279605"/>
                </a:cubicBezTo>
                <a:cubicBezTo>
                  <a:pt x="1558807" y="277477"/>
                  <a:pt x="1560190" y="275457"/>
                  <a:pt x="1560403" y="273542"/>
                </a:cubicBezTo>
                <a:cubicBezTo>
                  <a:pt x="1560615" y="271627"/>
                  <a:pt x="1559871" y="268118"/>
                  <a:pt x="1558169" y="263012"/>
                </a:cubicBezTo>
                <a:cubicBezTo>
                  <a:pt x="1555616" y="255354"/>
                  <a:pt x="1553276" y="251100"/>
                  <a:pt x="1551149" y="250249"/>
                </a:cubicBezTo>
                <a:close/>
                <a:moveTo>
                  <a:pt x="4105126" y="206215"/>
                </a:moveTo>
                <a:cubicBezTo>
                  <a:pt x="4096191" y="206640"/>
                  <a:pt x="4091724" y="208980"/>
                  <a:pt x="4091724" y="213234"/>
                </a:cubicBezTo>
                <a:cubicBezTo>
                  <a:pt x="4091724" y="217914"/>
                  <a:pt x="4095128" y="218340"/>
                  <a:pt x="4101934" y="214511"/>
                </a:cubicBezTo>
                <a:cubicBezTo>
                  <a:pt x="4103211" y="213660"/>
                  <a:pt x="4104487" y="212809"/>
                  <a:pt x="4105764" y="211958"/>
                </a:cubicBezTo>
                <a:lnTo>
                  <a:pt x="4112146" y="206215"/>
                </a:lnTo>
                <a:close/>
                <a:moveTo>
                  <a:pt x="1552426" y="206215"/>
                </a:moveTo>
                <a:cubicBezTo>
                  <a:pt x="1543491" y="206640"/>
                  <a:pt x="1539024" y="208980"/>
                  <a:pt x="1539024" y="213234"/>
                </a:cubicBezTo>
                <a:cubicBezTo>
                  <a:pt x="1539024" y="217914"/>
                  <a:pt x="1542428" y="218340"/>
                  <a:pt x="1549235" y="214511"/>
                </a:cubicBezTo>
                <a:cubicBezTo>
                  <a:pt x="1550511" y="213660"/>
                  <a:pt x="1551787" y="212809"/>
                  <a:pt x="1553064" y="211958"/>
                </a:cubicBezTo>
                <a:lnTo>
                  <a:pt x="1559445" y="206215"/>
                </a:lnTo>
                <a:close/>
                <a:moveTo>
                  <a:pt x="879789" y="199195"/>
                </a:moveTo>
                <a:lnTo>
                  <a:pt x="861920" y="209405"/>
                </a:lnTo>
                <a:cubicBezTo>
                  <a:pt x="850007" y="216638"/>
                  <a:pt x="837457" y="223871"/>
                  <a:pt x="824268" y="231103"/>
                </a:cubicBezTo>
                <a:cubicBezTo>
                  <a:pt x="812355" y="238336"/>
                  <a:pt x="806612" y="242591"/>
                  <a:pt x="807037" y="243867"/>
                </a:cubicBezTo>
                <a:cubicBezTo>
                  <a:pt x="809164" y="244718"/>
                  <a:pt x="818205" y="242271"/>
                  <a:pt x="834159" y="236528"/>
                </a:cubicBezTo>
                <a:cubicBezTo>
                  <a:pt x="850114" y="230784"/>
                  <a:pt x="862027" y="226423"/>
                  <a:pt x="869897" y="223445"/>
                </a:cubicBezTo>
                <a:cubicBezTo>
                  <a:pt x="877768" y="220467"/>
                  <a:pt x="882129" y="217808"/>
                  <a:pt x="882980" y="215468"/>
                </a:cubicBezTo>
                <a:cubicBezTo>
                  <a:pt x="883831" y="213128"/>
                  <a:pt x="883405" y="209831"/>
                  <a:pt x="881704" y="205576"/>
                </a:cubicBezTo>
                <a:close/>
                <a:moveTo>
                  <a:pt x="2558189" y="188346"/>
                </a:moveTo>
                <a:cubicBezTo>
                  <a:pt x="2559891" y="189622"/>
                  <a:pt x="2560316" y="198450"/>
                  <a:pt x="2559466" y="214830"/>
                </a:cubicBezTo>
                <a:cubicBezTo>
                  <a:pt x="2558615" y="231210"/>
                  <a:pt x="2557126" y="240251"/>
                  <a:pt x="2554998" y="241952"/>
                </a:cubicBezTo>
                <a:cubicBezTo>
                  <a:pt x="2552446" y="244505"/>
                  <a:pt x="2550956" y="243016"/>
                  <a:pt x="2550531" y="237485"/>
                </a:cubicBezTo>
                <a:cubicBezTo>
                  <a:pt x="2550106" y="232805"/>
                  <a:pt x="2550531" y="226211"/>
                  <a:pt x="2551807" y="217702"/>
                </a:cubicBezTo>
                <a:cubicBezTo>
                  <a:pt x="2553934" y="206640"/>
                  <a:pt x="2554998" y="198663"/>
                  <a:pt x="2554998" y="193770"/>
                </a:cubicBezTo>
                <a:cubicBezTo>
                  <a:pt x="2554998" y="188877"/>
                  <a:pt x="2556062" y="187069"/>
                  <a:pt x="2558189" y="188346"/>
                </a:cubicBezTo>
                <a:close/>
                <a:moveTo>
                  <a:pt x="1965325" y="187707"/>
                </a:moveTo>
                <a:cubicBezTo>
                  <a:pt x="1970856" y="187707"/>
                  <a:pt x="1972132" y="197280"/>
                  <a:pt x="1969154" y="216425"/>
                </a:cubicBezTo>
                <a:cubicBezTo>
                  <a:pt x="1964048" y="253014"/>
                  <a:pt x="1964899" y="281519"/>
                  <a:pt x="1971706" y="301941"/>
                </a:cubicBezTo>
                <a:cubicBezTo>
                  <a:pt x="1975535" y="313428"/>
                  <a:pt x="1979045" y="329595"/>
                  <a:pt x="1982236" y="350442"/>
                </a:cubicBezTo>
                <a:cubicBezTo>
                  <a:pt x="1985427" y="371289"/>
                  <a:pt x="1986384" y="385754"/>
                  <a:pt x="1985108" y="393838"/>
                </a:cubicBezTo>
                <a:cubicBezTo>
                  <a:pt x="1984257" y="402772"/>
                  <a:pt x="1982662" y="409154"/>
                  <a:pt x="1980322" y="412983"/>
                </a:cubicBezTo>
                <a:cubicBezTo>
                  <a:pt x="1977982" y="416812"/>
                  <a:pt x="1974897" y="418301"/>
                  <a:pt x="1971068" y="417451"/>
                </a:cubicBezTo>
                <a:cubicBezTo>
                  <a:pt x="1967239" y="416600"/>
                  <a:pt x="1961496" y="417025"/>
                  <a:pt x="1953838" y="418727"/>
                </a:cubicBezTo>
                <a:cubicBezTo>
                  <a:pt x="1945754" y="420854"/>
                  <a:pt x="1939159" y="420429"/>
                  <a:pt x="1934054" y="417451"/>
                </a:cubicBezTo>
                <a:cubicBezTo>
                  <a:pt x="1928949" y="414472"/>
                  <a:pt x="1924056" y="408091"/>
                  <a:pt x="1919376" y="398305"/>
                </a:cubicBezTo>
                <a:cubicBezTo>
                  <a:pt x="1915547" y="391073"/>
                  <a:pt x="1913207" y="385010"/>
                  <a:pt x="1912356" y="380117"/>
                </a:cubicBezTo>
                <a:cubicBezTo>
                  <a:pt x="1911505" y="375225"/>
                  <a:pt x="1911080" y="366396"/>
                  <a:pt x="1911080" y="353633"/>
                </a:cubicBezTo>
                <a:cubicBezTo>
                  <a:pt x="1911080" y="334488"/>
                  <a:pt x="1912356" y="316300"/>
                  <a:pt x="1914909" y="299069"/>
                </a:cubicBezTo>
                <a:cubicBezTo>
                  <a:pt x="1917462" y="281838"/>
                  <a:pt x="1918738" y="264927"/>
                  <a:pt x="1918738" y="248334"/>
                </a:cubicBezTo>
                <a:cubicBezTo>
                  <a:pt x="1919163" y="233869"/>
                  <a:pt x="1920333" y="226317"/>
                  <a:pt x="1922248" y="225679"/>
                </a:cubicBezTo>
                <a:cubicBezTo>
                  <a:pt x="1924162" y="225041"/>
                  <a:pt x="1929587" y="230040"/>
                  <a:pt x="1938521" y="240676"/>
                </a:cubicBezTo>
                <a:cubicBezTo>
                  <a:pt x="1945329" y="249185"/>
                  <a:pt x="1949477" y="252695"/>
                  <a:pt x="1950966" y="251206"/>
                </a:cubicBezTo>
                <a:cubicBezTo>
                  <a:pt x="1952455" y="249717"/>
                  <a:pt x="1954582" y="241740"/>
                  <a:pt x="1957347" y="227274"/>
                </a:cubicBezTo>
                <a:cubicBezTo>
                  <a:pt x="1960113" y="212809"/>
                  <a:pt x="1961496" y="202811"/>
                  <a:pt x="1961496" y="197280"/>
                </a:cubicBezTo>
                <a:cubicBezTo>
                  <a:pt x="1961496" y="190898"/>
                  <a:pt x="1962772" y="187707"/>
                  <a:pt x="1965325" y="187707"/>
                </a:cubicBezTo>
                <a:close/>
                <a:moveTo>
                  <a:pt x="4149000" y="154841"/>
                </a:moveTo>
                <a:cubicBezTo>
                  <a:pt x="4147192" y="155267"/>
                  <a:pt x="4144480" y="156862"/>
                  <a:pt x="4140863" y="159628"/>
                </a:cubicBezTo>
                <a:cubicBezTo>
                  <a:pt x="4136183" y="163031"/>
                  <a:pt x="4134482" y="165371"/>
                  <a:pt x="4135758" y="166648"/>
                </a:cubicBezTo>
                <a:cubicBezTo>
                  <a:pt x="4137034" y="167924"/>
                  <a:pt x="4140012" y="167073"/>
                  <a:pt x="4144692" y="164095"/>
                </a:cubicBezTo>
                <a:cubicBezTo>
                  <a:pt x="4149372" y="161117"/>
                  <a:pt x="4151712" y="158777"/>
                  <a:pt x="4151712" y="157075"/>
                </a:cubicBezTo>
                <a:cubicBezTo>
                  <a:pt x="4151712" y="155161"/>
                  <a:pt x="4150808" y="154416"/>
                  <a:pt x="4149000" y="154841"/>
                </a:cubicBezTo>
                <a:close/>
                <a:moveTo>
                  <a:pt x="1596300" y="154841"/>
                </a:moveTo>
                <a:cubicBezTo>
                  <a:pt x="1594492" y="155267"/>
                  <a:pt x="1591780" y="156862"/>
                  <a:pt x="1588163" y="159628"/>
                </a:cubicBezTo>
                <a:cubicBezTo>
                  <a:pt x="1583483" y="163031"/>
                  <a:pt x="1581782" y="165371"/>
                  <a:pt x="1583058" y="166648"/>
                </a:cubicBezTo>
                <a:cubicBezTo>
                  <a:pt x="1584334" y="167924"/>
                  <a:pt x="1587312" y="167073"/>
                  <a:pt x="1591992" y="164095"/>
                </a:cubicBezTo>
                <a:cubicBezTo>
                  <a:pt x="1596672" y="161117"/>
                  <a:pt x="1599012" y="158777"/>
                  <a:pt x="1599012" y="157075"/>
                </a:cubicBezTo>
                <a:cubicBezTo>
                  <a:pt x="1599012" y="155161"/>
                  <a:pt x="1598108" y="154416"/>
                  <a:pt x="1596300" y="154841"/>
                </a:cubicBezTo>
                <a:close/>
                <a:moveTo>
                  <a:pt x="3345059" y="101554"/>
                </a:moveTo>
                <a:cubicBezTo>
                  <a:pt x="3339954" y="101554"/>
                  <a:pt x="3330381" y="103256"/>
                  <a:pt x="3316341" y="106659"/>
                </a:cubicBezTo>
                <a:cubicBezTo>
                  <a:pt x="3301876" y="110063"/>
                  <a:pt x="3292303" y="113041"/>
                  <a:pt x="3287623" y="115594"/>
                </a:cubicBezTo>
                <a:cubicBezTo>
                  <a:pt x="3282943" y="118146"/>
                  <a:pt x="3278476" y="123039"/>
                  <a:pt x="3274222" y="130272"/>
                </a:cubicBezTo>
                <a:cubicBezTo>
                  <a:pt x="3269116" y="137930"/>
                  <a:pt x="3264968" y="148034"/>
                  <a:pt x="3261777" y="160585"/>
                </a:cubicBezTo>
                <a:cubicBezTo>
                  <a:pt x="3258586" y="173136"/>
                  <a:pt x="3258267" y="180900"/>
                  <a:pt x="3260820" y="183878"/>
                </a:cubicBezTo>
                <a:cubicBezTo>
                  <a:pt x="3262096" y="185580"/>
                  <a:pt x="3264224" y="186006"/>
                  <a:pt x="3267202" y="185155"/>
                </a:cubicBezTo>
                <a:cubicBezTo>
                  <a:pt x="3270180" y="184304"/>
                  <a:pt x="3276774" y="181326"/>
                  <a:pt x="3286985" y="176220"/>
                </a:cubicBezTo>
                <a:cubicBezTo>
                  <a:pt x="3301450" y="168562"/>
                  <a:pt x="3322723" y="158245"/>
                  <a:pt x="3350802" y="145269"/>
                </a:cubicBezTo>
                <a:cubicBezTo>
                  <a:pt x="3378882" y="132293"/>
                  <a:pt x="3394411" y="125166"/>
                  <a:pt x="3397390" y="123890"/>
                </a:cubicBezTo>
                <a:cubicBezTo>
                  <a:pt x="3403346" y="122188"/>
                  <a:pt x="3404196" y="119635"/>
                  <a:pt x="3399942" y="116232"/>
                </a:cubicBezTo>
                <a:cubicBezTo>
                  <a:pt x="3398240" y="114530"/>
                  <a:pt x="3395688" y="113466"/>
                  <a:pt x="3392284" y="113041"/>
                </a:cubicBezTo>
                <a:cubicBezTo>
                  <a:pt x="3385477" y="111765"/>
                  <a:pt x="3376755" y="109425"/>
                  <a:pt x="3366118" y="106021"/>
                </a:cubicBezTo>
                <a:cubicBezTo>
                  <a:pt x="3357184" y="103043"/>
                  <a:pt x="3350164" y="101554"/>
                  <a:pt x="3345059" y="101554"/>
                </a:cubicBezTo>
                <a:close/>
                <a:moveTo>
                  <a:pt x="2088812" y="82967"/>
                </a:moveTo>
                <a:cubicBezTo>
                  <a:pt x="2098384" y="83552"/>
                  <a:pt x="2108063" y="85174"/>
                  <a:pt x="2117848" y="87833"/>
                </a:cubicBezTo>
                <a:cubicBezTo>
                  <a:pt x="2137419" y="93151"/>
                  <a:pt x="2147204" y="99852"/>
                  <a:pt x="2147204" y="107936"/>
                </a:cubicBezTo>
                <a:cubicBezTo>
                  <a:pt x="2147204" y="110914"/>
                  <a:pt x="2146354" y="130697"/>
                  <a:pt x="2144652" y="167286"/>
                </a:cubicBezTo>
                <a:cubicBezTo>
                  <a:pt x="2142950" y="197918"/>
                  <a:pt x="2141674" y="225147"/>
                  <a:pt x="2140823" y="248972"/>
                </a:cubicBezTo>
                <a:cubicBezTo>
                  <a:pt x="2139972" y="272797"/>
                  <a:pt x="2139546" y="290985"/>
                  <a:pt x="2139546" y="303536"/>
                </a:cubicBezTo>
                <a:cubicBezTo>
                  <a:pt x="2139546" y="316087"/>
                  <a:pt x="2139972" y="322788"/>
                  <a:pt x="2140823" y="323639"/>
                </a:cubicBezTo>
                <a:cubicBezTo>
                  <a:pt x="2142099" y="323639"/>
                  <a:pt x="2151246" y="316512"/>
                  <a:pt x="2168264" y="302260"/>
                </a:cubicBezTo>
                <a:cubicBezTo>
                  <a:pt x="2185282" y="288007"/>
                  <a:pt x="2197195" y="279286"/>
                  <a:pt x="2204002" y="276095"/>
                </a:cubicBezTo>
                <a:cubicBezTo>
                  <a:pt x="2210809" y="272904"/>
                  <a:pt x="2216340" y="267267"/>
                  <a:pt x="2220595" y="259183"/>
                </a:cubicBezTo>
                <a:cubicBezTo>
                  <a:pt x="2222722" y="256205"/>
                  <a:pt x="2224743" y="253440"/>
                  <a:pt x="2226657" y="250887"/>
                </a:cubicBezTo>
                <a:cubicBezTo>
                  <a:pt x="2228572" y="248334"/>
                  <a:pt x="2230380" y="246632"/>
                  <a:pt x="2232082" y="245781"/>
                </a:cubicBezTo>
                <a:cubicBezTo>
                  <a:pt x="2233784" y="244931"/>
                  <a:pt x="2234847" y="244931"/>
                  <a:pt x="2235272" y="245781"/>
                </a:cubicBezTo>
                <a:cubicBezTo>
                  <a:pt x="2237400" y="247909"/>
                  <a:pt x="2240910" y="254290"/>
                  <a:pt x="2245802" y="264927"/>
                </a:cubicBezTo>
                <a:cubicBezTo>
                  <a:pt x="2250695" y="275563"/>
                  <a:pt x="2253142" y="281945"/>
                  <a:pt x="2253142" y="284072"/>
                </a:cubicBezTo>
                <a:cubicBezTo>
                  <a:pt x="2253142" y="287901"/>
                  <a:pt x="2255269" y="293432"/>
                  <a:pt x="2259523" y="300664"/>
                </a:cubicBezTo>
                <a:cubicBezTo>
                  <a:pt x="2267181" y="313003"/>
                  <a:pt x="2272180" y="322150"/>
                  <a:pt x="2274520" y="328106"/>
                </a:cubicBezTo>
                <a:cubicBezTo>
                  <a:pt x="2276860" y="334062"/>
                  <a:pt x="2278456" y="341295"/>
                  <a:pt x="2279307" y="349804"/>
                </a:cubicBezTo>
                <a:lnTo>
                  <a:pt x="2281221" y="367035"/>
                </a:lnTo>
                <a:lnTo>
                  <a:pt x="2262076" y="365758"/>
                </a:lnTo>
                <a:cubicBezTo>
                  <a:pt x="2249738" y="365333"/>
                  <a:pt x="2242931" y="364907"/>
                  <a:pt x="2241654" y="364482"/>
                </a:cubicBezTo>
                <a:cubicBezTo>
                  <a:pt x="2239952" y="364482"/>
                  <a:pt x="2235698" y="360653"/>
                  <a:pt x="2228891" y="352995"/>
                </a:cubicBezTo>
                <a:cubicBezTo>
                  <a:pt x="2222084" y="345337"/>
                  <a:pt x="2217191" y="338955"/>
                  <a:pt x="2214213" y="333850"/>
                </a:cubicBezTo>
                <a:cubicBezTo>
                  <a:pt x="2209958" y="326191"/>
                  <a:pt x="2206023" y="322362"/>
                  <a:pt x="2202407" y="322362"/>
                </a:cubicBezTo>
                <a:cubicBezTo>
                  <a:pt x="2198790" y="322362"/>
                  <a:pt x="2192940" y="325979"/>
                  <a:pt x="2184857" y="333211"/>
                </a:cubicBezTo>
                <a:cubicBezTo>
                  <a:pt x="2175497" y="341295"/>
                  <a:pt x="2170072" y="345337"/>
                  <a:pt x="2168583" y="345337"/>
                </a:cubicBezTo>
                <a:cubicBezTo>
                  <a:pt x="2167094" y="345337"/>
                  <a:pt x="2161351" y="351718"/>
                  <a:pt x="2151352" y="364482"/>
                </a:cubicBezTo>
                <a:cubicBezTo>
                  <a:pt x="2141354" y="377245"/>
                  <a:pt x="2134015" y="387456"/>
                  <a:pt x="2129336" y="395114"/>
                </a:cubicBezTo>
                <a:cubicBezTo>
                  <a:pt x="2124230" y="403623"/>
                  <a:pt x="2122316" y="408942"/>
                  <a:pt x="2123592" y="411069"/>
                </a:cubicBezTo>
                <a:cubicBezTo>
                  <a:pt x="2124868" y="413196"/>
                  <a:pt x="2125506" y="421918"/>
                  <a:pt x="2125506" y="437234"/>
                </a:cubicBezTo>
                <a:cubicBezTo>
                  <a:pt x="2125081" y="450848"/>
                  <a:pt x="2126251" y="460846"/>
                  <a:pt x="2129016" y="467228"/>
                </a:cubicBezTo>
                <a:cubicBezTo>
                  <a:pt x="2131782" y="473610"/>
                  <a:pt x="2137844" y="481268"/>
                  <a:pt x="2147204" y="490202"/>
                </a:cubicBezTo>
                <a:cubicBezTo>
                  <a:pt x="2152735" y="495308"/>
                  <a:pt x="2156352" y="499350"/>
                  <a:pt x="2158054" y="502328"/>
                </a:cubicBezTo>
                <a:cubicBezTo>
                  <a:pt x="2159755" y="505306"/>
                  <a:pt x="2161032" y="509773"/>
                  <a:pt x="2161882" y="515729"/>
                </a:cubicBezTo>
                <a:lnTo>
                  <a:pt x="2163797" y="529769"/>
                </a:lnTo>
                <a:lnTo>
                  <a:pt x="2144652" y="532960"/>
                </a:lnTo>
                <a:lnTo>
                  <a:pt x="2125506" y="536151"/>
                </a:lnTo>
                <a:lnTo>
                  <a:pt x="2094874" y="520835"/>
                </a:lnTo>
                <a:cubicBezTo>
                  <a:pt x="2074027" y="510624"/>
                  <a:pt x="2058924" y="505306"/>
                  <a:pt x="2049564" y="504880"/>
                </a:cubicBezTo>
                <a:lnTo>
                  <a:pt x="2034886" y="504880"/>
                </a:lnTo>
                <a:lnTo>
                  <a:pt x="2028504" y="520835"/>
                </a:lnTo>
                <a:cubicBezTo>
                  <a:pt x="2024675" y="529769"/>
                  <a:pt x="2019463" y="538597"/>
                  <a:pt x="2012869" y="547319"/>
                </a:cubicBezTo>
                <a:cubicBezTo>
                  <a:pt x="2006274" y="556041"/>
                  <a:pt x="2000850" y="561040"/>
                  <a:pt x="1996595" y="562316"/>
                </a:cubicBezTo>
                <a:cubicBezTo>
                  <a:pt x="1993192" y="563167"/>
                  <a:pt x="1989469" y="561784"/>
                  <a:pt x="1985427" y="558168"/>
                </a:cubicBezTo>
                <a:cubicBezTo>
                  <a:pt x="1981385" y="554552"/>
                  <a:pt x="1977131" y="552637"/>
                  <a:pt x="1972664" y="552425"/>
                </a:cubicBezTo>
                <a:cubicBezTo>
                  <a:pt x="1968197" y="552212"/>
                  <a:pt x="1963410" y="548915"/>
                  <a:pt x="1958305" y="542533"/>
                </a:cubicBezTo>
                <a:cubicBezTo>
                  <a:pt x="1951498" y="533598"/>
                  <a:pt x="1949583" y="523707"/>
                  <a:pt x="1952561" y="512858"/>
                </a:cubicBezTo>
                <a:cubicBezTo>
                  <a:pt x="1955539" y="502009"/>
                  <a:pt x="1965112" y="484672"/>
                  <a:pt x="1981279" y="460846"/>
                </a:cubicBezTo>
                <a:cubicBezTo>
                  <a:pt x="1985108" y="454890"/>
                  <a:pt x="1990320" y="442127"/>
                  <a:pt x="1996914" y="422556"/>
                </a:cubicBezTo>
                <a:cubicBezTo>
                  <a:pt x="2003509" y="402985"/>
                  <a:pt x="2008082" y="386818"/>
                  <a:pt x="2010635" y="374055"/>
                </a:cubicBezTo>
                <a:cubicBezTo>
                  <a:pt x="2014464" y="354058"/>
                  <a:pt x="2017761" y="340444"/>
                  <a:pt x="2020526" y="333211"/>
                </a:cubicBezTo>
                <a:cubicBezTo>
                  <a:pt x="2023292" y="325979"/>
                  <a:pt x="2027228" y="320661"/>
                  <a:pt x="2032333" y="317257"/>
                </a:cubicBezTo>
                <a:cubicBezTo>
                  <a:pt x="2044671" y="308748"/>
                  <a:pt x="2055520" y="304494"/>
                  <a:pt x="2064880" y="304494"/>
                </a:cubicBezTo>
                <a:cubicBezTo>
                  <a:pt x="2068284" y="304494"/>
                  <a:pt x="2070517" y="303962"/>
                  <a:pt x="2071581" y="302898"/>
                </a:cubicBezTo>
                <a:cubicBezTo>
                  <a:pt x="2072644" y="301834"/>
                  <a:pt x="2073602" y="298963"/>
                  <a:pt x="2074452" y="294283"/>
                </a:cubicBezTo>
                <a:cubicBezTo>
                  <a:pt x="2076154" y="282370"/>
                  <a:pt x="2075835" y="256737"/>
                  <a:pt x="2073495" y="217383"/>
                </a:cubicBezTo>
                <a:cubicBezTo>
                  <a:pt x="2071155" y="178028"/>
                  <a:pt x="2068496" y="157075"/>
                  <a:pt x="2065518" y="154522"/>
                </a:cubicBezTo>
                <a:cubicBezTo>
                  <a:pt x="2064242" y="152821"/>
                  <a:pt x="2057860" y="152927"/>
                  <a:pt x="2046373" y="154841"/>
                </a:cubicBezTo>
                <a:cubicBezTo>
                  <a:pt x="2034886" y="156756"/>
                  <a:pt x="2025951" y="157926"/>
                  <a:pt x="2019570" y="158351"/>
                </a:cubicBezTo>
                <a:cubicBezTo>
                  <a:pt x="2014038" y="158351"/>
                  <a:pt x="2004041" y="155586"/>
                  <a:pt x="1989575" y="150055"/>
                </a:cubicBezTo>
                <a:cubicBezTo>
                  <a:pt x="1975110" y="144524"/>
                  <a:pt x="1966601" y="140057"/>
                  <a:pt x="1964048" y="136653"/>
                </a:cubicBezTo>
                <a:cubicBezTo>
                  <a:pt x="1957667" y="128995"/>
                  <a:pt x="1965112" y="121125"/>
                  <a:pt x="1986384" y="113041"/>
                </a:cubicBezTo>
                <a:cubicBezTo>
                  <a:pt x="1999999" y="107936"/>
                  <a:pt x="2013400" y="102192"/>
                  <a:pt x="2026589" y="95810"/>
                </a:cubicBezTo>
                <a:cubicBezTo>
                  <a:pt x="2039778" y="89428"/>
                  <a:pt x="2051053" y="85599"/>
                  <a:pt x="2060413" y="84323"/>
                </a:cubicBezTo>
                <a:cubicBezTo>
                  <a:pt x="2069772" y="82834"/>
                  <a:pt x="2079239" y="82382"/>
                  <a:pt x="2088812" y="82967"/>
                </a:cubicBezTo>
                <a:close/>
                <a:moveTo>
                  <a:pt x="2313130" y="81770"/>
                </a:moveTo>
                <a:cubicBezTo>
                  <a:pt x="2318661" y="81345"/>
                  <a:pt x="2327170" y="82196"/>
                  <a:pt x="2338657" y="84323"/>
                </a:cubicBezTo>
                <a:cubicBezTo>
                  <a:pt x="2353973" y="87301"/>
                  <a:pt x="2367481" y="93470"/>
                  <a:pt x="2379181" y="102830"/>
                </a:cubicBezTo>
                <a:cubicBezTo>
                  <a:pt x="2390881" y="112190"/>
                  <a:pt x="2397369" y="122401"/>
                  <a:pt x="2398646" y="133463"/>
                </a:cubicBezTo>
                <a:cubicBezTo>
                  <a:pt x="2399922" y="141546"/>
                  <a:pt x="2399177" y="146758"/>
                  <a:pt x="2396412" y="149098"/>
                </a:cubicBezTo>
                <a:cubicBezTo>
                  <a:pt x="2393646" y="151438"/>
                  <a:pt x="2392264" y="155480"/>
                  <a:pt x="2392264" y="161223"/>
                </a:cubicBezTo>
                <a:cubicBezTo>
                  <a:pt x="2392264" y="166967"/>
                  <a:pt x="2390775" y="176646"/>
                  <a:pt x="2387796" y="190260"/>
                </a:cubicBezTo>
                <a:cubicBezTo>
                  <a:pt x="2384818" y="206002"/>
                  <a:pt x="2382904" y="225041"/>
                  <a:pt x="2382053" y="247377"/>
                </a:cubicBezTo>
                <a:cubicBezTo>
                  <a:pt x="2381202" y="269713"/>
                  <a:pt x="2380564" y="310663"/>
                  <a:pt x="2380138" y="370226"/>
                </a:cubicBezTo>
                <a:cubicBezTo>
                  <a:pt x="2379713" y="443403"/>
                  <a:pt x="2378649" y="481481"/>
                  <a:pt x="2376948" y="484459"/>
                </a:cubicBezTo>
                <a:cubicBezTo>
                  <a:pt x="2375246" y="487012"/>
                  <a:pt x="2374076" y="490202"/>
                  <a:pt x="2373438" y="494031"/>
                </a:cubicBezTo>
                <a:cubicBezTo>
                  <a:pt x="2372799" y="497861"/>
                  <a:pt x="2371629" y="508284"/>
                  <a:pt x="2369928" y="525302"/>
                </a:cubicBezTo>
                <a:cubicBezTo>
                  <a:pt x="2366949" y="559338"/>
                  <a:pt x="2362482" y="582525"/>
                  <a:pt x="2356526" y="594863"/>
                </a:cubicBezTo>
                <a:cubicBezTo>
                  <a:pt x="2353548" y="600819"/>
                  <a:pt x="2350250" y="605393"/>
                  <a:pt x="2346634" y="608584"/>
                </a:cubicBezTo>
                <a:cubicBezTo>
                  <a:pt x="2343018" y="611775"/>
                  <a:pt x="2340146" y="612519"/>
                  <a:pt x="2338019" y="610818"/>
                </a:cubicBezTo>
                <a:cubicBezTo>
                  <a:pt x="2332062" y="607839"/>
                  <a:pt x="2329084" y="586780"/>
                  <a:pt x="2329084" y="547638"/>
                </a:cubicBezTo>
                <a:cubicBezTo>
                  <a:pt x="2329084" y="524664"/>
                  <a:pt x="2327808" y="489458"/>
                  <a:pt x="2325256" y="442020"/>
                </a:cubicBezTo>
                <a:cubicBezTo>
                  <a:pt x="2322703" y="394583"/>
                  <a:pt x="2320788" y="345549"/>
                  <a:pt x="2319512" y="294921"/>
                </a:cubicBezTo>
                <a:cubicBezTo>
                  <a:pt x="2318236" y="221318"/>
                  <a:pt x="2315470" y="170477"/>
                  <a:pt x="2311215" y="142397"/>
                </a:cubicBezTo>
                <a:cubicBezTo>
                  <a:pt x="2310364" y="135164"/>
                  <a:pt x="2305259" y="127294"/>
                  <a:pt x="2295899" y="118785"/>
                </a:cubicBezTo>
                <a:cubicBezTo>
                  <a:pt x="2287816" y="111552"/>
                  <a:pt x="2283774" y="105702"/>
                  <a:pt x="2283774" y="101235"/>
                </a:cubicBezTo>
                <a:cubicBezTo>
                  <a:pt x="2283774" y="96767"/>
                  <a:pt x="2287816" y="92194"/>
                  <a:pt x="2295899" y="87514"/>
                </a:cubicBezTo>
                <a:cubicBezTo>
                  <a:pt x="2301856" y="84110"/>
                  <a:pt x="2307599" y="82196"/>
                  <a:pt x="2313130" y="81770"/>
                </a:cubicBezTo>
                <a:close/>
                <a:moveTo>
                  <a:pt x="3922607" y="60392"/>
                </a:moveTo>
                <a:cubicBezTo>
                  <a:pt x="3931116" y="60604"/>
                  <a:pt x="3937498" y="61987"/>
                  <a:pt x="3941753" y="64540"/>
                </a:cubicBezTo>
                <a:cubicBezTo>
                  <a:pt x="3946858" y="67092"/>
                  <a:pt x="3952814" y="72730"/>
                  <a:pt x="3959622" y="81451"/>
                </a:cubicBezTo>
                <a:cubicBezTo>
                  <a:pt x="3966428" y="90173"/>
                  <a:pt x="3970470" y="97087"/>
                  <a:pt x="3971747" y="102192"/>
                </a:cubicBezTo>
                <a:cubicBezTo>
                  <a:pt x="3973874" y="109850"/>
                  <a:pt x="3973236" y="116657"/>
                  <a:pt x="3969832" y="122614"/>
                </a:cubicBezTo>
                <a:cubicBezTo>
                  <a:pt x="3967280" y="127294"/>
                  <a:pt x="3964621" y="134313"/>
                  <a:pt x="3961855" y="143673"/>
                </a:cubicBezTo>
                <a:cubicBezTo>
                  <a:pt x="3959090" y="153033"/>
                  <a:pt x="3957707" y="159840"/>
                  <a:pt x="3957707" y="164095"/>
                </a:cubicBezTo>
                <a:cubicBezTo>
                  <a:pt x="3957707" y="167499"/>
                  <a:pt x="3958451" y="174306"/>
                  <a:pt x="3959940" y="184517"/>
                </a:cubicBezTo>
                <a:cubicBezTo>
                  <a:pt x="3961430" y="194727"/>
                  <a:pt x="3961536" y="202173"/>
                  <a:pt x="3960260" y="206853"/>
                </a:cubicBezTo>
                <a:cubicBezTo>
                  <a:pt x="3958983" y="211533"/>
                  <a:pt x="3952602" y="220254"/>
                  <a:pt x="3941114" y="233018"/>
                </a:cubicBezTo>
                <a:cubicBezTo>
                  <a:pt x="3932605" y="241952"/>
                  <a:pt x="3923777" y="252695"/>
                  <a:pt x="3914630" y="265246"/>
                </a:cubicBezTo>
                <a:cubicBezTo>
                  <a:pt x="3905483" y="277797"/>
                  <a:pt x="3900910" y="285348"/>
                  <a:pt x="3900910" y="287901"/>
                </a:cubicBezTo>
                <a:cubicBezTo>
                  <a:pt x="3900910" y="289603"/>
                  <a:pt x="3906653" y="290666"/>
                  <a:pt x="3918140" y="291092"/>
                </a:cubicBezTo>
                <a:cubicBezTo>
                  <a:pt x="3929627" y="291517"/>
                  <a:pt x="3936434" y="291092"/>
                  <a:pt x="3938562" y="289815"/>
                </a:cubicBezTo>
                <a:cubicBezTo>
                  <a:pt x="3944518" y="285561"/>
                  <a:pt x="3951857" y="271308"/>
                  <a:pt x="3960579" y="247058"/>
                </a:cubicBezTo>
                <a:cubicBezTo>
                  <a:pt x="3969300" y="222807"/>
                  <a:pt x="3977490" y="194302"/>
                  <a:pt x="3985148" y="161542"/>
                </a:cubicBezTo>
                <a:cubicBezTo>
                  <a:pt x="3991956" y="132186"/>
                  <a:pt x="3996955" y="117295"/>
                  <a:pt x="4000146" y="116870"/>
                </a:cubicBezTo>
                <a:cubicBezTo>
                  <a:pt x="4003336" y="116445"/>
                  <a:pt x="4004719" y="117721"/>
                  <a:pt x="4004294" y="120699"/>
                </a:cubicBezTo>
                <a:cubicBezTo>
                  <a:pt x="4004294" y="127932"/>
                  <a:pt x="4000784" y="146545"/>
                  <a:pt x="3993764" y="176539"/>
                </a:cubicBezTo>
                <a:cubicBezTo>
                  <a:pt x="3986744" y="206534"/>
                  <a:pt x="3980043" y="231954"/>
                  <a:pt x="3973662" y="252801"/>
                </a:cubicBezTo>
                <a:cubicBezTo>
                  <a:pt x="3965578" y="277477"/>
                  <a:pt x="3961217" y="293325"/>
                  <a:pt x="3960579" y="300345"/>
                </a:cubicBezTo>
                <a:cubicBezTo>
                  <a:pt x="3959940" y="307365"/>
                  <a:pt x="3961536" y="316406"/>
                  <a:pt x="3965365" y="327468"/>
                </a:cubicBezTo>
                <a:cubicBezTo>
                  <a:pt x="3971322" y="343209"/>
                  <a:pt x="3970045" y="378947"/>
                  <a:pt x="3961536" y="434681"/>
                </a:cubicBezTo>
                <a:cubicBezTo>
                  <a:pt x="3956430" y="469143"/>
                  <a:pt x="3952389" y="492968"/>
                  <a:pt x="3949411" y="506157"/>
                </a:cubicBezTo>
                <a:cubicBezTo>
                  <a:pt x="3946432" y="519346"/>
                  <a:pt x="3941753" y="534237"/>
                  <a:pt x="3935371" y="550829"/>
                </a:cubicBezTo>
                <a:cubicBezTo>
                  <a:pt x="3930266" y="564869"/>
                  <a:pt x="3925054" y="576250"/>
                  <a:pt x="3919736" y="584971"/>
                </a:cubicBezTo>
                <a:cubicBezTo>
                  <a:pt x="3914418" y="593693"/>
                  <a:pt x="3910269" y="598054"/>
                  <a:pt x="3907291" y="598054"/>
                </a:cubicBezTo>
                <a:cubicBezTo>
                  <a:pt x="3902611" y="598054"/>
                  <a:pt x="3895272" y="595820"/>
                  <a:pt x="3885274" y="591353"/>
                </a:cubicBezTo>
                <a:cubicBezTo>
                  <a:pt x="3875276" y="586886"/>
                  <a:pt x="3869639" y="583376"/>
                  <a:pt x="3868362" y="580823"/>
                </a:cubicBezTo>
                <a:cubicBezTo>
                  <a:pt x="3865810" y="576569"/>
                  <a:pt x="3864320" y="567103"/>
                  <a:pt x="3863895" y="552425"/>
                </a:cubicBezTo>
                <a:cubicBezTo>
                  <a:pt x="3863470" y="537746"/>
                  <a:pt x="3864108" y="525728"/>
                  <a:pt x="3865810" y="516368"/>
                </a:cubicBezTo>
                <a:cubicBezTo>
                  <a:pt x="3867937" y="504880"/>
                  <a:pt x="3872192" y="491479"/>
                  <a:pt x="3878574" y="476163"/>
                </a:cubicBezTo>
                <a:cubicBezTo>
                  <a:pt x="3890486" y="446807"/>
                  <a:pt x="3900696" y="415323"/>
                  <a:pt x="3909206" y="381713"/>
                </a:cubicBezTo>
                <a:cubicBezTo>
                  <a:pt x="3910908" y="375331"/>
                  <a:pt x="3911546" y="368098"/>
                  <a:pt x="3911120" y="360015"/>
                </a:cubicBezTo>
                <a:cubicBezTo>
                  <a:pt x="3910695" y="351931"/>
                  <a:pt x="3909418" y="347889"/>
                  <a:pt x="3907291" y="347889"/>
                </a:cubicBezTo>
                <a:cubicBezTo>
                  <a:pt x="3906440" y="347889"/>
                  <a:pt x="3899208" y="351293"/>
                  <a:pt x="3885593" y="358100"/>
                </a:cubicBezTo>
                <a:cubicBezTo>
                  <a:pt x="3874106" y="363631"/>
                  <a:pt x="3864534" y="370438"/>
                  <a:pt x="3856875" y="378522"/>
                </a:cubicBezTo>
                <a:cubicBezTo>
                  <a:pt x="3849217" y="386605"/>
                  <a:pt x="3841134" y="398305"/>
                  <a:pt x="3832625" y="413621"/>
                </a:cubicBezTo>
                <a:cubicBezTo>
                  <a:pt x="3824966" y="427661"/>
                  <a:pt x="3819117" y="436489"/>
                  <a:pt x="3815075" y="440106"/>
                </a:cubicBezTo>
                <a:cubicBezTo>
                  <a:pt x="3811033" y="443722"/>
                  <a:pt x="3805608" y="445530"/>
                  <a:pt x="3798802" y="445530"/>
                </a:cubicBezTo>
                <a:cubicBezTo>
                  <a:pt x="3787740" y="445530"/>
                  <a:pt x="3779975" y="441169"/>
                  <a:pt x="3775508" y="432448"/>
                </a:cubicBezTo>
                <a:cubicBezTo>
                  <a:pt x="3771041" y="423726"/>
                  <a:pt x="3769658" y="409580"/>
                  <a:pt x="3771360" y="390009"/>
                </a:cubicBezTo>
                <a:cubicBezTo>
                  <a:pt x="3772211" y="377671"/>
                  <a:pt x="3775082" y="367141"/>
                  <a:pt x="3779975" y="358419"/>
                </a:cubicBezTo>
                <a:cubicBezTo>
                  <a:pt x="3784868" y="349698"/>
                  <a:pt x="3794334" y="338317"/>
                  <a:pt x="3808374" y="324277"/>
                </a:cubicBezTo>
                <a:cubicBezTo>
                  <a:pt x="3824966" y="307259"/>
                  <a:pt x="3833263" y="297474"/>
                  <a:pt x="3833263" y="294921"/>
                </a:cubicBezTo>
                <a:cubicBezTo>
                  <a:pt x="3833263" y="292368"/>
                  <a:pt x="3828583" y="290028"/>
                  <a:pt x="3819223" y="287901"/>
                </a:cubicBezTo>
                <a:cubicBezTo>
                  <a:pt x="3813692" y="286625"/>
                  <a:pt x="3809438" y="285029"/>
                  <a:pt x="3806460" y="283115"/>
                </a:cubicBezTo>
                <a:cubicBezTo>
                  <a:pt x="3803482" y="281200"/>
                  <a:pt x="3800503" y="277903"/>
                  <a:pt x="3797525" y="273223"/>
                </a:cubicBezTo>
                <a:cubicBezTo>
                  <a:pt x="3783485" y="254078"/>
                  <a:pt x="3778274" y="240038"/>
                  <a:pt x="3781890" y="231103"/>
                </a:cubicBezTo>
                <a:cubicBezTo>
                  <a:pt x="3785506" y="222169"/>
                  <a:pt x="3799652" y="213873"/>
                  <a:pt x="3824328" y="206215"/>
                </a:cubicBezTo>
                <a:cubicBezTo>
                  <a:pt x="3843899" y="200258"/>
                  <a:pt x="3857514" y="194515"/>
                  <a:pt x="3865172" y="188984"/>
                </a:cubicBezTo>
                <a:cubicBezTo>
                  <a:pt x="3875382" y="182177"/>
                  <a:pt x="3884423" y="172923"/>
                  <a:pt x="3892294" y="161223"/>
                </a:cubicBezTo>
                <a:cubicBezTo>
                  <a:pt x="3900165" y="149523"/>
                  <a:pt x="3904100" y="139632"/>
                  <a:pt x="3904100" y="131548"/>
                </a:cubicBezTo>
                <a:cubicBezTo>
                  <a:pt x="3904100" y="128570"/>
                  <a:pt x="3903356" y="126655"/>
                  <a:pt x="3901867" y="125804"/>
                </a:cubicBezTo>
                <a:cubicBezTo>
                  <a:pt x="3900378" y="124954"/>
                  <a:pt x="3897080" y="124103"/>
                  <a:pt x="3891975" y="123252"/>
                </a:cubicBezTo>
                <a:cubicBezTo>
                  <a:pt x="3883040" y="121550"/>
                  <a:pt x="3873149" y="116870"/>
                  <a:pt x="3862300" y="109212"/>
                </a:cubicBezTo>
                <a:cubicBezTo>
                  <a:pt x="3851451" y="101554"/>
                  <a:pt x="3843899" y="93896"/>
                  <a:pt x="3839645" y="86238"/>
                </a:cubicBezTo>
                <a:cubicBezTo>
                  <a:pt x="3837943" y="82834"/>
                  <a:pt x="3837198" y="80600"/>
                  <a:pt x="3837411" y="79537"/>
                </a:cubicBezTo>
                <a:cubicBezTo>
                  <a:pt x="3837624" y="78473"/>
                  <a:pt x="3839220" y="77303"/>
                  <a:pt x="3842198" y="76027"/>
                </a:cubicBezTo>
                <a:cubicBezTo>
                  <a:pt x="3846026" y="74325"/>
                  <a:pt x="3854322" y="72517"/>
                  <a:pt x="3867086" y="70602"/>
                </a:cubicBezTo>
                <a:cubicBezTo>
                  <a:pt x="3879850" y="68688"/>
                  <a:pt x="3890698" y="66241"/>
                  <a:pt x="3899633" y="63263"/>
                </a:cubicBezTo>
                <a:cubicBezTo>
                  <a:pt x="3906440" y="61136"/>
                  <a:pt x="3914098" y="60179"/>
                  <a:pt x="3922607" y="60392"/>
                </a:cubicBezTo>
                <a:close/>
                <a:moveTo>
                  <a:pt x="1369908" y="60392"/>
                </a:moveTo>
                <a:cubicBezTo>
                  <a:pt x="1378416" y="60604"/>
                  <a:pt x="1384798" y="61987"/>
                  <a:pt x="1389053" y="64540"/>
                </a:cubicBezTo>
                <a:cubicBezTo>
                  <a:pt x="1394158" y="67092"/>
                  <a:pt x="1400114" y="72730"/>
                  <a:pt x="1406922" y="81451"/>
                </a:cubicBezTo>
                <a:cubicBezTo>
                  <a:pt x="1413729" y="90173"/>
                  <a:pt x="1417771" y="97087"/>
                  <a:pt x="1419047" y="102192"/>
                </a:cubicBezTo>
                <a:cubicBezTo>
                  <a:pt x="1421174" y="109850"/>
                  <a:pt x="1420536" y="116657"/>
                  <a:pt x="1417132" y="122614"/>
                </a:cubicBezTo>
                <a:cubicBezTo>
                  <a:pt x="1414580" y="127294"/>
                  <a:pt x="1411921" y="134313"/>
                  <a:pt x="1409155" y="143673"/>
                </a:cubicBezTo>
                <a:cubicBezTo>
                  <a:pt x="1406390" y="153033"/>
                  <a:pt x="1405007" y="159840"/>
                  <a:pt x="1405007" y="164095"/>
                </a:cubicBezTo>
                <a:cubicBezTo>
                  <a:pt x="1405007" y="167499"/>
                  <a:pt x="1405752" y="174306"/>
                  <a:pt x="1407241" y="184517"/>
                </a:cubicBezTo>
                <a:cubicBezTo>
                  <a:pt x="1408730" y="194727"/>
                  <a:pt x="1408836" y="202173"/>
                  <a:pt x="1407560" y="206853"/>
                </a:cubicBezTo>
                <a:cubicBezTo>
                  <a:pt x="1406283" y="211533"/>
                  <a:pt x="1399902" y="220254"/>
                  <a:pt x="1388415" y="233018"/>
                </a:cubicBezTo>
                <a:cubicBezTo>
                  <a:pt x="1379905" y="241952"/>
                  <a:pt x="1371077" y="252695"/>
                  <a:pt x="1361930" y="265246"/>
                </a:cubicBezTo>
                <a:cubicBezTo>
                  <a:pt x="1352783" y="277797"/>
                  <a:pt x="1348210" y="285348"/>
                  <a:pt x="1348210" y="287901"/>
                </a:cubicBezTo>
                <a:cubicBezTo>
                  <a:pt x="1348210" y="289603"/>
                  <a:pt x="1353953" y="290666"/>
                  <a:pt x="1365440" y="291092"/>
                </a:cubicBezTo>
                <a:cubicBezTo>
                  <a:pt x="1376927" y="291517"/>
                  <a:pt x="1383735" y="291092"/>
                  <a:pt x="1385862" y="289815"/>
                </a:cubicBezTo>
                <a:cubicBezTo>
                  <a:pt x="1391818" y="285561"/>
                  <a:pt x="1399157" y="271308"/>
                  <a:pt x="1407879" y="247058"/>
                </a:cubicBezTo>
                <a:cubicBezTo>
                  <a:pt x="1416601" y="222807"/>
                  <a:pt x="1424790" y="194302"/>
                  <a:pt x="1432449" y="161542"/>
                </a:cubicBezTo>
                <a:cubicBezTo>
                  <a:pt x="1439256" y="132186"/>
                  <a:pt x="1444255" y="117295"/>
                  <a:pt x="1447446" y="116870"/>
                </a:cubicBezTo>
                <a:cubicBezTo>
                  <a:pt x="1450637" y="116445"/>
                  <a:pt x="1452019" y="117721"/>
                  <a:pt x="1451594" y="120699"/>
                </a:cubicBezTo>
                <a:cubicBezTo>
                  <a:pt x="1451594" y="127932"/>
                  <a:pt x="1448084" y="146545"/>
                  <a:pt x="1441064" y="176539"/>
                </a:cubicBezTo>
                <a:cubicBezTo>
                  <a:pt x="1434044" y="206534"/>
                  <a:pt x="1427343" y="231954"/>
                  <a:pt x="1420962" y="252801"/>
                </a:cubicBezTo>
                <a:cubicBezTo>
                  <a:pt x="1412878" y="277477"/>
                  <a:pt x="1408517" y="293325"/>
                  <a:pt x="1407879" y="300345"/>
                </a:cubicBezTo>
                <a:cubicBezTo>
                  <a:pt x="1407241" y="307365"/>
                  <a:pt x="1408836" y="316406"/>
                  <a:pt x="1412665" y="327468"/>
                </a:cubicBezTo>
                <a:cubicBezTo>
                  <a:pt x="1418622" y="343209"/>
                  <a:pt x="1417345" y="378947"/>
                  <a:pt x="1408836" y="434681"/>
                </a:cubicBezTo>
                <a:cubicBezTo>
                  <a:pt x="1403731" y="469143"/>
                  <a:pt x="1399689" y="492968"/>
                  <a:pt x="1396711" y="506157"/>
                </a:cubicBezTo>
                <a:cubicBezTo>
                  <a:pt x="1393733" y="519346"/>
                  <a:pt x="1389053" y="534237"/>
                  <a:pt x="1382671" y="550829"/>
                </a:cubicBezTo>
                <a:cubicBezTo>
                  <a:pt x="1377565" y="564869"/>
                  <a:pt x="1372354" y="576250"/>
                  <a:pt x="1367036" y="584971"/>
                </a:cubicBezTo>
                <a:cubicBezTo>
                  <a:pt x="1361717" y="593693"/>
                  <a:pt x="1357569" y="598054"/>
                  <a:pt x="1354591" y="598054"/>
                </a:cubicBezTo>
                <a:cubicBezTo>
                  <a:pt x="1349911" y="598054"/>
                  <a:pt x="1342572" y="595820"/>
                  <a:pt x="1332574" y="591353"/>
                </a:cubicBezTo>
                <a:cubicBezTo>
                  <a:pt x="1322576" y="586886"/>
                  <a:pt x="1316939" y="583376"/>
                  <a:pt x="1315663" y="580823"/>
                </a:cubicBezTo>
                <a:cubicBezTo>
                  <a:pt x="1313110" y="576569"/>
                  <a:pt x="1311621" y="567103"/>
                  <a:pt x="1311195" y="552425"/>
                </a:cubicBezTo>
                <a:cubicBezTo>
                  <a:pt x="1310770" y="537746"/>
                  <a:pt x="1311408" y="525728"/>
                  <a:pt x="1313110" y="516368"/>
                </a:cubicBezTo>
                <a:cubicBezTo>
                  <a:pt x="1315237" y="504880"/>
                  <a:pt x="1319492" y="491479"/>
                  <a:pt x="1325873" y="476163"/>
                </a:cubicBezTo>
                <a:cubicBezTo>
                  <a:pt x="1337786" y="446807"/>
                  <a:pt x="1347997" y="415323"/>
                  <a:pt x="1356506" y="381713"/>
                </a:cubicBezTo>
                <a:cubicBezTo>
                  <a:pt x="1358207" y="375331"/>
                  <a:pt x="1358846" y="368098"/>
                  <a:pt x="1358420" y="360015"/>
                </a:cubicBezTo>
                <a:cubicBezTo>
                  <a:pt x="1357995" y="351931"/>
                  <a:pt x="1356718" y="347889"/>
                  <a:pt x="1354591" y="347889"/>
                </a:cubicBezTo>
                <a:cubicBezTo>
                  <a:pt x="1353740" y="347889"/>
                  <a:pt x="1346508" y="351293"/>
                  <a:pt x="1332893" y="358100"/>
                </a:cubicBezTo>
                <a:cubicBezTo>
                  <a:pt x="1321406" y="363631"/>
                  <a:pt x="1311834" y="370438"/>
                  <a:pt x="1304175" y="378522"/>
                </a:cubicBezTo>
                <a:cubicBezTo>
                  <a:pt x="1296517" y="386605"/>
                  <a:pt x="1288434" y="398305"/>
                  <a:pt x="1279925" y="413621"/>
                </a:cubicBezTo>
                <a:cubicBezTo>
                  <a:pt x="1272267" y="427661"/>
                  <a:pt x="1266417" y="436489"/>
                  <a:pt x="1262375" y="440106"/>
                </a:cubicBezTo>
                <a:cubicBezTo>
                  <a:pt x="1258333" y="443722"/>
                  <a:pt x="1252909" y="445530"/>
                  <a:pt x="1246102" y="445530"/>
                </a:cubicBezTo>
                <a:cubicBezTo>
                  <a:pt x="1235040" y="445530"/>
                  <a:pt x="1227275" y="441169"/>
                  <a:pt x="1222808" y="432448"/>
                </a:cubicBezTo>
                <a:cubicBezTo>
                  <a:pt x="1218341" y="423726"/>
                  <a:pt x="1216958" y="409580"/>
                  <a:pt x="1218660" y="390009"/>
                </a:cubicBezTo>
                <a:cubicBezTo>
                  <a:pt x="1219511" y="377671"/>
                  <a:pt x="1222383" y="367141"/>
                  <a:pt x="1227275" y="358419"/>
                </a:cubicBezTo>
                <a:cubicBezTo>
                  <a:pt x="1232168" y="349698"/>
                  <a:pt x="1241634" y="338317"/>
                  <a:pt x="1255674" y="324277"/>
                </a:cubicBezTo>
                <a:cubicBezTo>
                  <a:pt x="1272267" y="307259"/>
                  <a:pt x="1280563" y="297474"/>
                  <a:pt x="1280563" y="294921"/>
                </a:cubicBezTo>
                <a:cubicBezTo>
                  <a:pt x="1280563" y="292368"/>
                  <a:pt x="1275883" y="290028"/>
                  <a:pt x="1266523" y="287901"/>
                </a:cubicBezTo>
                <a:cubicBezTo>
                  <a:pt x="1260992" y="286625"/>
                  <a:pt x="1256738" y="285029"/>
                  <a:pt x="1253760" y="283115"/>
                </a:cubicBezTo>
                <a:cubicBezTo>
                  <a:pt x="1250781" y="281200"/>
                  <a:pt x="1247803" y="277903"/>
                  <a:pt x="1244825" y="273223"/>
                </a:cubicBezTo>
                <a:cubicBezTo>
                  <a:pt x="1230785" y="254078"/>
                  <a:pt x="1225574" y="240038"/>
                  <a:pt x="1229190" y="231103"/>
                </a:cubicBezTo>
                <a:cubicBezTo>
                  <a:pt x="1232806" y="222169"/>
                  <a:pt x="1246952" y="213873"/>
                  <a:pt x="1271628" y="206215"/>
                </a:cubicBezTo>
                <a:cubicBezTo>
                  <a:pt x="1291199" y="200258"/>
                  <a:pt x="1304814" y="194515"/>
                  <a:pt x="1312472" y="188984"/>
                </a:cubicBezTo>
                <a:cubicBezTo>
                  <a:pt x="1322682" y="182177"/>
                  <a:pt x="1331723" y="172923"/>
                  <a:pt x="1339594" y="161223"/>
                </a:cubicBezTo>
                <a:cubicBezTo>
                  <a:pt x="1347465" y="149523"/>
                  <a:pt x="1351400" y="139632"/>
                  <a:pt x="1351400" y="131548"/>
                </a:cubicBezTo>
                <a:cubicBezTo>
                  <a:pt x="1351400" y="128570"/>
                  <a:pt x="1350656" y="126655"/>
                  <a:pt x="1349167" y="125804"/>
                </a:cubicBezTo>
                <a:cubicBezTo>
                  <a:pt x="1347678" y="124954"/>
                  <a:pt x="1344380" y="124103"/>
                  <a:pt x="1339275" y="123252"/>
                </a:cubicBezTo>
                <a:cubicBezTo>
                  <a:pt x="1330341" y="121550"/>
                  <a:pt x="1320449" y="116870"/>
                  <a:pt x="1309600" y="109212"/>
                </a:cubicBezTo>
                <a:cubicBezTo>
                  <a:pt x="1298751" y="101554"/>
                  <a:pt x="1291199" y="93896"/>
                  <a:pt x="1286945" y="86238"/>
                </a:cubicBezTo>
                <a:cubicBezTo>
                  <a:pt x="1285243" y="82834"/>
                  <a:pt x="1284498" y="80600"/>
                  <a:pt x="1284711" y="79537"/>
                </a:cubicBezTo>
                <a:cubicBezTo>
                  <a:pt x="1284924" y="78473"/>
                  <a:pt x="1286519" y="77303"/>
                  <a:pt x="1289497" y="76027"/>
                </a:cubicBezTo>
                <a:cubicBezTo>
                  <a:pt x="1293326" y="74325"/>
                  <a:pt x="1301623" y="72517"/>
                  <a:pt x="1314386" y="70602"/>
                </a:cubicBezTo>
                <a:cubicBezTo>
                  <a:pt x="1327150" y="68688"/>
                  <a:pt x="1337999" y="66241"/>
                  <a:pt x="1346933" y="63263"/>
                </a:cubicBezTo>
                <a:cubicBezTo>
                  <a:pt x="1353740" y="61136"/>
                  <a:pt x="1361398" y="60179"/>
                  <a:pt x="1369908" y="60392"/>
                </a:cubicBezTo>
                <a:close/>
                <a:moveTo>
                  <a:pt x="755983" y="45394"/>
                </a:moveTo>
                <a:cubicBezTo>
                  <a:pt x="772150" y="45394"/>
                  <a:pt x="780766" y="46352"/>
                  <a:pt x="781829" y="48266"/>
                </a:cubicBezTo>
                <a:cubicBezTo>
                  <a:pt x="782893" y="50181"/>
                  <a:pt x="784914" y="51138"/>
                  <a:pt x="787892" y="51138"/>
                </a:cubicBezTo>
                <a:cubicBezTo>
                  <a:pt x="791295" y="51138"/>
                  <a:pt x="797784" y="53691"/>
                  <a:pt x="807356" y="58796"/>
                </a:cubicBezTo>
                <a:cubicBezTo>
                  <a:pt x="816929" y="63901"/>
                  <a:pt x="823417" y="68369"/>
                  <a:pt x="826820" y="72198"/>
                </a:cubicBezTo>
                <a:cubicBezTo>
                  <a:pt x="831926" y="77303"/>
                  <a:pt x="834904" y="81983"/>
                  <a:pt x="835755" y="86238"/>
                </a:cubicBezTo>
                <a:cubicBezTo>
                  <a:pt x="837031" y="90067"/>
                  <a:pt x="840222" y="91768"/>
                  <a:pt x="845328" y="91343"/>
                </a:cubicBezTo>
                <a:cubicBezTo>
                  <a:pt x="850433" y="90918"/>
                  <a:pt x="863622" y="87939"/>
                  <a:pt x="884894" y="82409"/>
                </a:cubicBezTo>
                <a:cubicBezTo>
                  <a:pt x="908720" y="76452"/>
                  <a:pt x="921377" y="73900"/>
                  <a:pt x="922866" y="74750"/>
                </a:cubicBezTo>
                <a:cubicBezTo>
                  <a:pt x="924355" y="75601"/>
                  <a:pt x="926376" y="74963"/>
                  <a:pt x="928928" y="72836"/>
                </a:cubicBezTo>
                <a:cubicBezTo>
                  <a:pt x="931481" y="70709"/>
                  <a:pt x="936161" y="69645"/>
                  <a:pt x="942968" y="69645"/>
                </a:cubicBezTo>
                <a:cubicBezTo>
                  <a:pt x="949776" y="69645"/>
                  <a:pt x="955944" y="70709"/>
                  <a:pt x="961475" y="72836"/>
                </a:cubicBezTo>
                <a:cubicBezTo>
                  <a:pt x="967006" y="74963"/>
                  <a:pt x="972643" y="79005"/>
                  <a:pt x="978387" y="84961"/>
                </a:cubicBezTo>
                <a:cubicBezTo>
                  <a:pt x="984131" y="90918"/>
                  <a:pt x="987002" y="95598"/>
                  <a:pt x="987002" y="99001"/>
                </a:cubicBezTo>
                <a:cubicBezTo>
                  <a:pt x="987002" y="101979"/>
                  <a:pt x="984343" y="106978"/>
                  <a:pt x="979025" y="113998"/>
                </a:cubicBezTo>
                <a:cubicBezTo>
                  <a:pt x="973707" y="121018"/>
                  <a:pt x="969772" y="124528"/>
                  <a:pt x="967219" y="124528"/>
                </a:cubicBezTo>
                <a:cubicBezTo>
                  <a:pt x="964666" y="124528"/>
                  <a:pt x="962220" y="126868"/>
                  <a:pt x="959880" y="131548"/>
                </a:cubicBezTo>
                <a:cubicBezTo>
                  <a:pt x="957540" y="136228"/>
                  <a:pt x="952647" y="141652"/>
                  <a:pt x="945202" y="147822"/>
                </a:cubicBezTo>
                <a:cubicBezTo>
                  <a:pt x="937756" y="153991"/>
                  <a:pt x="929035" y="161649"/>
                  <a:pt x="919037" y="170796"/>
                </a:cubicBezTo>
                <a:cubicBezTo>
                  <a:pt x="909039" y="179943"/>
                  <a:pt x="903614" y="184517"/>
                  <a:pt x="902763" y="184517"/>
                </a:cubicBezTo>
                <a:cubicBezTo>
                  <a:pt x="901912" y="184517"/>
                  <a:pt x="900211" y="185367"/>
                  <a:pt x="897658" y="187069"/>
                </a:cubicBezTo>
                <a:cubicBezTo>
                  <a:pt x="893403" y="189622"/>
                  <a:pt x="895531" y="193876"/>
                  <a:pt x="904040" y="199833"/>
                </a:cubicBezTo>
                <a:cubicBezTo>
                  <a:pt x="910421" y="204087"/>
                  <a:pt x="915527" y="205789"/>
                  <a:pt x="919356" y="204938"/>
                </a:cubicBezTo>
                <a:cubicBezTo>
                  <a:pt x="932545" y="201535"/>
                  <a:pt x="944670" y="203662"/>
                  <a:pt x="955732" y="211320"/>
                </a:cubicBezTo>
                <a:cubicBezTo>
                  <a:pt x="963815" y="217276"/>
                  <a:pt x="968921" y="220254"/>
                  <a:pt x="971048" y="220254"/>
                </a:cubicBezTo>
                <a:cubicBezTo>
                  <a:pt x="973175" y="220254"/>
                  <a:pt x="973707" y="222275"/>
                  <a:pt x="972643" y="226317"/>
                </a:cubicBezTo>
                <a:cubicBezTo>
                  <a:pt x="971580" y="230359"/>
                  <a:pt x="971048" y="233337"/>
                  <a:pt x="971048" y="235252"/>
                </a:cubicBezTo>
                <a:cubicBezTo>
                  <a:pt x="971048" y="237166"/>
                  <a:pt x="965092" y="240676"/>
                  <a:pt x="953179" y="245781"/>
                </a:cubicBezTo>
                <a:cubicBezTo>
                  <a:pt x="945096" y="249185"/>
                  <a:pt x="940097" y="251738"/>
                  <a:pt x="938182" y="253440"/>
                </a:cubicBezTo>
                <a:cubicBezTo>
                  <a:pt x="936267" y="255141"/>
                  <a:pt x="934885" y="258332"/>
                  <a:pt x="934034" y="263012"/>
                </a:cubicBezTo>
                <a:cubicBezTo>
                  <a:pt x="932758" y="269819"/>
                  <a:pt x="930843" y="277265"/>
                  <a:pt x="928290" y="285348"/>
                </a:cubicBezTo>
                <a:cubicBezTo>
                  <a:pt x="925738" y="293432"/>
                  <a:pt x="924461" y="302154"/>
                  <a:pt x="924461" y="311513"/>
                </a:cubicBezTo>
                <a:cubicBezTo>
                  <a:pt x="924461" y="318746"/>
                  <a:pt x="925419" y="323958"/>
                  <a:pt x="927333" y="327149"/>
                </a:cubicBezTo>
                <a:cubicBezTo>
                  <a:pt x="929248" y="330340"/>
                  <a:pt x="935736" y="337679"/>
                  <a:pt x="946797" y="349166"/>
                </a:cubicBezTo>
                <a:cubicBezTo>
                  <a:pt x="957008" y="358951"/>
                  <a:pt x="964347" y="365439"/>
                  <a:pt x="968814" y="368630"/>
                </a:cubicBezTo>
                <a:cubicBezTo>
                  <a:pt x="973282" y="371821"/>
                  <a:pt x="979557" y="374905"/>
                  <a:pt x="987641" y="377884"/>
                </a:cubicBezTo>
                <a:cubicBezTo>
                  <a:pt x="1009339" y="384691"/>
                  <a:pt x="1020188" y="391924"/>
                  <a:pt x="1020188" y="399582"/>
                </a:cubicBezTo>
                <a:cubicBezTo>
                  <a:pt x="1020188" y="403411"/>
                  <a:pt x="1018699" y="408410"/>
                  <a:pt x="1015720" y="414579"/>
                </a:cubicBezTo>
                <a:cubicBezTo>
                  <a:pt x="1012742" y="420748"/>
                  <a:pt x="1009551" y="425321"/>
                  <a:pt x="1006148" y="428299"/>
                </a:cubicBezTo>
                <a:cubicBezTo>
                  <a:pt x="1003595" y="430427"/>
                  <a:pt x="1000298" y="431809"/>
                  <a:pt x="996256" y="432448"/>
                </a:cubicBezTo>
                <a:cubicBezTo>
                  <a:pt x="992214" y="433086"/>
                  <a:pt x="983812" y="433405"/>
                  <a:pt x="971048" y="433405"/>
                </a:cubicBezTo>
                <a:cubicBezTo>
                  <a:pt x="951477" y="432979"/>
                  <a:pt x="939777" y="432129"/>
                  <a:pt x="935948" y="430852"/>
                </a:cubicBezTo>
                <a:cubicBezTo>
                  <a:pt x="933821" y="430427"/>
                  <a:pt x="932226" y="430533"/>
                  <a:pt x="931162" y="431171"/>
                </a:cubicBezTo>
                <a:cubicBezTo>
                  <a:pt x="930098" y="431809"/>
                  <a:pt x="929141" y="433618"/>
                  <a:pt x="928290" y="436596"/>
                </a:cubicBezTo>
                <a:cubicBezTo>
                  <a:pt x="927014" y="441701"/>
                  <a:pt x="926376" y="465633"/>
                  <a:pt x="926376" y="508390"/>
                </a:cubicBezTo>
                <a:cubicBezTo>
                  <a:pt x="926376" y="551148"/>
                  <a:pt x="927014" y="579760"/>
                  <a:pt x="928290" y="594225"/>
                </a:cubicBezTo>
                <a:cubicBezTo>
                  <a:pt x="929992" y="610818"/>
                  <a:pt x="929354" y="620922"/>
                  <a:pt x="926376" y="624538"/>
                </a:cubicBezTo>
                <a:cubicBezTo>
                  <a:pt x="923398" y="628155"/>
                  <a:pt x="920100" y="628793"/>
                  <a:pt x="916484" y="626453"/>
                </a:cubicBezTo>
                <a:cubicBezTo>
                  <a:pt x="912868" y="624113"/>
                  <a:pt x="910634" y="623581"/>
                  <a:pt x="909783" y="624857"/>
                </a:cubicBezTo>
                <a:cubicBezTo>
                  <a:pt x="908507" y="627410"/>
                  <a:pt x="905316" y="628048"/>
                  <a:pt x="900211" y="626772"/>
                </a:cubicBezTo>
                <a:cubicBezTo>
                  <a:pt x="895105" y="625496"/>
                  <a:pt x="891063" y="623156"/>
                  <a:pt x="888085" y="619752"/>
                </a:cubicBezTo>
                <a:cubicBezTo>
                  <a:pt x="885107" y="615497"/>
                  <a:pt x="883405" y="607520"/>
                  <a:pt x="882980" y="595820"/>
                </a:cubicBezTo>
                <a:cubicBezTo>
                  <a:pt x="882554" y="584121"/>
                  <a:pt x="883193" y="552105"/>
                  <a:pt x="884894" y="499775"/>
                </a:cubicBezTo>
                <a:lnTo>
                  <a:pt x="886809" y="437872"/>
                </a:lnTo>
                <a:lnTo>
                  <a:pt x="880427" y="439787"/>
                </a:lnTo>
                <a:cubicBezTo>
                  <a:pt x="864260" y="443190"/>
                  <a:pt x="836393" y="453401"/>
                  <a:pt x="796826" y="470419"/>
                </a:cubicBezTo>
                <a:cubicBezTo>
                  <a:pt x="761088" y="485310"/>
                  <a:pt x="737051" y="495840"/>
                  <a:pt x="724712" y="502009"/>
                </a:cubicBezTo>
                <a:cubicBezTo>
                  <a:pt x="712374" y="508178"/>
                  <a:pt x="704078" y="511262"/>
                  <a:pt x="699824" y="511262"/>
                </a:cubicBezTo>
                <a:cubicBezTo>
                  <a:pt x="695995" y="511262"/>
                  <a:pt x="692059" y="508390"/>
                  <a:pt x="688017" y="502647"/>
                </a:cubicBezTo>
                <a:cubicBezTo>
                  <a:pt x="683976" y="496903"/>
                  <a:pt x="681955" y="491266"/>
                  <a:pt x="681955" y="485735"/>
                </a:cubicBezTo>
                <a:cubicBezTo>
                  <a:pt x="681955" y="480630"/>
                  <a:pt x="683976" y="474993"/>
                  <a:pt x="688017" y="468824"/>
                </a:cubicBezTo>
                <a:cubicBezTo>
                  <a:pt x="692059" y="462655"/>
                  <a:pt x="696420" y="458719"/>
                  <a:pt x="701100" y="457017"/>
                </a:cubicBezTo>
                <a:cubicBezTo>
                  <a:pt x="706631" y="454465"/>
                  <a:pt x="713863" y="448402"/>
                  <a:pt x="722798" y="438829"/>
                </a:cubicBezTo>
                <a:cubicBezTo>
                  <a:pt x="731732" y="429257"/>
                  <a:pt x="743113" y="418089"/>
                  <a:pt x="756940" y="405325"/>
                </a:cubicBezTo>
                <a:cubicBezTo>
                  <a:pt x="770767" y="392562"/>
                  <a:pt x="776830" y="386180"/>
                  <a:pt x="775128" y="386180"/>
                </a:cubicBezTo>
                <a:cubicBezTo>
                  <a:pt x="773427" y="386180"/>
                  <a:pt x="768321" y="388094"/>
                  <a:pt x="759812" y="391924"/>
                </a:cubicBezTo>
                <a:lnTo>
                  <a:pt x="747687" y="398305"/>
                </a:lnTo>
                <a:lnTo>
                  <a:pt x="741943" y="392562"/>
                </a:lnTo>
                <a:cubicBezTo>
                  <a:pt x="738114" y="389158"/>
                  <a:pt x="735774" y="384053"/>
                  <a:pt x="734923" y="377245"/>
                </a:cubicBezTo>
                <a:cubicBezTo>
                  <a:pt x="734072" y="372991"/>
                  <a:pt x="734179" y="369906"/>
                  <a:pt x="735242" y="367992"/>
                </a:cubicBezTo>
                <a:cubicBezTo>
                  <a:pt x="736306" y="366077"/>
                  <a:pt x="738752" y="363206"/>
                  <a:pt x="742581" y="359377"/>
                </a:cubicBezTo>
                <a:cubicBezTo>
                  <a:pt x="748538" y="353846"/>
                  <a:pt x="753962" y="350548"/>
                  <a:pt x="758855" y="349485"/>
                </a:cubicBezTo>
                <a:cubicBezTo>
                  <a:pt x="763748" y="348421"/>
                  <a:pt x="767257" y="346507"/>
                  <a:pt x="769385" y="343741"/>
                </a:cubicBezTo>
                <a:cubicBezTo>
                  <a:pt x="771512" y="340976"/>
                  <a:pt x="773533" y="339593"/>
                  <a:pt x="775447" y="339593"/>
                </a:cubicBezTo>
                <a:cubicBezTo>
                  <a:pt x="777362" y="339593"/>
                  <a:pt x="781723" y="336934"/>
                  <a:pt x="788530" y="331616"/>
                </a:cubicBezTo>
                <a:cubicBezTo>
                  <a:pt x="795337" y="326298"/>
                  <a:pt x="799485" y="323639"/>
                  <a:pt x="800974" y="323639"/>
                </a:cubicBezTo>
                <a:cubicBezTo>
                  <a:pt x="802464" y="323639"/>
                  <a:pt x="810972" y="317257"/>
                  <a:pt x="826501" y="304494"/>
                </a:cubicBezTo>
                <a:cubicBezTo>
                  <a:pt x="842030" y="291730"/>
                  <a:pt x="852560" y="284072"/>
                  <a:pt x="858091" y="281519"/>
                </a:cubicBezTo>
                <a:cubicBezTo>
                  <a:pt x="861920" y="279817"/>
                  <a:pt x="865856" y="276839"/>
                  <a:pt x="869897" y="272585"/>
                </a:cubicBezTo>
                <a:cubicBezTo>
                  <a:pt x="873939" y="268330"/>
                  <a:pt x="875534" y="265565"/>
                  <a:pt x="874684" y="264289"/>
                </a:cubicBezTo>
                <a:cubicBezTo>
                  <a:pt x="873407" y="263012"/>
                  <a:pt x="866706" y="264501"/>
                  <a:pt x="854581" y="268756"/>
                </a:cubicBezTo>
                <a:cubicBezTo>
                  <a:pt x="842456" y="273010"/>
                  <a:pt x="831288" y="277265"/>
                  <a:pt x="821077" y="281519"/>
                </a:cubicBezTo>
                <a:cubicBezTo>
                  <a:pt x="810015" y="286625"/>
                  <a:pt x="793954" y="292581"/>
                  <a:pt x="772895" y="299388"/>
                </a:cubicBezTo>
                <a:cubicBezTo>
                  <a:pt x="751835" y="306195"/>
                  <a:pt x="738965" y="309599"/>
                  <a:pt x="734285" y="309599"/>
                </a:cubicBezTo>
                <a:cubicBezTo>
                  <a:pt x="730882" y="309599"/>
                  <a:pt x="725563" y="307791"/>
                  <a:pt x="718331" y="304174"/>
                </a:cubicBezTo>
                <a:cubicBezTo>
                  <a:pt x="711098" y="300558"/>
                  <a:pt x="706205" y="297261"/>
                  <a:pt x="703653" y="294283"/>
                </a:cubicBezTo>
                <a:cubicBezTo>
                  <a:pt x="701525" y="291730"/>
                  <a:pt x="702802" y="289815"/>
                  <a:pt x="707482" y="288539"/>
                </a:cubicBezTo>
                <a:cubicBezTo>
                  <a:pt x="728754" y="280030"/>
                  <a:pt x="749814" y="270032"/>
                  <a:pt x="770661" y="258545"/>
                </a:cubicBezTo>
                <a:cubicBezTo>
                  <a:pt x="791508" y="247058"/>
                  <a:pt x="801932" y="239612"/>
                  <a:pt x="801932" y="236209"/>
                </a:cubicBezTo>
                <a:cubicBezTo>
                  <a:pt x="801932" y="234507"/>
                  <a:pt x="809483" y="228657"/>
                  <a:pt x="824587" y="218659"/>
                </a:cubicBezTo>
                <a:cubicBezTo>
                  <a:pt x="839690" y="208661"/>
                  <a:pt x="852986" y="198556"/>
                  <a:pt x="864473" y="188346"/>
                </a:cubicBezTo>
                <a:cubicBezTo>
                  <a:pt x="887873" y="167073"/>
                  <a:pt x="902976" y="152395"/>
                  <a:pt x="909783" y="144312"/>
                </a:cubicBezTo>
                <a:cubicBezTo>
                  <a:pt x="899147" y="152821"/>
                  <a:pt x="881704" y="155373"/>
                  <a:pt x="857453" y="151970"/>
                </a:cubicBezTo>
                <a:cubicBezTo>
                  <a:pt x="841286" y="149417"/>
                  <a:pt x="826395" y="147715"/>
                  <a:pt x="812781" y="146864"/>
                </a:cubicBezTo>
                <a:lnTo>
                  <a:pt x="792359" y="144950"/>
                </a:lnTo>
                <a:lnTo>
                  <a:pt x="769385" y="162819"/>
                </a:lnTo>
                <a:cubicBezTo>
                  <a:pt x="754069" y="174306"/>
                  <a:pt x="744071" y="181964"/>
                  <a:pt x="739391" y="185793"/>
                </a:cubicBezTo>
                <a:cubicBezTo>
                  <a:pt x="734711" y="190473"/>
                  <a:pt x="726095" y="196429"/>
                  <a:pt x="713544" y="203662"/>
                </a:cubicBezTo>
                <a:cubicBezTo>
                  <a:pt x="700994" y="210895"/>
                  <a:pt x="693229" y="214511"/>
                  <a:pt x="690251" y="214511"/>
                </a:cubicBezTo>
                <a:cubicBezTo>
                  <a:pt x="686422" y="214511"/>
                  <a:pt x="689187" y="204725"/>
                  <a:pt x="698547" y="185155"/>
                </a:cubicBezTo>
                <a:cubicBezTo>
                  <a:pt x="700675" y="180900"/>
                  <a:pt x="703440" y="175582"/>
                  <a:pt x="706844" y="169200"/>
                </a:cubicBezTo>
                <a:cubicBezTo>
                  <a:pt x="719182" y="144099"/>
                  <a:pt x="725989" y="129102"/>
                  <a:pt x="727265" y="124209"/>
                </a:cubicBezTo>
                <a:cubicBezTo>
                  <a:pt x="728542" y="119316"/>
                  <a:pt x="730456" y="116338"/>
                  <a:pt x="733009" y="115275"/>
                </a:cubicBezTo>
                <a:cubicBezTo>
                  <a:pt x="735561" y="114211"/>
                  <a:pt x="736625" y="112509"/>
                  <a:pt x="736200" y="110169"/>
                </a:cubicBezTo>
                <a:cubicBezTo>
                  <a:pt x="735774" y="107829"/>
                  <a:pt x="736200" y="102405"/>
                  <a:pt x="737476" y="93896"/>
                </a:cubicBezTo>
                <a:cubicBezTo>
                  <a:pt x="738752" y="85387"/>
                  <a:pt x="737582" y="76878"/>
                  <a:pt x="733966" y="68369"/>
                </a:cubicBezTo>
                <a:cubicBezTo>
                  <a:pt x="730350" y="59860"/>
                  <a:pt x="728967" y="53903"/>
                  <a:pt x="729818" y="50500"/>
                </a:cubicBezTo>
                <a:cubicBezTo>
                  <a:pt x="730669" y="48373"/>
                  <a:pt x="732583" y="46990"/>
                  <a:pt x="735561" y="46352"/>
                </a:cubicBezTo>
                <a:cubicBezTo>
                  <a:pt x="738540" y="45713"/>
                  <a:pt x="745347" y="45394"/>
                  <a:pt x="755983" y="45394"/>
                </a:cubicBezTo>
                <a:close/>
                <a:moveTo>
                  <a:pt x="2811864" y="45235"/>
                </a:moveTo>
                <a:cubicBezTo>
                  <a:pt x="2815692" y="44916"/>
                  <a:pt x="2820904" y="44969"/>
                  <a:pt x="2827499" y="45394"/>
                </a:cubicBezTo>
                <a:cubicBezTo>
                  <a:pt x="2840688" y="46245"/>
                  <a:pt x="2850686" y="47734"/>
                  <a:pt x="2857493" y="49862"/>
                </a:cubicBezTo>
                <a:cubicBezTo>
                  <a:pt x="2867278" y="52840"/>
                  <a:pt x="2874192" y="56456"/>
                  <a:pt x="2878234" y="60711"/>
                </a:cubicBezTo>
                <a:cubicBezTo>
                  <a:pt x="2882276" y="64965"/>
                  <a:pt x="2890891" y="70283"/>
                  <a:pt x="2904080" y="76665"/>
                </a:cubicBezTo>
                <a:cubicBezTo>
                  <a:pt x="2914291" y="81345"/>
                  <a:pt x="2923757" y="87727"/>
                  <a:pt x="2932479" y="95810"/>
                </a:cubicBezTo>
                <a:cubicBezTo>
                  <a:pt x="2941201" y="103894"/>
                  <a:pt x="2946838" y="111339"/>
                  <a:pt x="2949390" y="118146"/>
                </a:cubicBezTo>
                <a:cubicBezTo>
                  <a:pt x="2954496" y="132186"/>
                  <a:pt x="2957474" y="142184"/>
                  <a:pt x="2958325" y="148141"/>
                </a:cubicBezTo>
                <a:cubicBezTo>
                  <a:pt x="2959176" y="154097"/>
                  <a:pt x="2958538" y="160266"/>
                  <a:pt x="2956410" y="166648"/>
                </a:cubicBezTo>
                <a:cubicBezTo>
                  <a:pt x="2953858" y="175582"/>
                  <a:pt x="2953007" y="183666"/>
                  <a:pt x="2953858" y="190898"/>
                </a:cubicBezTo>
                <a:cubicBezTo>
                  <a:pt x="2955985" y="205789"/>
                  <a:pt x="2955559" y="218978"/>
                  <a:pt x="2952581" y="230465"/>
                </a:cubicBezTo>
                <a:cubicBezTo>
                  <a:pt x="2951305" y="236847"/>
                  <a:pt x="2951092" y="256843"/>
                  <a:pt x="2951943" y="290454"/>
                </a:cubicBezTo>
                <a:cubicBezTo>
                  <a:pt x="2953220" y="358100"/>
                  <a:pt x="2952581" y="395114"/>
                  <a:pt x="2950028" y="401496"/>
                </a:cubicBezTo>
                <a:cubicBezTo>
                  <a:pt x="2946625" y="410005"/>
                  <a:pt x="2947050" y="431490"/>
                  <a:pt x="2951305" y="465952"/>
                </a:cubicBezTo>
                <a:cubicBezTo>
                  <a:pt x="2957261" y="516155"/>
                  <a:pt x="2961090" y="554871"/>
                  <a:pt x="2962792" y="582100"/>
                </a:cubicBezTo>
                <a:cubicBezTo>
                  <a:pt x="2963643" y="595289"/>
                  <a:pt x="2963856" y="603585"/>
                  <a:pt x="2963430" y="606988"/>
                </a:cubicBezTo>
                <a:cubicBezTo>
                  <a:pt x="2963005" y="610392"/>
                  <a:pt x="2961728" y="612519"/>
                  <a:pt x="2959601" y="613370"/>
                </a:cubicBezTo>
                <a:cubicBezTo>
                  <a:pt x="2956623" y="614647"/>
                  <a:pt x="2952581" y="613689"/>
                  <a:pt x="2947476" y="610498"/>
                </a:cubicBezTo>
                <a:cubicBezTo>
                  <a:pt x="2942370" y="607308"/>
                  <a:pt x="2937265" y="606776"/>
                  <a:pt x="2932160" y="608903"/>
                </a:cubicBezTo>
                <a:cubicBezTo>
                  <a:pt x="2929182" y="610179"/>
                  <a:pt x="2926629" y="610392"/>
                  <a:pt x="2924502" y="609541"/>
                </a:cubicBezTo>
                <a:cubicBezTo>
                  <a:pt x="2922374" y="608690"/>
                  <a:pt x="2918970" y="606563"/>
                  <a:pt x="2914291" y="603159"/>
                </a:cubicBezTo>
                <a:cubicBezTo>
                  <a:pt x="2907058" y="597629"/>
                  <a:pt x="2903442" y="594225"/>
                  <a:pt x="2903442" y="592949"/>
                </a:cubicBezTo>
                <a:cubicBezTo>
                  <a:pt x="2903442" y="591672"/>
                  <a:pt x="2899187" y="586354"/>
                  <a:pt x="2890678" y="576994"/>
                </a:cubicBezTo>
                <a:cubicBezTo>
                  <a:pt x="2882169" y="567634"/>
                  <a:pt x="2874511" y="557636"/>
                  <a:pt x="2867704" y="547000"/>
                </a:cubicBezTo>
                <a:cubicBezTo>
                  <a:pt x="2860897" y="536364"/>
                  <a:pt x="2853026" y="526153"/>
                  <a:pt x="2844092" y="516368"/>
                </a:cubicBezTo>
                <a:lnTo>
                  <a:pt x="2830690" y="501690"/>
                </a:lnTo>
                <a:lnTo>
                  <a:pt x="2808354" y="504880"/>
                </a:lnTo>
                <a:cubicBezTo>
                  <a:pt x="2793038" y="507008"/>
                  <a:pt x="2781870" y="508497"/>
                  <a:pt x="2774850" y="509348"/>
                </a:cubicBezTo>
                <a:cubicBezTo>
                  <a:pt x="2767830" y="510199"/>
                  <a:pt x="2763256" y="511369"/>
                  <a:pt x="2761129" y="512858"/>
                </a:cubicBezTo>
                <a:cubicBezTo>
                  <a:pt x="2759002" y="514347"/>
                  <a:pt x="2755172" y="515729"/>
                  <a:pt x="2749642" y="517006"/>
                </a:cubicBezTo>
                <a:cubicBezTo>
                  <a:pt x="2704544" y="525089"/>
                  <a:pt x="2672635" y="529876"/>
                  <a:pt x="2653915" y="531365"/>
                </a:cubicBezTo>
                <a:cubicBezTo>
                  <a:pt x="2635196" y="532854"/>
                  <a:pt x="2621368" y="532109"/>
                  <a:pt x="2612434" y="529131"/>
                </a:cubicBezTo>
                <a:lnTo>
                  <a:pt x="2602223" y="525302"/>
                </a:lnTo>
                <a:lnTo>
                  <a:pt x="2602223" y="534237"/>
                </a:lnTo>
                <a:cubicBezTo>
                  <a:pt x="2601372" y="545298"/>
                  <a:pt x="2598820" y="549340"/>
                  <a:pt x="2594565" y="546362"/>
                </a:cubicBezTo>
                <a:cubicBezTo>
                  <a:pt x="2592438" y="544235"/>
                  <a:pt x="2588822" y="543384"/>
                  <a:pt x="2583716" y="543809"/>
                </a:cubicBezTo>
                <a:cubicBezTo>
                  <a:pt x="2578611" y="544235"/>
                  <a:pt x="2575101" y="542746"/>
                  <a:pt x="2573186" y="539342"/>
                </a:cubicBezTo>
                <a:cubicBezTo>
                  <a:pt x="2571272" y="535938"/>
                  <a:pt x="2566486" y="529557"/>
                  <a:pt x="2558827" y="520197"/>
                </a:cubicBezTo>
                <a:cubicBezTo>
                  <a:pt x="2551169" y="510837"/>
                  <a:pt x="2546276" y="500307"/>
                  <a:pt x="2544149" y="488607"/>
                </a:cubicBezTo>
                <a:cubicBezTo>
                  <a:pt x="2542022" y="476907"/>
                  <a:pt x="2540001" y="468079"/>
                  <a:pt x="2538086" y="462123"/>
                </a:cubicBezTo>
                <a:cubicBezTo>
                  <a:pt x="2536172" y="456166"/>
                  <a:pt x="2535428" y="442978"/>
                  <a:pt x="2535853" y="422556"/>
                </a:cubicBezTo>
                <a:cubicBezTo>
                  <a:pt x="2535853" y="400007"/>
                  <a:pt x="2537768" y="378735"/>
                  <a:pt x="2541596" y="358738"/>
                </a:cubicBezTo>
                <a:cubicBezTo>
                  <a:pt x="2543298" y="348102"/>
                  <a:pt x="2544575" y="333318"/>
                  <a:pt x="2545426" y="314385"/>
                </a:cubicBezTo>
                <a:cubicBezTo>
                  <a:pt x="2546276" y="295453"/>
                  <a:pt x="2547659" y="280562"/>
                  <a:pt x="2549574" y="269713"/>
                </a:cubicBezTo>
                <a:cubicBezTo>
                  <a:pt x="2551488" y="258864"/>
                  <a:pt x="2552446" y="252589"/>
                  <a:pt x="2552446" y="250887"/>
                </a:cubicBezTo>
                <a:cubicBezTo>
                  <a:pt x="2552446" y="249185"/>
                  <a:pt x="2553509" y="249398"/>
                  <a:pt x="2555636" y="251525"/>
                </a:cubicBezTo>
                <a:cubicBezTo>
                  <a:pt x="2557764" y="253652"/>
                  <a:pt x="2559572" y="265352"/>
                  <a:pt x="2561061" y="286625"/>
                </a:cubicBezTo>
                <a:cubicBezTo>
                  <a:pt x="2562550" y="307897"/>
                  <a:pt x="2562869" y="328106"/>
                  <a:pt x="2562018" y="347251"/>
                </a:cubicBezTo>
                <a:cubicBezTo>
                  <a:pt x="2560742" y="371927"/>
                  <a:pt x="2560954" y="383202"/>
                  <a:pt x="2562656" y="381075"/>
                </a:cubicBezTo>
                <a:cubicBezTo>
                  <a:pt x="2565209" y="378522"/>
                  <a:pt x="2568400" y="366396"/>
                  <a:pt x="2572229" y="344699"/>
                </a:cubicBezTo>
                <a:cubicBezTo>
                  <a:pt x="2576058" y="323001"/>
                  <a:pt x="2578611" y="303004"/>
                  <a:pt x="2579887" y="284710"/>
                </a:cubicBezTo>
                <a:cubicBezTo>
                  <a:pt x="2583290" y="234507"/>
                  <a:pt x="2586907" y="210469"/>
                  <a:pt x="2590736" y="212596"/>
                </a:cubicBezTo>
                <a:cubicBezTo>
                  <a:pt x="2592012" y="213447"/>
                  <a:pt x="2594246" y="218553"/>
                  <a:pt x="2597437" y="227913"/>
                </a:cubicBezTo>
                <a:cubicBezTo>
                  <a:pt x="2600628" y="237272"/>
                  <a:pt x="2602649" y="244505"/>
                  <a:pt x="2603500" y="249610"/>
                </a:cubicBezTo>
                <a:cubicBezTo>
                  <a:pt x="2603925" y="253865"/>
                  <a:pt x="2604563" y="276839"/>
                  <a:pt x="2605414" y="318533"/>
                </a:cubicBezTo>
                <a:cubicBezTo>
                  <a:pt x="2606265" y="360227"/>
                  <a:pt x="2604776" y="392136"/>
                  <a:pt x="2600947" y="414260"/>
                </a:cubicBezTo>
                <a:cubicBezTo>
                  <a:pt x="2595842" y="446168"/>
                  <a:pt x="2592757" y="467973"/>
                  <a:pt x="2591693" y="479673"/>
                </a:cubicBezTo>
                <a:cubicBezTo>
                  <a:pt x="2590630" y="491372"/>
                  <a:pt x="2591162" y="498499"/>
                  <a:pt x="2593289" y="501051"/>
                </a:cubicBezTo>
                <a:cubicBezTo>
                  <a:pt x="2595842" y="504030"/>
                  <a:pt x="2602117" y="504774"/>
                  <a:pt x="2612115" y="503285"/>
                </a:cubicBezTo>
                <a:cubicBezTo>
                  <a:pt x="2622113" y="501796"/>
                  <a:pt x="2645832" y="496371"/>
                  <a:pt x="2683271" y="487012"/>
                </a:cubicBezTo>
                <a:cubicBezTo>
                  <a:pt x="2736453" y="474248"/>
                  <a:pt x="2763256" y="467015"/>
                  <a:pt x="2763682" y="465314"/>
                </a:cubicBezTo>
                <a:cubicBezTo>
                  <a:pt x="2763682" y="464888"/>
                  <a:pt x="2763575" y="464250"/>
                  <a:pt x="2763362" y="463399"/>
                </a:cubicBezTo>
                <a:cubicBezTo>
                  <a:pt x="2763150" y="462548"/>
                  <a:pt x="2763469" y="461697"/>
                  <a:pt x="2764320" y="460846"/>
                </a:cubicBezTo>
                <a:cubicBezTo>
                  <a:pt x="2765170" y="459996"/>
                  <a:pt x="2766872" y="459145"/>
                  <a:pt x="2769425" y="458294"/>
                </a:cubicBezTo>
                <a:cubicBezTo>
                  <a:pt x="2771978" y="457443"/>
                  <a:pt x="2775169" y="456486"/>
                  <a:pt x="2778998" y="455422"/>
                </a:cubicBezTo>
                <a:cubicBezTo>
                  <a:pt x="2782826" y="454358"/>
                  <a:pt x="2787506" y="453188"/>
                  <a:pt x="2793038" y="451912"/>
                </a:cubicBezTo>
                <a:cubicBezTo>
                  <a:pt x="2797292" y="451061"/>
                  <a:pt x="2799526" y="449891"/>
                  <a:pt x="2799738" y="448402"/>
                </a:cubicBezTo>
                <a:cubicBezTo>
                  <a:pt x="2799951" y="446913"/>
                  <a:pt x="2798356" y="444467"/>
                  <a:pt x="2794952" y="441063"/>
                </a:cubicBezTo>
                <a:cubicBezTo>
                  <a:pt x="2792399" y="438936"/>
                  <a:pt x="2789740" y="437766"/>
                  <a:pt x="2786975" y="437553"/>
                </a:cubicBezTo>
                <a:cubicBezTo>
                  <a:pt x="2784209" y="437340"/>
                  <a:pt x="2777934" y="438085"/>
                  <a:pt x="2768149" y="439787"/>
                </a:cubicBezTo>
                <a:cubicBezTo>
                  <a:pt x="2754109" y="442339"/>
                  <a:pt x="2744111" y="443722"/>
                  <a:pt x="2738154" y="443935"/>
                </a:cubicBezTo>
                <a:cubicBezTo>
                  <a:pt x="2732198" y="444148"/>
                  <a:pt x="2728156" y="445317"/>
                  <a:pt x="2726029" y="447445"/>
                </a:cubicBezTo>
                <a:cubicBezTo>
                  <a:pt x="2723902" y="449572"/>
                  <a:pt x="2720073" y="450636"/>
                  <a:pt x="2714542" y="450636"/>
                </a:cubicBezTo>
                <a:cubicBezTo>
                  <a:pt x="2709011" y="450636"/>
                  <a:pt x="2702204" y="452976"/>
                  <a:pt x="2694120" y="457656"/>
                </a:cubicBezTo>
                <a:cubicBezTo>
                  <a:pt x="2686037" y="462335"/>
                  <a:pt x="2680293" y="464037"/>
                  <a:pt x="2676890" y="462761"/>
                </a:cubicBezTo>
                <a:cubicBezTo>
                  <a:pt x="2671359" y="461059"/>
                  <a:pt x="2663914" y="447019"/>
                  <a:pt x="2654554" y="420641"/>
                </a:cubicBezTo>
                <a:cubicBezTo>
                  <a:pt x="2652426" y="415111"/>
                  <a:pt x="2651575" y="411069"/>
                  <a:pt x="2652001" y="408516"/>
                </a:cubicBezTo>
                <a:cubicBezTo>
                  <a:pt x="2652426" y="405963"/>
                  <a:pt x="2654341" y="401071"/>
                  <a:pt x="2657744" y="393838"/>
                </a:cubicBezTo>
                <a:cubicBezTo>
                  <a:pt x="2662424" y="384053"/>
                  <a:pt x="2666466" y="378735"/>
                  <a:pt x="2669870" y="377884"/>
                </a:cubicBezTo>
                <a:cubicBezTo>
                  <a:pt x="2674550" y="376607"/>
                  <a:pt x="2681570" y="367460"/>
                  <a:pt x="2690930" y="350442"/>
                </a:cubicBezTo>
                <a:cubicBezTo>
                  <a:pt x="2692206" y="347889"/>
                  <a:pt x="2692738" y="345762"/>
                  <a:pt x="2692525" y="344060"/>
                </a:cubicBezTo>
                <a:cubicBezTo>
                  <a:pt x="2692312" y="342359"/>
                  <a:pt x="2690930" y="339806"/>
                  <a:pt x="2688377" y="336402"/>
                </a:cubicBezTo>
                <a:cubicBezTo>
                  <a:pt x="2684548" y="331297"/>
                  <a:pt x="2680718" y="328106"/>
                  <a:pt x="2676890" y="326830"/>
                </a:cubicBezTo>
                <a:cubicBezTo>
                  <a:pt x="2661574" y="323001"/>
                  <a:pt x="2651469" y="319703"/>
                  <a:pt x="2646576" y="316938"/>
                </a:cubicBezTo>
                <a:cubicBezTo>
                  <a:pt x="2641684" y="314172"/>
                  <a:pt x="2639238" y="310450"/>
                  <a:pt x="2639238" y="305770"/>
                </a:cubicBezTo>
                <a:cubicBezTo>
                  <a:pt x="2639238" y="298537"/>
                  <a:pt x="2646151" y="289071"/>
                  <a:pt x="2659978" y="277371"/>
                </a:cubicBezTo>
                <a:cubicBezTo>
                  <a:pt x="2673805" y="265671"/>
                  <a:pt x="2687526" y="257481"/>
                  <a:pt x="2701140" y="252801"/>
                </a:cubicBezTo>
                <a:cubicBezTo>
                  <a:pt x="2712628" y="248972"/>
                  <a:pt x="2719754" y="245569"/>
                  <a:pt x="2722519" y="242591"/>
                </a:cubicBezTo>
                <a:cubicBezTo>
                  <a:pt x="2725284" y="239612"/>
                  <a:pt x="2726667" y="233656"/>
                  <a:pt x="2726667" y="224722"/>
                </a:cubicBezTo>
                <a:lnTo>
                  <a:pt x="2726667" y="208767"/>
                </a:lnTo>
                <a:lnTo>
                  <a:pt x="2705608" y="209405"/>
                </a:lnTo>
                <a:cubicBezTo>
                  <a:pt x="2695397" y="209405"/>
                  <a:pt x="2688802" y="209086"/>
                  <a:pt x="2685824" y="208448"/>
                </a:cubicBezTo>
                <a:cubicBezTo>
                  <a:pt x="2682846" y="207810"/>
                  <a:pt x="2678804" y="205151"/>
                  <a:pt x="2673699" y="200471"/>
                </a:cubicBezTo>
                <a:cubicBezTo>
                  <a:pt x="2655404" y="184304"/>
                  <a:pt x="2647321" y="174944"/>
                  <a:pt x="2649448" y="172391"/>
                </a:cubicBezTo>
                <a:cubicBezTo>
                  <a:pt x="2650299" y="171115"/>
                  <a:pt x="2654766" y="170477"/>
                  <a:pt x="2662850" y="170477"/>
                </a:cubicBezTo>
                <a:cubicBezTo>
                  <a:pt x="2676464" y="170477"/>
                  <a:pt x="2692206" y="164946"/>
                  <a:pt x="2710075" y="153884"/>
                </a:cubicBezTo>
                <a:cubicBezTo>
                  <a:pt x="2724540" y="144524"/>
                  <a:pt x="2738793" y="143673"/>
                  <a:pt x="2752832" y="151331"/>
                </a:cubicBezTo>
                <a:cubicBezTo>
                  <a:pt x="2766447" y="158564"/>
                  <a:pt x="2776870" y="168775"/>
                  <a:pt x="2784103" y="181964"/>
                </a:cubicBezTo>
                <a:lnTo>
                  <a:pt x="2790485" y="194727"/>
                </a:lnTo>
                <a:lnTo>
                  <a:pt x="2783465" y="209405"/>
                </a:lnTo>
                <a:cubicBezTo>
                  <a:pt x="2778360" y="219191"/>
                  <a:pt x="2775807" y="228338"/>
                  <a:pt x="2775807" y="236847"/>
                </a:cubicBezTo>
                <a:cubicBezTo>
                  <a:pt x="2775807" y="242378"/>
                  <a:pt x="2776232" y="246207"/>
                  <a:pt x="2777083" y="248334"/>
                </a:cubicBezTo>
                <a:cubicBezTo>
                  <a:pt x="2777934" y="250461"/>
                  <a:pt x="2780487" y="252801"/>
                  <a:pt x="2784741" y="255354"/>
                </a:cubicBezTo>
                <a:cubicBezTo>
                  <a:pt x="2794101" y="261310"/>
                  <a:pt x="2801546" y="273223"/>
                  <a:pt x="2807078" y="291092"/>
                </a:cubicBezTo>
                <a:cubicBezTo>
                  <a:pt x="2808354" y="294495"/>
                  <a:pt x="2810162" y="297048"/>
                  <a:pt x="2812502" y="298750"/>
                </a:cubicBezTo>
                <a:cubicBezTo>
                  <a:pt x="2814842" y="300452"/>
                  <a:pt x="2819841" y="302579"/>
                  <a:pt x="2827499" y="305132"/>
                </a:cubicBezTo>
                <a:cubicBezTo>
                  <a:pt x="2841114" y="309812"/>
                  <a:pt x="2850367" y="313747"/>
                  <a:pt x="2855260" y="316938"/>
                </a:cubicBezTo>
                <a:cubicBezTo>
                  <a:pt x="2860152" y="320129"/>
                  <a:pt x="2864939" y="325553"/>
                  <a:pt x="2869618" y="333211"/>
                </a:cubicBezTo>
                <a:cubicBezTo>
                  <a:pt x="2875150" y="342571"/>
                  <a:pt x="2878340" y="347251"/>
                  <a:pt x="2879191" y="347251"/>
                </a:cubicBezTo>
                <a:cubicBezTo>
                  <a:pt x="2880042" y="345124"/>
                  <a:pt x="2880468" y="336934"/>
                  <a:pt x="2880468" y="322682"/>
                </a:cubicBezTo>
                <a:cubicBezTo>
                  <a:pt x="2880468" y="308429"/>
                  <a:pt x="2880042" y="292262"/>
                  <a:pt x="2879191" y="274180"/>
                </a:cubicBezTo>
                <a:cubicBezTo>
                  <a:pt x="2878340" y="256099"/>
                  <a:pt x="2877490" y="245143"/>
                  <a:pt x="2876638" y="241314"/>
                </a:cubicBezTo>
                <a:cubicBezTo>
                  <a:pt x="2874511" y="233656"/>
                  <a:pt x="2873980" y="227274"/>
                  <a:pt x="2875043" y="222169"/>
                </a:cubicBezTo>
                <a:cubicBezTo>
                  <a:pt x="2876107" y="217064"/>
                  <a:pt x="2875575" y="212490"/>
                  <a:pt x="2873448" y="208448"/>
                </a:cubicBezTo>
                <a:cubicBezTo>
                  <a:pt x="2871320" y="204406"/>
                  <a:pt x="2870044" y="193451"/>
                  <a:pt x="2869618" y="175582"/>
                </a:cubicBezTo>
                <a:cubicBezTo>
                  <a:pt x="2868768" y="160691"/>
                  <a:pt x="2866640" y="147396"/>
                  <a:pt x="2863237" y="135696"/>
                </a:cubicBezTo>
                <a:cubicBezTo>
                  <a:pt x="2859833" y="123996"/>
                  <a:pt x="2856004" y="117721"/>
                  <a:pt x="2851750" y="116870"/>
                </a:cubicBezTo>
                <a:cubicBezTo>
                  <a:pt x="2848346" y="116019"/>
                  <a:pt x="2846644" y="114743"/>
                  <a:pt x="2846644" y="113041"/>
                </a:cubicBezTo>
                <a:cubicBezTo>
                  <a:pt x="2846644" y="110914"/>
                  <a:pt x="2838348" y="109531"/>
                  <a:pt x="2821755" y="108893"/>
                </a:cubicBezTo>
                <a:cubicBezTo>
                  <a:pt x="2805163" y="108255"/>
                  <a:pt x="2791974" y="108786"/>
                  <a:pt x="2782188" y="110488"/>
                </a:cubicBezTo>
                <a:cubicBezTo>
                  <a:pt x="2769851" y="112615"/>
                  <a:pt x="2760916" y="113998"/>
                  <a:pt x="2755385" y="114636"/>
                </a:cubicBezTo>
                <a:cubicBezTo>
                  <a:pt x="2749854" y="115275"/>
                  <a:pt x="2740601" y="116551"/>
                  <a:pt x="2727625" y="118465"/>
                </a:cubicBezTo>
                <a:cubicBezTo>
                  <a:pt x="2714648" y="120380"/>
                  <a:pt x="2707522" y="121125"/>
                  <a:pt x="2706246" y="120699"/>
                </a:cubicBezTo>
                <a:cubicBezTo>
                  <a:pt x="2704544" y="120274"/>
                  <a:pt x="2699545" y="121337"/>
                  <a:pt x="2691249" y="123890"/>
                </a:cubicBezTo>
                <a:cubicBezTo>
                  <a:pt x="2682952" y="126443"/>
                  <a:pt x="2677102" y="128783"/>
                  <a:pt x="2673699" y="130910"/>
                </a:cubicBezTo>
                <a:cubicBezTo>
                  <a:pt x="2666041" y="135590"/>
                  <a:pt x="2655936" y="137292"/>
                  <a:pt x="2643386" y="136015"/>
                </a:cubicBezTo>
                <a:cubicBezTo>
                  <a:pt x="2630835" y="134739"/>
                  <a:pt x="2619028" y="130910"/>
                  <a:pt x="2607967" y="124528"/>
                </a:cubicBezTo>
                <a:cubicBezTo>
                  <a:pt x="2602436" y="121125"/>
                  <a:pt x="2596161" y="118253"/>
                  <a:pt x="2589141" y="115913"/>
                </a:cubicBezTo>
                <a:cubicBezTo>
                  <a:pt x="2582121" y="113573"/>
                  <a:pt x="2580100" y="111552"/>
                  <a:pt x="2583078" y="109850"/>
                </a:cubicBezTo>
                <a:cubicBezTo>
                  <a:pt x="2586056" y="108148"/>
                  <a:pt x="2587014" y="106021"/>
                  <a:pt x="2585950" y="103468"/>
                </a:cubicBezTo>
                <a:cubicBezTo>
                  <a:pt x="2584886" y="100916"/>
                  <a:pt x="2585205" y="99639"/>
                  <a:pt x="2586907" y="99639"/>
                </a:cubicBezTo>
                <a:cubicBezTo>
                  <a:pt x="2602223" y="98788"/>
                  <a:pt x="2624985" y="93683"/>
                  <a:pt x="2655192" y="84323"/>
                </a:cubicBezTo>
                <a:cubicBezTo>
                  <a:pt x="2683697" y="75814"/>
                  <a:pt x="2700609" y="70283"/>
                  <a:pt x="2705927" y="67731"/>
                </a:cubicBezTo>
                <a:cubicBezTo>
                  <a:pt x="2711245" y="65178"/>
                  <a:pt x="2720392" y="63051"/>
                  <a:pt x="2733368" y="61349"/>
                </a:cubicBezTo>
                <a:cubicBezTo>
                  <a:pt x="2746344" y="59647"/>
                  <a:pt x="2756980" y="56988"/>
                  <a:pt x="2765277" y="53372"/>
                </a:cubicBezTo>
                <a:cubicBezTo>
                  <a:pt x="2773573" y="49755"/>
                  <a:pt x="2781976" y="48053"/>
                  <a:pt x="2790485" y="48266"/>
                </a:cubicBezTo>
                <a:cubicBezTo>
                  <a:pt x="2798994" y="48479"/>
                  <a:pt x="2803674" y="48160"/>
                  <a:pt x="2804525" y="47309"/>
                </a:cubicBezTo>
                <a:cubicBezTo>
                  <a:pt x="2805588" y="46245"/>
                  <a:pt x="2808035" y="45554"/>
                  <a:pt x="2811864" y="45235"/>
                </a:cubicBezTo>
                <a:close/>
                <a:moveTo>
                  <a:pt x="4041627" y="42842"/>
                </a:moveTo>
                <a:cubicBezTo>
                  <a:pt x="4047370" y="42842"/>
                  <a:pt x="4051732" y="44118"/>
                  <a:pt x="4054710" y="46671"/>
                </a:cubicBezTo>
                <a:cubicBezTo>
                  <a:pt x="4057262" y="49649"/>
                  <a:pt x="4059602" y="54542"/>
                  <a:pt x="4061730" y="61349"/>
                </a:cubicBezTo>
                <a:cubicBezTo>
                  <a:pt x="4070664" y="95385"/>
                  <a:pt x="4076620" y="121763"/>
                  <a:pt x="4079598" y="140482"/>
                </a:cubicBezTo>
                <a:cubicBezTo>
                  <a:pt x="4081300" y="151970"/>
                  <a:pt x="4082576" y="159415"/>
                  <a:pt x="4083428" y="162819"/>
                </a:cubicBezTo>
                <a:cubicBezTo>
                  <a:pt x="4084278" y="166222"/>
                  <a:pt x="4085661" y="167924"/>
                  <a:pt x="4087576" y="167924"/>
                </a:cubicBezTo>
                <a:cubicBezTo>
                  <a:pt x="4089490" y="167924"/>
                  <a:pt x="4098956" y="161436"/>
                  <a:pt x="4115974" y="148460"/>
                </a:cubicBezTo>
                <a:cubicBezTo>
                  <a:pt x="4132992" y="135483"/>
                  <a:pt x="4145543" y="124954"/>
                  <a:pt x="4153626" y="116870"/>
                </a:cubicBezTo>
                <a:cubicBezTo>
                  <a:pt x="4158307" y="112615"/>
                  <a:pt x="4161923" y="107829"/>
                  <a:pt x="4164476" y="102511"/>
                </a:cubicBezTo>
                <a:cubicBezTo>
                  <a:pt x="4167028" y="97193"/>
                  <a:pt x="4167666" y="93470"/>
                  <a:pt x="4166390" y="91343"/>
                </a:cubicBezTo>
                <a:cubicBezTo>
                  <a:pt x="4163838" y="87514"/>
                  <a:pt x="4153840" y="89003"/>
                  <a:pt x="4136396" y="95810"/>
                </a:cubicBezTo>
                <a:cubicBezTo>
                  <a:pt x="4127462" y="99639"/>
                  <a:pt x="4120122" y="101660"/>
                  <a:pt x="4114379" y="101873"/>
                </a:cubicBezTo>
                <a:cubicBezTo>
                  <a:pt x="4108636" y="102086"/>
                  <a:pt x="4101722" y="100703"/>
                  <a:pt x="4093638" y="97725"/>
                </a:cubicBezTo>
                <a:cubicBezTo>
                  <a:pt x="4085129" y="94321"/>
                  <a:pt x="4084704" y="91130"/>
                  <a:pt x="4092362" y="88152"/>
                </a:cubicBezTo>
                <a:cubicBezTo>
                  <a:pt x="4095340" y="86876"/>
                  <a:pt x="4099595" y="85812"/>
                  <a:pt x="4105126" y="84961"/>
                </a:cubicBezTo>
                <a:cubicBezTo>
                  <a:pt x="4115336" y="83685"/>
                  <a:pt x="4122356" y="81770"/>
                  <a:pt x="4126186" y="79218"/>
                </a:cubicBezTo>
                <a:cubicBezTo>
                  <a:pt x="4130014" y="76665"/>
                  <a:pt x="4139480" y="73580"/>
                  <a:pt x="4154584" y="69964"/>
                </a:cubicBezTo>
                <a:cubicBezTo>
                  <a:pt x="4169688" y="66348"/>
                  <a:pt x="4180856" y="64540"/>
                  <a:pt x="4188088" y="64540"/>
                </a:cubicBezTo>
                <a:cubicBezTo>
                  <a:pt x="4193194" y="64540"/>
                  <a:pt x="4197022" y="65071"/>
                  <a:pt x="4199576" y="66135"/>
                </a:cubicBezTo>
                <a:cubicBezTo>
                  <a:pt x="4202128" y="67199"/>
                  <a:pt x="4205106" y="69858"/>
                  <a:pt x="4208510" y="74112"/>
                </a:cubicBezTo>
                <a:cubicBezTo>
                  <a:pt x="4214040" y="80494"/>
                  <a:pt x="4216806" y="84749"/>
                  <a:pt x="4216806" y="86876"/>
                </a:cubicBezTo>
                <a:cubicBezTo>
                  <a:pt x="4216806" y="90279"/>
                  <a:pt x="4213296" y="97406"/>
                  <a:pt x="4206276" y="108255"/>
                </a:cubicBezTo>
                <a:cubicBezTo>
                  <a:pt x="4199256" y="119104"/>
                  <a:pt x="4193619" y="125804"/>
                  <a:pt x="4189364" y="128357"/>
                </a:cubicBezTo>
                <a:cubicBezTo>
                  <a:pt x="4183834" y="132186"/>
                  <a:pt x="4180217" y="135590"/>
                  <a:pt x="4178516" y="138568"/>
                </a:cubicBezTo>
                <a:cubicBezTo>
                  <a:pt x="4177664" y="140695"/>
                  <a:pt x="4177452" y="142078"/>
                  <a:pt x="4177878" y="142716"/>
                </a:cubicBezTo>
                <a:cubicBezTo>
                  <a:pt x="4178303" y="143354"/>
                  <a:pt x="4179792" y="143673"/>
                  <a:pt x="4182344" y="143673"/>
                </a:cubicBezTo>
                <a:cubicBezTo>
                  <a:pt x="4187024" y="143673"/>
                  <a:pt x="4191492" y="145375"/>
                  <a:pt x="4195746" y="148779"/>
                </a:cubicBezTo>
                <a:cubicBezTo>
                  <a:pt x="4200852" y="152608"/>
                  <a:pt x="4201596" y="157288"/>
                  <a:pt x="4197980" y="162819"/>
                </a:cubicBezTo>
                <a:cubicBezTo>
                  <a:pt x="4194364" y="168350"/>
                  <a:pt x="4184046" y="177709"/>
                  <a:pt x="4167028" y="190898"/>
                </a:cubicBezTo>
                <a:cubicBezTo>
                  <a:pt x="4146182" y="207491"/>
                  <a:pt x="4135120" y="217276"/>
                  <a:pt x="4133844" y="220254"/>
                </a:cubicBezTo>
                <a:cubicBezTo>
                  <a:pt x="4132992" y="222807"/>
                  <a:pt x="4135226" y="229721"/>
                  <a:pt x="4140544" y="240995"/>
                </a:cubicBezTo>
                <a:cubicBezTo>
                  <a:pt x="4145862" y="252270"/>
                  <a:pt x="4150010" y="258332"/>
                  <a:pt x="4152988" y="259183"/>
                </a:cubicBezTo>
                <a:cubicBezTo>
                  <a:pt x="4155116" y="260459"/>
                  <a:pt x="4163412" y="258970"/>
                  <a:pt x="4177878" y="254716"/>
                </a:cubicBezTo>
                <a:cubicBezTo>
                  <a:pt x="4192342" y="250461"/>
                  <a:pt x="4208935" y="248334"/>
                  <a:pt x="4227655" y="248334"/>
                </a:cubicBezTo>
                <a:cubicBezTo>
                  <a:pt x="4240418" y="248334"/>
                  <a:pt x="4248928" y="248653"/>
                  <a:pt x="4253182" y="249291"/>
                </a:cubicBezTo>
                <a:cubicBezTo>
                  <a:pt x="4257436" y="249930"/>
                  <a:pt x="4261478" y="251738"/>
                  <a:pt x="4265308" y="254716"/>
                </a:cubicBezTo>
                <a:cubicBezTo>
                  <a:pt x="4275944" y="262374"/>
                  <a:pt x="4279134" y="271096"/>
                  <a:pt x="4274880" y="280881"/>
                </a:cubicBezTo>
                <a:cubicBezTo>
                  <a:pt x="4273178" y="284710"/>
                  <a:pt x="4265201" y="290879"/>
                  <a:pt x="4250948" y="299388"/>
                </a:cubicBezTo>
                <a:cubicBezTo>
                  <a:pt x="4236696" y="307897"/>
                  <a:pt x="4226804" y="314279"/>
                  <a:pt x="4221274" y="318533"/>
                </a:cubicBezTo>
                <a:cubicBezTo>
                  <a:pt x="4217444" y="321512"/>
                  <a:pt x="4215317" y="323745"/>
                  <a:pt x="4214892" y="325234"/>
                </a:cubicBezTo>
                <a:cubicBezTo>
                  <a:pt x="4214466" y="326723"/>
                  <a:pt x="4215104" y="329170"/>
                  <a:pt x="4216806" y="332573"/>
                </a:cubicBezTo>
                <a:cubicBezTo>
                  <a:pt x="4220210" y="340231"/>
                  <a:pt x="4221060" y="345975"/>
                  <a:pt x="4219358" y="349804"/>
                </a:cubicBezTo>
                <a:cubicBezTo>
                  <a:pt x="4217657" y="353633"/>
                  <a:pt x="4212339" y="358100"/>
                  <a:pt x="4203404" y="363206"/>
                </a:cubicBezTo>
                <a:cubicBezTo>
                  <a:pt x="4178303" y="378522"/>
                  <a:pt x="4162774" y="389477"/>
                  <a:pt x="4156818" y="396072"/>
                </a:cubicBezTo>
                <a:cubicBezTo>
                  <a:pt x="4150861" y="402666"/>
                  <a:pt x="4148522" y="411494"/>
                  <a:pt x="4149798" y="422556"/>
                </a:cubicBezTo>
                <a:cubicBezTo>
                  <a:pt x="4151074" y="433618"/>
                  <a:pt x="4152882" y="441595"/>
                  <a:pt x="4155222" y="446487"/>
                </a:cubicBezTo>
                <a:cubicBezTo>
                  <a:pt x="4157562" y="451380"/>
                  <a:pt x="4160434" y="453614"/>
                  <a:pt x="4163838" y="453188"/>
                </a:cubicBezTo>
                <a:cubicBezTo>
                  <a:pt x="4167666" y="452763"/>
                  <a:pt x="4170006" y="448934"/>
                  <a:pt x="4170858" y="441701"/>
                </a:cubicBezTo>
                <a:cubicBezTo>
                  <a:pt x="4172985" y="428512"/>
                  <a:pt x="4178941" y="416812"/>
                  <a:pt x="4188726" y="406602"/>
                </a:cubicBezTo>
                <a:lnTo>
                  <a:pt x="4195746" y="399582"/>
                </a:lnTo>
                <a:lnTo>
                  <a:pt x="4204681" y="404687"/>
                </a:lnTo>
                <a:cubicBezTo>
                  <a:pt x="4210212" y="408516"/>
                  <a:pt x="4217232" y="413196"/>
                  <a:pt x="4225740" y="418727"/>
                </a:cubicBezTo>
                <a:cubicBezTo>
                  <a:pt x="4241057" y="428512"/>
                  <a:pt x="4255096" y="446807"/>
                  <a:pt x="4267860" y="473610"/>
                </a:cubicBezTo>
                <a:cubicBezTo>
                  <a:pt x="4280624" y="500413"/>
                  <a:pt x="4287430" y="525940"/>
                  <a:pt x="4288282" y="550191"/>
                </a:cubicBezTo>
                <a:lnTo>
                  <a:pt x="4288920" y="573803"/>
                </a:lnTo>
                <a:lnTo>
                  <a:pt x="4267860" y="581461"/>
                </a:lnTo>
                <a:lnTo>
                  <a:pt x="4246162" y="588481"/>
                </a:lnTo>
                <a:lnTo>
                  <a:pt x="4241057" y="582100"/>
                </a:lnTo>
                <a:cubicBezTo>
                  <a:pt x="4238079" y="578271"/>
                  <a:pt x="4233292" y="570081"/>
                  <a:pt x="4226698" y="557530"/>
                </a:cubicBezTo>
                <a:cubicBezTo>
                  <a:pt x="4220103" y="544979"/>
                  <a:pt x="4216806" y="537640"/>
                  <a:pt x="4216806" y="535513"/>
                </a:cubicBezTo>
                <a:cubicBezTo>
                  <a:pt x="4216806" y="533811"/>
                  <a:pt x="4215104" y="528067"/>
                  <a:pt x="4211700" y="518282"/>
                </a:cubicBezTo>
                <a:cubicBezTo>
                  <a:pt x="4207020" y="505944"/>
                  <a:pt x="4199894" y="499243"/>
                  <a:pt x="4190322" y="498180"/>
                </a:cubicBezTo>
                <a:cubicBezTo>
                  <a:pt x="4180749" y="497116"/>
                  <a:pt x="4167666" y="501690"/>
                  <a:pt x="4151074" y="511900"/>
                </a:cubicBezTo>
                <a:cubicBezTo>
                  <a:pt x="4138736" y="519133"/>
                  <a:pt x="4126930" y="523388"/>
                  <a:pt x="4115656" y="524664"/>
                </a:cubicBezTo>
                <a:cubicBezTo>
                  <a:pt x="4104381" y="525940"/>
                  <a:pt x="4093213" y="529344"/>
                  <a:pt x="4082151" y="534875"/>
                </a:cubicBezTo>
                <a:cubicBezTo>
                  <a:pt x="4055348" y="549340"/>
                  <a:pt x="4037266" y="557424"/>
                  <a:pt x="4027906" y="559125"/>
                </a:cubicBezTo>
                <a:cubicBezTo>
                  <a:pt x="4023226" y="559976"/>
                  <a:pt x="4019823" y="559870"/>
                  <a:pt x="4017696" y="558806"/>
                </a:cubicBezTo>
                <a:cubicBezTo>
                  <a:pt x="4015568" y="557743"/>
                  <a:pt x="4011739" y="554233"/>
                  <a:pt x="4006208" y="548276"/>
                </a:cubicBezTo>
                <a:cubicBezTo>
                  <a:pt x="3995146" y="536789"/>
                  <a:pt x="3988978" y="528174"/>
                  <a:pt x="3987702" y="522430"/>
                </a:cubicBezTo>
                <a:cubicBezTo>
                  <a:pt x="3986425" y="516687"/>
                  <a:pt x="3989403" y="510624"/>
                  <a:pt x="3996636" y="504242"/>
                </a:cubicBezTo>
                <a:cubicBezTo>
                  <a:pt x="3999188" y="502115"/>
                  <a:pt x="4002379" y="500626"/>
                  <a:pt x="4006208" y="499775"/>
                </a:cubicBezTo>
                <a:cubicBezTo>
                  <a:pt x="4010038" y="498924"/>
                  <a:pt x="4017482" y="498499"/>
                  <a:pt x="4028544" y="498499"/>
                </a:cubicBezTo>
                <a:cubicBezTo>
                  <a:pt x="4040882" y="498499"/>
                  <a:pt x="4049285" y="498073"/>
                  <a:pt x="4053752" y="497222"/>
                </a:cubicBezTo>
                <a:cubicBezTo>
                  <a:pt x="4058220" y="496371"/>
                  <a:pt x="4064708" y="494031"/>
                  <a:pt x="4073216" y="490202"/>
                </a:cubicBezTo>
                <a:cubicBezTo>
                  <a:pt x="4085129" y="484246"/>
                  <a:pt x="4093638" y="478077"/>
                  <a:pt x="4098744" y="471695"/>
                </a:cubicBezTo>
                <a:cubicBezTo>
                  <a:pt x="4102147" y="466590"/>
                  <a:pt x="4105126" y="459038"/>
                  <a:pt x="4107678" y="449040"/>
                </a:cubicBezTo>
                <a:cubicBezTo>
                  <a:pt x="4110231" y="439042"/>
                  <a:pt x="4110444" y="433192"/>
                  <a:pt x="4108316" y="431490"/>
                </a:cubicBezTo>
                <a:cubicBezTo>
                  <a:pt x="4106614" y="429789"/>
                  <a:pt x="4101509" y="431384"/>
                  <a:pt x="4093000" y="436277"/>
                </a:cubicBezTo>
                <a:cubicBezTo>
                  <a:pt x="4084491" y="441169"/>
                  <a:pt x="4078322" y="446381"/>
                  <a:pt x="4074493" y="451912"/>
                </a:cubicBezTo>
                <a:cubicBezTo>
                  <a:pt x="4071515" y="455316"/>
                  <a:pt x="4069388" y="457336"/>
                  <a:pt x="4068111" y="457975"/>
                </a:cubicBezTo>
                <a:cubicBezTo>
                  <a:pt x="4066835" y="458613"/>
                  <a:pt x="4064920" y="458081"/>
                  <a:pt x="4062368" y="456379"/>
                </a:cubicBezTo>
                <a:cubicBezTo>
                  <a:pt x="4058114" y="454252"/>
                  <a:pt x="4052157" y="448296"/>
                  <a:pt x="4044498" y="438510"/>
                </a:cubicBezTo>
                <a:cubicBezTo>
                  <a:pt x="4036841" y="428725"/>
                  <a:pt x="4030884" y="419365"/>
                  <a:pt x="4026630" y="410431"/>
                </a:cubicBezTo>
                <a:cubicBezTo>
                  <a:pt x="4021524" y="400220"/>
                  <a:pt x="4017058" y="387988"/>
                  <a:pt x="4013228" y="373736"/>
                </a:cubicBezTo>
                <a:cubicBezTo>
                  <a:pt x="4009399" y="359483"/>
                  <a:pt x="4006208" y="349804"/>
                  <a:pt x="4003656" y="344699"/>
                </a:cubicBezTo>
                <a:cubicBezTo>
                  <a:pt x="3997699" y="334062"/>
                  <a:pt x="3997274" y="323852"/>
                  <a:pt x="4002379" y="314066"/>
                </a:cubicBezTo>
                <a:cubicBezTo>
                  <a:pt x="4004506" y="310237"/>
                  <a:pt x="4016206" y="297367"/>
                  <a:pt x="4037479" y="275457"/>
                </a:cubicBezTo>
                <a:cubicBezTo>
                  <a:pt x="4058752" y="253546"/>
                  <a:pt x="4070026" y="240463"/>
                  <a:pt x="4071302" y="236209"/>
                </a:cubicBezTo>
                <a:cubicBezTo>
                  <a:pt x="4072578" y="231954"/>
                  <a:pt x="4070451" y="227274"/>
                  <a:pt x="4064920" y="222169"/>
                </a:cubicBezTo>
                <a:lnTo>
                  <a:pt x="4055986" y="214511"/>
                </a:lnTo>
                <a:lnTo>
                  <a:pt x="4057900" y="179411"/>
                </a:lnTo>
                <a:cubicBezTo>
                  <a:pt x="4059177" y="156437"/>
                  <a:pt x="4057794" y="135590"/>
                  <a:pt x="4053752" y="116870"/>
                </a:cubicBezTo>
                <a:cubicBezTo>
                  <a:pt x="4049710" y="98150"/>
                  <a:pt x="4046414" y="85174"/>
                  <a:pt x="4043860" y="77941"/>
                </a:cubicBezTo>
                <a:cubicBezTo>
                  <a:pt x="4041733" y="72836"/>
                  <a:pt x="4039925" y="69751"/>
                  <a:pt x="4038436" y="68688"/>
                </a:cubicBezTo>
                <a:cubicBezTo>
                  <a:pt x="4036947" y="67624"/>
                  <a:pt x="4033224" y="67092"/>
                  <a:pt x="4027268" y="67092"/>
                </a:cubicBezTo>
                <a:cubicBezTo>
                  <a:pt x="4019610" y="67092"/>
                  <a:pt x="4015781" y="66667"/>
                  <a:pt x="4015781" y="65816"/>
                </a:cubicBezTo>
                <a:cubicBezTo>
                  <a:pt x="4015781" y="63689"/>
                  <a:pt x="4017058" y="60711"/>
                  <a:pt x="4019610" y="56882"/>
                </a:cubicBezTo>
                <a:cubicBezTo>
                  <a:pt x="4022162" y="53053"/>
                  <a:pt x="4024716" y="49862"/>
                  <a:pt x="4027268" y="47309"/>
                </a:cubicBezTo>
                <a:cubicBezTo>
                  <a:pt x="4031097" y="44331"/>
                  <a:pt x="4035884" y="42842"/>
                  <a:pt x="4041627" y="42842"/>
                </a:cubicBezTo>
                <a:close/>
                <a:moveTo>
                  <a:pt x="1488927" y="42842"/>
                </a:moveTo>
                <a:cubicBezTo>
                  <a:pt x="1494671" y="42842"/>
                  <a:pt x="1499031" y="44118"/>
                  <a:pt x="1502010" y="46671"/>
                </a:cubicBezTo>
                <a:cubicBezTo>
                  <a:pt x="1504562" y="49649"/>
                  <a:pt x="1506902" y="54542"/>
                  <a:pt x="1509030" y="61349"/>
                </a:cubicBezTo>
                <a:cubicBezTo>
                  <a:pt x="1517964" y="95385"/>
                  <a:pt x="1523920" y="121763"/>
                  <a:pt x="1526899" y="140482"/>
                </a:cubicBezTo>
                <a:cubicBezTo>
                  <a:pt x="1528600" y="151970"/>
                  <a:pt x="1529877" y="159415"/>
                  <a:pt x="1530727" y="162819"/>
                </a:cubicBezTo>
                <a:cubicBezTo>
                  <a:pt x="1531578" y="166222"/>
                  <a:pt x="1532961" y="167924"/>
                  <a:pt x="1534876" y="167924"/>
                </a:cubicBezTo>
                <a:cubicBezTo>
                  <a:pt x="1536790" y="167924"/>
                  <a:pt x="1546256" y="161436"/>
                  <a:pt x="1563274" y="148460"/>
                </a:cubicBezTo>
                <a:cubicBezTo>
                  <a:pt x="1580292" y="135483"/>
                  <a:pt x="1592843" y="124954"/>
                  <a:pt x="1600927" y="116870"/>
                </a:cubicBezTo>
                <a:cubicBezTo>
                  <a:pt x="1605607" y="112615"/>
                  <a:pt x="1609223" y="107829"/>
                  <a:pt x="1611776" y="102511"/>
                </a:cubicBezTo>
                <a:cubicBezTo>
                  <a:pt x="1614328" y="97193"/>
                  <a:pt x="1614967" y="93470"/>
                  <a:pt x="1613690" y="91343"/>
                </a:cubicBezTo>
                <a:cubicBezTo>
                  <a:pt x="1611138" y="87514"/>
                  <a:pt x="1601139" y="89003"/>
                  <a:pt x="1583696" y="95810"/>
                </a:cubicBezTo>
                <a:cubicBezTo>
                  <a:pt x="1574762" y="99639"/>
                  <a:pt x="1567423" y="101660"/>
                  <a:pt x="1561679" y="101873"/>
                </a:cubicBezTo>
                <a:cubicBezTo>
                  <a:pt x="1555936" y="102086"/>
                  <a:pt x="1549022" y="100703"/>
                  <a:pt x="1540938" y="97725"/>
                </a:cubicBezTo>
                <a:cubicBezTo>
                  <a:pt x="1532429" y="94321"/>
                  <a:pt x="1532004" y="91130"/>
                  <a:pt x="1539662" y="88152"/>
                </a:cubicBezTo>
                <a:cubicBezTo>
                  <a:pt x="1542640" y="86876"/>
                  <a:pt x="1546895" y="85812"/>
                  <a:pt x="1552426" y="84961"/>
                </a:cubicBezTo>
                <a:cubicBezTo>
                  <a:pt x="1562636" y="83685"/>
                  <a:pt x="1569656" y="81770"/>
                  <a:pt x="1573485" y="79218"/>
                </a:cubicBezTo>
                <a:cubicBezTo>
                  <a:pt x="1577314" y="76665"/>
                  <a:pt x="1586781" y="73580"/>
                  <a:pt x="1601884" y="69964"/>
                </a:cubicBezTo>
                <a:cubicBezTo>
                  <a:pt x="1616988" y="66348"/>
                  <a:pt x="1628156" y="64540"/>
                  <a:pt x="1635388" y="64540"/>
                </a:cubicBezTo>
                <a:cubicBezTo>
                  <a:pt x="1640494" y="64540"/>
                  <a:pt x="1644323" y="65071"/>
                  <a:pt x="1646875" y="66135"/>
                </a:cubicBezTo>
                <a:cubicBezTo>
                  <a:pt x="1649428" y="67199"/>
                  <a:pt x="1652406" y="69858"/>
                  <a:pt x="1655810" y="74112"/>
                </a:cubicBezTo>
                <a:cubicBezTo>
                  <a:pt x="1661341" y="80494"/>
                  <a:pt x="1664106" y="84749"/>
                  <a:pt x="1664106" y="86876"/>
                </a:cubicBezTo>
                <a:cubicBezTo>
                  <a:pt x="1664106" y="90279"/>
                  <a:pt x="1660596" y="97406"/>
                  <a:pt x="1653576" y="108255"/>
                </a:cubicBezTo>
                <a:cubicBezTo>
                  <a:pt x="1646556" y="119104"/>
                  <a:pt x="1640919" y="125804"/>
                  <a:pt x="1636665" y="128357"/>
                </a:cubicBezTo>
                <a:cubicBezTo>
                  <a:pt x="1631134" y="132186"/>
                  <a:pt x="1627517" y="135590"/>
                  <a:pt x="1625816" y="138568"/>
                </a:cubicBezTo>
                <a:cubicBezTo>
                  <a:pt x="1624965" y="140695"/>
                  <a:pt x="1624752" y="142078"/>
                  <a:pt x="1625177" y="142716"/>
                </a:cubicBezTo>
                <a:cubicBezTo>
                  <a:pt x="1625603" y="143354"/>
                  <a:pt x="1627092" y="143673"/>
                  <a:pt x="1629645" y="143673"/>
                </a:cubicBezTo>
                <a:cubicBezTo>
                  <a:pt x="1634325" y="143673"/>
                  <a:pt x="1638792" y="145375"/>
                  <a:pt x="1643046" y="148779"/>
                </a:cubicBezTo>
                <a:cubicBezTo>
                  <a:pt x="1648152" y="152608"/>
                  <a:pt x="1648896" y="157288"/>
                  <a:pt x="1645280" y="162819"/>
                </a:cubicBezTo>
                <a:cubicBezTo>
                  <a:pt x="1641664" y="168350"/>
                  <a:pt x="1631346" y="177709"/>
                  <a:pt x="1614328" y="190898"/>
                </a:cubicBezTo>
                <a:cubicBezTo>
                  <a:pt x="1593481" y="207491"/>
                  <a:pt x="1582420" y="217276"/>
                  <a:pt x="1581143" y="220254"/>
                </a:cubicBezTo>
                <a:cubicBezTo>
                  <a:pt x="1580292" y="222807"/>
                  <a:pt x="1582526" y="229721"/>
                  <a:pt x="1587844" y="240995"/>
                </a:cubicBezTo>
                <a:cubicBezTo>
                  <a:pt x="1593162" y="252270"/>
                  <a:pt x="1597310" y="258332"/>
                  <a:pt x="1600289" y="259183"/>
                </a:cubicBezTo>
                <a:cubicBezTo>
                  <a:pt x="1602416" y="260459"/>
                  <a:pt x="1610712" y="258970"/>
                  <a:pt x="1625177" y="254716"/>
                </a:cubicBezTo>
                <a:cubicBezTo>
                  <a:pt x="1639643" y="250461"/>
                  <a:pt x="1656235" y="248334"/>
                  <a:pt x="1674955" y="248334"/>
                </a:cubicBezTo>
                <a:cubicBezTo>
                  <a:pt x="1687719" y="248334"/>
                  <a:pt x="1696228" y="248653"/>
                  <a:pt x="1700482" y="249291"/>
                </a:cubicBezTo>
                <a:cubicBezTo>
                  <a:pt x="1704737" y="249930"/>
                  <a:pt x="1708778" y="251738"/>
                  <a:pt x="1712608" y="254716"/>
                </a:cubicBezTo>
                <a:cubicBezTo>
                  <a:pt x="1723244" y="262374"/>
                  <a:pt x="1726435" y="271096"/>
                  <a:pt x="1722180" y="280881"/>
                </a:cubicBezTo>
                <a:cubicBezTo>
                  <a:pt x="1720478" y="284710"/>
                  <a:pt x="1712501" y="290879"/>
                  <a:pt x="1698249" y="299388"/>
                </a:cubicBezTo>
                <a:cubicBezTo>
                  <a:pt x="1683996" y="307897"/>
                  <a:pt x="1674104" y="314279"/>
                  <a:pt x="1668573" y="318533"/>
                </a:cubicBezTo>
                <a:cubicBezTo>
                  <a:pt x="1664744" y="321512"/>
                  <a:pt x="1662617" y="323745"/>
                  <a:pt x="1662192" y="325234"/>
                </a:cubicBezTo>
                <a:cubicBezTo>
                  <a:pt x="1661766" y="326723"/>
                  <a:pt x="1662404" y="329170"/>
                  <a:pt x="1664106" y="332573"/>
                </a:cubicBezTo>
                <a:cubicBezTo>
                  <a:pt x="1667510" y="340231"/>
                  <a:pt x="1668361" y="345975"/>
                  <a:pt x="1666659" y="349804"/>
                </a:cubicBezTo>
                <a:cubicBezTo>
                  <a:pt x="1664957" y="353633"/>
                  <a:pt x="1659639" y="358100"/>
                  <a:pt x="1650704" y="363206"/>
                </a:cubicBezTo>
                <a:cubicBezTo>
                  <a:pt x="1625603" y="378522"/>
                  <a:pt x="1610074" y="389477"/>
                  <a:pt x="1604118" y="396072"/>
                </a:cubicBezTo>
                <a:cubicBezTo>
                  <a:pt x="1598161" y="402666"/>
                  <a:pt x="1595821" y="411494"/>
                  <a:pt x="1597098" y="422556"/>
                </a:cubicBezTo>
                <a:cubicBezTo>
                  <a:pt x="1598374" y="433618"/>
                  <a:pt x="1600182" y="441595"/>
                  <a:pt x="1602522" y="446487"/>
                </a:cubicBezTo>
                <a:cubicBezTo>
                  <a:pt x="1604862" y="451380"/>
                  <a:pt x="1607734" y="453614"/>
                  <a:pt x="1611138" y="453188"/>
                </a:cubicBezTo>
                <a:cubicBezTo>
                  <a:pt x="1614967" y="452763"/>
                  <a:pt x="1617307" y="448934"/>
                  <a:pt x="1618157" y="441701"/>
                </a:cubicBezTo>
                <a:cubicBezTo>
                  <a:pt x="1620285" y="428512"/>
                  <a:pt x="1626241" y="416812"/>
                  <a:pt x="1636026" y="406602"/>
                </a:cubicBezTo>
                <a:lnTo>
                  <a:pt x="1643046" y="399582"/>
                </a:lnTo>
                <a:lnTo>
                  <a:pt x="1651981" y="404687"/>
                </a:lnTo>
                <a:cubicBezTo>
                  <a:pt x="1657512" y="408516"/>
                  <a:pt x="1664532" y="413196"/>
                  <a:pt x="1673041" y="418727"/>
                </a:cubicBezTo>
                <a:cubicBezTo>
                  <a:pt x="1688357" y="428512"/>
                  <a:pt x="1702397" y="446807"/>
                  <a:pt x="1715160" y="473610"/>
                </a:cubicBezTo>
                <a:cubicBezTo>
                  <a:pt x="1727924" y="500413"/>
                  <a:pt x="1734731" y="525940"/>
                  <a:pt x="1735582" y="550191"/>
                </a:cubicBezTo>
                <a:lnTo>
                  <a:pt x="1736220" y="573803"/>
                </a:lnTo>
                <a:lnTo>
                  <a:pt x="1715160" y="581461"/>
                </a:lnTo>
                <a:lnTo>
                  <a:pt x="1693462" y="588481"/>
                </a:lnTo>
                <a:lnTo>
                  <a:pt x="1688357" y="582100"/>
                </a:lnTo>
                <a:cubicBezTo>
                  <a:pt x="1685379" y="578271"/>
                  <a:pt x="1680592" y="570081"/>
                  <a:pt x="1673998" y="557530"/>
                </a:cubicBezTo>
                <a:cubicBezTo>
                  <a:pt x="1667403" y="544979"/>
                  <a:pt x="1664106" y="537640"/>
                  <a:pt x="1664106" y="535513"/>
                </a:cubicBezTo>
                <a:cubicBezTo>
                  <a:pt x="1664106" y="533811"/>
                  <a:pt x="1662404" y="528067"/>
                  <a:pt x="1659001" y="518282"/>
                </a:cubicBezTo>
                <a:cubicBezTo>
                  <a:pt x="1654321" y="505944"/>
                  <a:pt x="1647195" y="499243"/>
                  <a:pt x="1637622" y="498180"/>
                </a:cubicBezTo>
                <a:cubicBezTo>
                  <a:pt x="1628049" y="497116"/>
                  <a:pt x="1614967" y="501690"/>
                  <a:pt x="1598374" y="511900"/>
                </a:cubicBezTo>
                <a:cubicBezTo>
                  <a:pt x="1586036" y="519133"/>
                  <a:pt x="1574230" y="523388"/>
                  <a:pt x="1562955" y="524664"/>
                </a:cubicBezTo>
                <a:cubicBezTo>
                  <a:pt x="1551681" y="525940"/>
                  <a:pt x="1540513" y="529344"/>
                  <a:pt x="1529451" y="534875"/>
                </a:cubicBezTo>
                <a:cubicBezTo>
                  <a:pt x="1502648" y="549340"/>
                  <a:pt x="1484566" y="557424"/>
                  <a:pt x="1475206" y="559125"/>
                </a:cubicBezTo>
                <a:cubicBezTo>
                  <a:pt x="1470526" y="559976"/>
                  <a:pt x="1467123" y="559870"/>
                  <a:pt x="1464996" y="558806"/>
                </a:cubicBezTo>
                <a:cubicBezTo>
                  <a:pt x="1462868" y="557743"/>
                  <a:pt x="1459039" y="554233"/>
                  <a:pt x="1453508" y="548276"/>
                </a:cubicBezTo>
                <a:cubicBezTo>
                  <a:pt x="1442447" y="536789"/>
                  <a:pt x="1436278" y="528174"/>
                  <a:pt x="1435001" y="522430"/>
                </a:cubicBezTo>
                <a:cubicBezTo>
                  <a:pt x="1433725" y="516687"/>
                  <a:pt x="1436703" y="510624"/>
                  <a:pt x="1443936" y="504242"/>
                </a:cubicBezTo>
                <a:cubicBezTo>
                  <a:pt x="1446488" y="502115"/>
                  <a:pt x="1449679" y="500626"/>
                  <a:pt x="1453508" y="499775"/>
                </a:cubicBezTo>
                <a:cubicBezTo>
                  <a:pt x="1457337" y="498924"/>
                  <a:pt x="1464783" y="498499"/>
                  <a:pt x="1475845" y="498499"/>
                </a:cubicBezTo>
                <a:cubicBezTo>
                  <a:pt x="1488183" y="498499"/>
                  <a:pt x="1496585" y="498073"/>
                  <a:pt x="1501052" y="497222"/>
                </a:cubicBezTo>
                <a:cubicBezTo>
                  <a:pt x="1505520" y="496371"/>
                  <a:pt x="1512008" y="494031"/>
                  <a:pt x="1520517" y="490202"/>
                </a:cubicBezTo>
                <a:cubicBezTo>
                  <a:pt x="1532429" y="484246"/>
                  <a:pt x="1540938" y="478077"/>
                  <a:pt x="1546044" y="471695"/>
                </a:cubicBezTo>
                <a:cubicBezTo>
                  <a:pt x="1549447" y="466590"/>
                  <a:pt x="1552426" y="459038"/>
                  <a:pt x="1554978" y="449040"/>
                </a:cubicBezTo>
                <a:cubicBezTo>
                  <a:pt x="1557531" y="439042"/>
                  <a:pt x="1557744" y="433192"/>
                  <a:pt x="1555616" y="431490"/>
                </a:cubicBezTo>
                <a:cubicBezTo>
                  <a:pt x="1553915" y="429789"/>
                  <a:pt x="1548809" y="431384"/>
                  <a:pt x="1540300" y="436277"/>
                </a:cubicBezTo>
                <a:cubicBezTo>
                  <a:pt x="1531791" y="441169"/>
                  <a:pt x="1525622" y="446381"/>
                  <a:pt x="1521793" y="451912"/>
                </a:cubicBezTo>
                <a:cubicBezTo>
                  <a:pt x="1518815" y="455316"/>
                  <a:pt x="1516688" y="457336"/>
                  <a:pt x="1515411" y="457975"/>
                </a:cubicBezTo>
                <a:cubicBezTo>
                  <a:pt x="1514135" y="458613"/>
                  <a:pt x="1512220" y="458081"/>
                  <a:pt x="1509668" y="456379"/>
                </a:cubicBezTo>
                <a:cubicBezTo>
                  <a:pt x="1505413" y="454252"/>
                  <a:pt x="1499457" y="448296"/>
                  <a:pt x="1491799" y="438510"/>
                </a:cubicBezTo>
                <a:cubicBezTo>
                  <a:pt x="1484141" y="428725"/>
                  <a:pt x="1478184" y="419365"/>
                  <a:pt x="1473930" y="410431"/>
                </a:cubicBezTo>
                <a:cubicBezTo>
                  <a:pt x="1468825" y="400220"/>
                  <a:pt x="1464357" y="387988"/>
                  <a:pt x="1460528" y="373736"/>
                </a:cubicBezTo>
                <a:cubicBezTo>
                  <a:pt x="1456699" y="359483"/>
                  <a:pt x="1453508" y="349804"/>
                  <a:pt x="1450956" y="344699"/>
                </a:cubicBezTo>
                <a:cubicBezTo>
                  <a:pt x="1444999" y="334062"/>
                  <a:pt x="1444574" y="323852"/>
                  <a:pt x="1449679" y="314066"/>
                </a:cubicBezTo>
                <a:cubicBezTo>
                  <a:pt x="1451807" y="310237"/>
                  <a:pt x="1463506" y="297367"/>
                  <a:pt x="1484779" y="275457"/>
                </a:cubicBezTo>
                <a:cubicBezTo>
                  <a:pt x="1506051" y="253546"/>
                  <a:pt x="1517326" y="240463"/>
                  <a:pt x="1518602" y="236209"/>
                </a:cubicBezTo>
                <a:cubicBezTo>
                  <a:pt x="1519879" y="231954"/>
                  <a:pt x="1517751" y="227274"/>
                  <a:pt x="1512220" y="222169"/>
                </a:cubicBezTo>
                <a:lnTo>
                  <a:pt x="1503286" y="214511"/>
                </a:lnTo>
                <a:lnTo>
                  <a:pt x="1505201" y="179411"/>
                </a:lnTo>
                <a:cubicBezTo>
                  <a:pt x="1506477" y="156437"/>
                  <a:pt x="1505094" y="135590"/>
                  <a:pt x="1501052" y="116870"/>
                </a:cubicBezTo>
                <a:cubicBezTo>
                  <a:pt x="1497011" y="98150"/>
                  <a:pt x="1493713" y="85174"/>
                  <a:pt x="1491161" y="77941"/>
                </a:cubicBezTo>
                <a:cubicBezTo>
                  <a:pt x="1489034" y="72836"/>
                  <a:pt x="1487225" y="69751"/>
                  <a:pt x="1485736" y="68688"/>
                </a:cubicBezTo>
                <a:cubicBezTo>
                  <a:pt x="1484247" y="67624"/>
                  <a:pt x="1480524" y="67092"/>
                  <a:pt x="1474568" y="67092"/>
                </a:cubicBezTo>
                <a:cubicBezTo>
                  <a:pt x="1466910" y="67092"/>
                  <a:pt x="1463081" y="66667"/>
                  <a:pt x="1463081" y="65816"/>
                </a:cubicBezTo>
                <a:cubicBezTo>
                  <a:pt x="1463081" y="63689"/>
                  <a:pt x="1464357" y="60711"/>
                  <a:pt x="1466910" y="56882"/>
                </a:cubicBezTo>
                <a:cubicBezTo>
                  <a:pt x="1469463" y="53053"/>
                  <a:pt x="1472016" y="49862"/>
                  <a:pt x="1474568" y="47309"/>
                </a:cubicBezTo>
                <a:cubicBezTo>
                  <a:pt x="1478397" y="44331"/>
                  <a:pt x="1483183" y="42842"/>
                  <a:pt x="1488927" y="42842"/>
                </a:cubicBezTo>
                <a:close/>
                <a:moveTo>
                  <a:pt x="224064" y="8221"/>
                </a:moveTo>
                <a:cubicBezTo>
                  <a:pt x="227255" y="7476"/>
                  <a:pt x="231191" y="8380"/>
                  <a:pt x="235870" y="10933"/>
                </a:cubicBezTo>
                <a:cubicBezTo>
                  <a:pt x="238849" y="12635"/>
                  <a:pt x="241827" y="17634"/>
                  <a:pt x="244805" y="25930"/>
                </a:cubicBezTo>
                <a:cubicBezTo>
                  <a:pt x="247783" y="34226"/>
                  <a:pt x="249698" y="42416"/>
                  <a:pt x="250549" y="50500"/>
                </a:cubicBezTo>
                <a:lnTo>
                  <a:pt x="251187" y="61349"/>
                </a:lnTo>
                <a:lnTo>
                  <a:pt x="274161" y="60711"/>
                </a:lnTo>
                <a:cubicBezTo>
                  <a:pt x="289477" y="60285"/>
                  <a:pt x="299582" y="59115"/>
                  <a:pt x="304474" y="57201"/>
                </a:cubicBezTo>
                <a:cubicBezTo>
                  <a:pt x="309367" y="55286"/>
                  <a:pt x="316706" y="56456"/>
                  <a:pt x="326491" y="60711"/>
                </a:cubicBezTo>
                <a:cubicBezTo>
                  <a:pt x="352444" y="72623"/>
                  <a:pt x="367335" y="82621"/>
                  <a:pt x="371164" y="90705"/>
                </a:cubicBezTo>
                <a:cubicBezTo>
                  <a:pt x="372440" y="93683"/>
                  <a:pt x="371589" y="95172"/>
                  <a:pt x="368611" y="95172"/>
                </a:cubicBezTo>
                <a:cubicBezTo>
                  <a:pt x="367760" y="95598"/>
                  <a:pt x="367122" y="95810"/>
                  <a:pt x="366696" y="95810"/>
                </a:cubicBezTo>
                <a:cubicBezTo>
                  <a:pt x="362867" y="95810"/>
                  <a:pt x="360527" y="96874"/>
                  <a:pt x="359676" y="99001"/>
                </a:cubicBezTo>
                <a:cubicBezTo>
                  <a:pt x="358826" y="101128"/>
                  <a:pt x="343084" y="102405"/>
                  <a:pt x="312451" y="102830"/>
                </a:cubicBezTo>
                <a:cubicBezTo>
                  <a:pt x="292881" y="102830"/>
                  <a:pt x="279585" y="103256"/>
                  <a:pt x="272566" y="104106"/>
                </a:cubicBezTo>
                <a:cubicBezTo>
                  <a:pt x="265546" y="104957"/>
                  <a:pt x="259483" y="106446"/>
                  <a:pt x="254378" y="108574"/>
                </a:cubicBezTo>
                <a:cubicBezTo>
                  <a:pt x="247145" y="111977"/>
                  <a:pt x="242678" y="115594"/>
                  <a:pt x="240976" y="119423"/>
                </a:cubicBezTo>
                <a:cubicBezTo>
                  <a:pt x="239274" y="123252"/>
                  <a:pt x="239274" y="130272"/>
                  <a:pt x="240976" y="140482"/>
                </a:cubicBezTo>
                <a:lnTo>
                  <a:pt x="242890" y="153884"/>
                </a:lnTo>
                <a:lnTo>
                  <a:pt x="256292" y="155799"/>
                </a:lnTo>
                <a:cubicBezTo>
                  <a:pt x="265652" y="156650"/>
                  <a:pt x="271821" y="157926"/>
                  <a:pt x="274799" y="159628"/>
                </a:cubicBezTo>
                <a:cubicBezTo>
                  <a:pt x="277777" y="160904"/>
                  <a:pt x="282138" y="165478"/>
                  <a:pt x="287882" y="173349"/>
                </a:cubicBezTo>
                <a:cubicBezTo>
                  <a:pt x="293625" y="181219"/>
                  <a:pt x="296072" y="186006"/>
                  <a:pt x="295221" y="187707"/>
                </a:cubicBezTo>
                <a:cubicBezTo>
                  <a:pt x="294795" y="189409"/>
                  <a:pt x="279266" y="202811"/>
                  <a:pt x="248634" y="227913"/>
                </a:cubicBezTo>
                <a:cubicBezTo>
                  <a:pt x="244379" y="231316"/>
                  <a:pt x="243103" y="234720"/>
                  <a:pt x="244805" y="238123"/>
                </a:cubicBezTo>
                <a:cubicBezTo>
                  <a:pt x="245230" y="239400"/>
                  <a:pt x="245869" y="240038"/>
                  <a:pt x="246719" y="240038"/>
                </a:cubicBezTo>
                <a:cubicBezTo>
                  <a:pt x="248421" y="240038"/>
                  <a:pt x="254165" y="237698"/>
                  <a:pt x="263950" y="233018"/>
                </a:cubicBezTo>
                <a:cubicBezTo>
                  <a:pt x="273736" y="228338"/>
                  <a:pt x="280117" y="225998"/>
                  <a:pt x="283095" y="225998"/>
                </a:cubicBezTo>
                <a:cubicBezTo>
                  <a:pt x="286074" y="225998"/>
                  <a:pt x="293944" y="223233"/>
                  <a:pt x="306708" y="217702"/>
                </a:cubicBezTo>
                <a:cubicBezTo>
                  <a:pt x="317344" y="213447"/>
                  <a:pt x="325747" y="211001"/>
                  <a:pt x="331916" y="210363"/>
                </a:cubicBezTo>
                <a:cubicBezTo>
                  <a:pt x="338085" y="209725"/>
                  <a:pt x="344360" y="210895"/>
                  <a:pt x="350742" y="213873"/>
                </a:cubicBezTo>
                <a:cubicBezTo>
                  <a:pt x="360527" y="218127"/>
                  <a:pt x="368398" y="224509"/>
                  <a:pt x="374354" y="233018"/>
                </a:cubicBezTo>
                <a:cubicBezTo>
                  <a:pt x="377758" y="238123"/>
                  <a:pt x="379673" y="243122"/>
                  <a:pt x="380098" y="248015"/>
                </a:cubicBezTo>
                <a:cubicBezTo>
                  <a:pt x="380523" y="252908"/>
                  <a:pt x="379247" y="255992"/>
                  <a:pt x="376269" y="257269"/>
                </a:cubicBezTo>
                <a:cubicBezTo>
                  <a:pt x="373291" y="258545"/>
                  <a:pt x="361165" y="259183"/>
                  <a:pt x="339893" y="259183"/>
                </a:cubicBezTo>
                <a:cubicBezTo>
                  <a:pt x="319897" y="259183"/>
                  <a:pt x="301071" y="261629"/>
                  <a:pt x="283414" y="266522"/>
                </a:cubicBezTo>
                <a:cubicBezTo>
                  <a:pt x="265758" y="271415"/>
                  <a:pt x="243741" y="280456"/>
                  <a:pt x="217363" y="293645"/>
                </a:cubicBezTo>
                <a:cubicBezTo>
                  <a:pt x="212683" y="296197"/>
                  <a:pt x="206940" y="301303"/>
                  <a:pt x="200133" y="308961"/>
                </a:cubicBezTo>
                <a:cubicBezTo>
                  <a:pt x="193325" y="316619"/>
                  <a:pt x="189922" y="321937"/>
                  <a:pt x="189922" y="324915"/>
                </a:cubicBezTo>
                <a:cubicBezTo>
                  <a:pt x="189922" y="326617"/>
                  <a:pt x="194176" y="325128"/>
                  <a:pt x="202685" y="320448"/>
                </a:cubicBezTo>
                <a:cubicBezTo>
                  <a:pt x="226511" y="306408"/>
                  <a:pt x="242040" y="298218"/>
                  <a:pt x="249272" y="295878"/>
                </a:cubicBezTo>
                <a:cubicBezTo>
                  <a:pt x="256505" y="293538"/>
                  <a:pt x="263737" y="294283"/>
                  <a:pt x="270970" y="298112"/>
                </a:cubicBezTo>
                <a:cubicBezTo>
                  <a:pt x="276076" y="300664"/>
                  <a:pt x="280543" y="304068"/>
                  <a:pt x="284372" y="308323"/>
                </a:cubicBezTo>
                <a:cubicBezTo>
                  <a:pt x="287775" y="312152"/>
                  <a:pt x="291924" y="321192"/>
                  <a:pt x="296816" y="335445"/>
                </a:cubicBezTo>
                <a:cubicBezTo>
                  <a:pt x="301709" y="349698"/>
                  <a:pt x="304155" y="360015"/>
                  <a:pt x="304155" y="366396"/>
                </a:cubicBezTo>
                <a:cubicBezTo>
                  <a:pt x="304155" y="371927"/>
                  <a:pt x="306495" y="383840"/>
                  <a:pt x="311175" y="402134"/>
                </a:cubicBezTo>
                <a:cubicBezTo>
                  <a:pt x="318833" y="433192"/>
                  <a:pt x="322450" y="486373"/>
                  <a:pt x="322024" y="561678"/>
                </a:cubicBezTo>
                <a:cubicBezTo>
                  <a:pt x="322024" y="608052"/>
                  <a:pt x="320748" y="632728"/>
                  <a:pt x="318195" y="635706"/>
                </a:cubicBezTo>
                <a:cubicBezTo>
                  <a:pt x="315642" y="638685"/>
                  <a:pt x="308835" y="640174"/>
                  <a:pt x="297773" y="640174"/>
                </a:cubicBezTo>
                <a:lnTo>
                  <a:pt x="281181" y="640174"/>
                </a:lnTo>
                <a:lnTo>
                  <a:pt x="260759" y="618476"/>
                </a:lnTo>
                <a:cubicBezTo>
                  <a:pt x="247570" y="603585"/>
                  <a:pt x="237572" y="594438"/>
                  <a:pt x="230765" y="591034"/>
                </a:cubicBezTo>
                <a:cubicBezTo>
                  <a:pt x="223107" y="587205"/>
                  <a:pt x="214279" y="579547"/>
                  <a:pt x="204281" y="568060"/>
                </a:cubicBezTo>
                <a:cubicBezTo>
                  <a:pt x="194283" y="556573"/>
                  <a:pt x="186306" y="544873"/>
                  <a:pt x="180349" y="532960"/>
                </a:cubicBezTo>
                <a:cubicBezTo>
                  <a:pt x="169288" y="510411"/>
                  <a:pt x="161842" y="503817"/>
                  <a:pt x="158013" y="513177"/>
                </a:cubicBezTo>
                <a:cubicBezTo>
                  <a:pt x="157162" y="516155"/>
                  <a:pt x="156311" y="520622"/>
                  <a:pt x="155460" y="526578"/>
                </a:cubicBezTo>
                <a:cubicBezTo>
                  <a:pt x="155460" y="528280"/>
                  <a:pt x="155248" y="530407"/>
                  <a:pt x="154822" y="532960"/>
                </a:cubicBezTo>
                <a:cubicBezTo>
                  <a:pt x="153120" y="549553"/>
                  <a:pt x="151631" y="559444"/>
                  <a:pt x="150355" y="562635"/>
                </a:cubicBezTo>
                <a:cubicBezTo>
                  <a:pt x="149079" y="565826"/>
                  <a:pt x="145888" y="568273"/>
                  <a:pt x="140782" y="569974"/>
                </a:cubicBezTo>
                <a:cubicBezTo>
                  <a:pt x="139506" y="570400"/>
                  <a:pt x="138655" y="570612"/>
                  <a:pt x="138230" y="570612"/>
                </a:cubicBezTo>
                <a:cubicBezTo>
                  <a:pt x="130146" y="573591"/>
                  <a:pt x="125892" y="575080"/>
                  <a:pt x="125466" y="575080"/>
                </a:cubicBezTo>
                <a:cubicBezTo>
                  <a:pt x="125041" y="575080"/>
                  <a:pt x="121637" y="570187"/>
                  <a:pt x="115255" y="560402"/>
                </a:cubicBezTo>
                <a:cubicBezTo>
                  <a:pt x="110575" y="553169"/>
                  <a:pt x="106640" y="543809"/>
                  <a:pt x="103449" y="532322"/>
                </a:cubicBezTo>
                <a:cubicBezTo>
                  <a:pt x="100258" y="520835"/>
                  <a:pt x="99301" y="512113"/>
                  <a:pt x="100577" y="506157"/>
                </a:cubicBezTo>
                <a:cubicBezTo>
                  <a:pt x="101428" y="501902"/>
                  <a:pt x="107065" y="483502"/>
                  <a:pt x="117489" y="450955"/>
                </a:cubicBezTo>
                <a:cubicBezTo>
                  <a:pt x="127913" y="418408"/>
                  <a:pt x="136741" y="390434"/>
                  <a:pt x="143973" y="367035"/>
                </a:cubicBezTo>
                <a:cubicBezTo>
                  <a:pt x="151206" y="343635"/>
                  <a:pt x="157481" y="327893"/>
                  <a:pt x="162799" y="319810"/>
                </a:cubicBezTo>
                <a:cubicBezTo>
                  <a:pt x="168118" y="311726"/>
                  <a:pt x="170245" y="307684"/>
                  <a:pt x="169181" y="307684"/>
                </a:cubicBezTo>
                <a:cubicBezTo>
                  <a:pt x="168118" y="307684"/>
                  <a:pt x="163331" y="309918"/>
                  <a:pt x="154822" y="314385"/>
                </a:cubicBezTo>
                <a:cubicBezTo>
                  <a:pt x="146313" y="318852"/>
                  <a:pt x="133231" y="324383"/>
                  <a:pt x="115575" y="330978"/>
                </a:cubicBezTo>
                <a:cubicBezTo>
                  <a:pt x="97918" y="337572"/>
                  <a:pt x="77497" y="346719"/>
                  <a:pt x="54310" y="358419"/>
                </a:cubicBezTo>
                <a:cubicBezTo>
                  <a:pt x="31123" y="370119"/>
                  <a:pt x="17189" y="376820"/>
                  <a:pt x="12509" y="378522"/>
                </a:cubicBezTo>
                <a:lnTo>
                  <a:pt x="5489" y="381075"/>
                </a:lnTo>
                <a:lnTo>
                  <a:pt x="2298" y="360653"/>
                </a:lnTo>
                <a:cubicBezTo>
                  <a:pt x="-254" y="343635"/>
                  <a:pt x="-680" y="333105"/>
                  <a:pt x="1022" y="329063"/>
                </a:cubicBezTo>
                <a:cubicBezTo>
                  <a:pt x="2724" y="325021"/>
                  <a:pt x="10169" y="318746"/>
                  <a:pt x="23358" y="310237"/>
                </a:cubicBezTo>
                <a:cubicBezTo>
                  <a:pt x="39100" y="300026"/>
                  <a:pt x="48992" y="294283"/>
                  <a:pt x="53033" y="293006"/>
                </a:cubicBezTo>
                <a:cubicBezTo>
                  <a:pt x="57075" y="291730"/>
                  <a:pt x="65478" y="286837"/>
                  <a:pt x="78241" y="278328"/>
                </a:cubicBezTo>
                <a:cubicBezTo>
                  <a:pt x="98237" y="264289"/>
                  <a:pt x="128657" y="249398"/>
                  <a:pt x="169500" y="233656"/>
                </a:cubicBezTo>
                <a:cubicBezTo>
                  <a:pt x="180137" y="229827"/>
                  <a:pt x="185455" y="226955"/>
                  <a:pt x="185455" y="225041"/>
                </a:cubicBezTo>
                <a:cubicBezTo>
                  <a:pt x="185455" y="223126"/>
                  <a:pt x="180562" y="221531"/>
                  <a:pt x="170777" y="220254"/>
                </a:cubicBezTo>
                <a:cubicBezTo>
                  <a:pt x="160991" y="218978"/>
                  <a:pt x="153971" y="215787"/>
                  <a:pt x="149717" y="210682"/>
                </a:cubicBezTo>
                <a:cubicBezTo>
                  <a:pt x="141208" y="200046"/>
                  <a:pt x="139081" y="190898"/>
                  <a:pt x="143335" y="183240"/>
                </a:cubicBezTo>
                <a:cubicBezTo>
                  <a:pt x="145462" y="179411"/>
                  <a:pt x="149185" y="178348"/>
                  <a:pt x="154503" y="180049"/>
                </a:cubicBezTo>
                <a:cubicBezTo>
                  <a:pt x="159821" y="181751"/>
                  <a:pt x="171202" y="179837"/>
                  <a:pt x="188646" y="174306"/>
                </a:cubicBezTo>
                <a:cubicBezTo>
                  <a:pt x="202685" y="170051"/>
                  <a:pt x="210769" y="166541"/>
                  <a:pt x="212896" y="163776"/>
                </a:cubicBezTo>
                <a:cubicBezTo>
                  <a:pt x="215023" y="161011"/>
                  <a:pt x="216938" y="152182"/>
                  <a:pt x="218640" y="137292"/>
                </a:cubicBezTo>
                <a:lnTo>
                  <a:pt x="219916" y="120061"/>
                </a:lnTo>
                <a:lnTo>
                  <a:pt x="212258" y="120061"/>
                </a:lnTo>
                <a:cubicBezTo>
                  <a:pt x="206727" y="120061"/>
                  <a:pt x="193432" y="121975"/>
                  <a:pt x="172372" y="125804"/>
                </a:cubicBezTo>
                <a:cubicBezTo>
                  <a:pt x="151312" y="129633"/>
                  <a:pt x="136315" y="132824"/>
                  <a:pt x="127381" y="135377"/>
                </a:cubicBezTo>
                <a:cubicBezTo>
                  <a:pt x="103130" y="142184"/>
                  <a:pt x="82496" y="151119"/>
                  <a:pt x="65478" y="162180"/>
                </a:cubicBezTo>
                <a:cubicBezTo>
                  <a:pt x="48885" y="173668"/>
                  <a:pt x="40802" y="175582"/>
                  <a:pt x="41227" y="167924"/>
                </a:cubicBezTo>
                <a:cubicBezTo>
                  <a:pt x="41653" y="166222"/>
                  <a:pt x="42503" y="163882"/>
                  <a:pt x="43780" y="160904"/>
                </a:cubicBezTo>
                <a:cubicBezTo>
                  <a:pt x="46333" y="156650"/>
                  <a:pt x="46333" y="153459"/>
                  <a:pt x="43780" y="151331"/>
                </a:cubicBezTo>
                <a:cubicBezTo>
                  <a:pt x="42078" y="150055"/>
                  <a:pt x="41333" y="148779"/>
                  <a:pt x="41546" y="147502"/>
                </a:cubicBezTo>
                <a:cubicBezTo>
                  <a:pt x="41759" y="146226"/>
                  <a:pt x="43354" y="143886"/>
                  <a:pt x="46333" y="140482"/>
                </a:cubicBezTo>
                <a:cubicBezTo>
                  <a:pt x="50587" y="134952"/>
                  <a:pt x="63138" y="126974"/>
                  <a:pt x="83985" y="116551"/>
                </a:cubicBezTo>
                <a:cubicBezTo>
                  <a:pt x="104832" y="106127"/>
                  <a:pt x="120999" y="99639"/>
                  <a:pt x="132486" y="97087"/>
                </a:cubicBezTo>
                <a:cubicBezTo>
                  <a:pt x="147377" y="93257"/>
                  <a:pt x="164182" y="88152"/>
                  <a:pt x="182902" y="81770"/>
                </a:cubicBezTo>
                <a:cubicBezTo>
                  <a:pt x="201622" y="75389"/>
                  <a:pt x="212471" y="71134"/>
                  <a:pt x="215449" y="69007"/>
                </a:cubicBezTo>
                <a:cubicBezTo>
                  <a:pt x="218002" y="66454"/>
                  <a:pt x="219491" y="61242"/>
                  <a:pt x="219916" y="53372"/>
                </a:cubicBezTo>
                <a:cubicBezTo>
                  <a:pt x="220342" y="45501"/>
                  <a:pt x="219278" y="38162"/>
                  <a:pt x="216725" y="31355"/>
                </a:cubicBezTo>
                <a:cubicBezTo>
                  <a:pt x="214598" y="25398"/>
                  <a:pt x="214598" y="20080"/>
                  <a:pt x="216725" y="15400"/>
                </a:cubicBezTo>
                <a:cubicBezTo>
                  <a:pt x="218427" y="11358"/>
                  <a:pt x="220873" y="8965"/>
                  <a:pt x="224064" y="8221"/>
                </a:cubicBezTo>
                <a:close/>
                <a:moveTo>
                  <a:pt x="3334569" y="44"/>
                </a:moveTo>
                <a:cubicBezTo>
                  <a:pt x="3340392" y="-355"/>
                  <a:pt x="3351122" y="1999"/>
                  <a:pt x="3366757" y="7104"/>
                </a:cubicBezTo>
                <a:cubicBezTo>
                  <a:pt x="3381222" y="11358"/>
                  <a:pt x="3394730" y="18697"/>
                  <a:pt x="3407281" y="29121"/>
                </a:cubicBezTo>
                <a:cubicBezTo>
                  <a:pt x="3419832" y="39544"/>
                  <a:pt x="3428873" y="48585"/>
                  <a:pt x="3434404" y="56243"/>
                </a:cubicBezTo>
                <a:cubicBezTo>
                  <a:pt x="3438658" y="62625"/>
                  <a:pt x="3440785" y="67624"/>
                  <a:pt x="3440785" y="71240"/>
                </a:cubicBezTo>
                <a:cubicBezTo>
                  <a:pt x="3440785" y="74857"/>
                  <a:pt x="3438658" y="83472"/>
                  <a:pt x="3434404" y="97087"/>
                </a:cubicBezTo>
                <a:cubicBezTo>
                  <a:pt x="3432702" y="103468"/>
                  <a:pt x="3432489" y="107297"/>
                  <a:pt x="3433765" y="108574"/>
                </a:cubicBezTo>
                <a:cubicBezTo>
                  <a:pt x="3435042" y="109850"/>
                  <a:pt x="3447592" y="110488"/>
                  <a:pt x="3471418" y="110488"/>
                </a:cubicBezTo>
                <a:cubicBezTo>
                  <a:pt x="3495243" y="110488"/>
                  <a:pt x="3509176" y="111658"/>
                  <a:pt x="3513218" y="113998"/>
                </a:cubicBezTo>
                <a:cubicBezTo>
                  <a:pt x="3517260" y="116338"/>
                  <a:pt x="3522259" y="117721"/>
                  <a:pt x="3528215" y="118146"/>
                </a:cubicBezTo>
                <a:cubicBezTo>
                  <a:pt x="3534172" y="118997"/>
                  <a:pt x="3541298" y="121337"/>
                  <a:pt x="3549594" y="125166"/>
                </a:cubicBezTo>
                <a:cubicBezTo>
                  <a:pt x="3557890" y="128995"/>
                  <a:pt x="3563528" y="132505"/>
                  <a:pt x="3566506" y="135696"/>
                </a:cubicBezTo>
                <a:cubicBezTo>
                  <a:pt x="3569484" y="138887"/>
                  <a:pt x="3572249" y="144099"/>
                  <a:pt x="3574802" y="151331"/>
                </a:cubicBezTo>
                <a:cubicBezTo>
                  <a:pt x="3577354" y="158564"/>
                  <a:pt x="3577142" y="166010"/>
                  <a:pt x="3574164" y="173668"/>
                </a:cubicBezTo>
                <a:cubicBezTo>
                  <a:pt x="3571611" y="181751"/>
                  <a:pt x="3567888" y="187176"/>
                  <a:pt x="3562996" y="189941"/>
                </a:cubicBezTo>
                <a:cubicBezTo>
                  <a:pt x="3558103" y="192707"/>
                  <a:pt x="3549700" y="193876"/>
                  <a:pt x="3537788" y="193451"/>
                </a:cubicBezTo>
                <a:cubicBezTo>
                  <a:pt x="3524599" y="193026"/>
                  <a:pt x="3516196" y="194196"/>
                  <a:pt x="3512580" y="196961"/>
                </a:cubicBezTo>
                <a:cubicBezTo>
                  <a:pt x="3508964" y="199726"/>
                  <a:pt x="3504709" y="201109"/>
                  <a:pt x="3499816" y="201109"/>
                </a:cubicBezTo>
                <a:cubicBezTo>
                  <a:pt x="3494924" y="201109"/>
                  <a:pt x="3487691" y="202173"/>
                  <a:pt x="3478118" y="204300"/>
                </a:cubicBezTo>
                <a:cubicBezTo>
                  <a:pt x="3468546" y="206427"/>
                  <a:pt x="3461632" y="207916"/>
                  <a:pt x="3457378" y="208767"/>
                </a:cubicBezTo>
                <a:cubicBezTo>
                  <a:pt x="3447592" y="210469"/>
                  <a:pt x="3447167" y="216851"/>
                  <a:pt x="3456102" y="227913"/>
                </a:cubicBezTo>
                <a:cubicBezTo>
                  <a:pt x="3464610" y="238123"/>
                  <a:pt x="3466738" y="248760"/>
                  <a:pt x="3462483" y="259821"/>
                </a:cubicBezTo>
                <a:cubicBezTo>
                  <a:pt x="3461207" y="262799"/>
                  <a:pt x="3454825" y="268118"/>
                  <a:pt x="3443338" y="275776"/>
                </a:cubicBezTo>
                <a:cubicBezTo>
                  <a:pt x="3433552" y="282583"/>
                  <a:pt x="3417917" y="297686"/>
                  <a:pt x="3396432" y="321086"/>
                </a:cubicBezTo>
                <a:cubicBezTo>
                  <a:pt x="3374947" y="344486"/>
                  <a:pt x="3364204" y="358100"/>
                  <a:pt x="3364204" y="361929"/>
                </a:cubicBezTo>
                <a:cubicBezTo>
                  <a:pt x="3364204" y="365333"/>
                  <a:pt x="3365906" y="367141"/>
                  <a:pt x="3369310" y="367354"/>
                </a:cubicBezTo>
                <a:cubicBezTo>
                  <a:pt x="3372713" y="367566"/>
                  <a:pt x="3380584" y="366609"/>
                  <a:pt x="3392922" y="364482"/>
                </a:cubicBezTo>
                <a:cubicBezTo>
                  <a:pt x="3403558" y="362780"/>
                  <a:pt x="3413556" y="363206"/>
                  <a:pt x="3422916" y="365758"/>
                </a:cubicBezTo>
                <a:cubicBezTo>
                  <a:pt x="3431425" y="368311"/>
                  <a:pt x="3441210" y="374055"/>
                  <a:pt x="3452272" y="382989"/>
                </a:cubicBezTo>
                <a:cubicBezTo>
                  <a:pt x="3463334" y="391924"/>
                  <a:pt x="3470992" y="400220"/>
                  <a:pt x="3475246" y="407878"/>
                </a:cubicBezTo>
                <a:cubicBezTo>
                  <a:pt x="3478650" y="413409"/>
                  <a:pt x="3481096" y="416706"/>
                  <a:pt x="3482586" y="417770"/>
                </a:cubicBezTo>
                <a:cubicBezTo>
                  <a:pt x="3484075" y="418833"/>
                  <a:pt x="3487159" y="418940"/>
                  <a:pt x="3491839" y="418089"/>
                </a:cubicBezTo>
                <a:cubicBezTo>
                  <a:pt x="3496519" y="417663"/>
                  <a:pt x="3498859" y="417876"/>
                  <a:pt x="3498859" y="418727"/>
                </a:cubicBezTo>
                <a:cubicBezTo>
                  <a:pt x="3494605" y="421280"/>
                  <a:pt x="3491626" y="426279"/>
                  <a:pt x="3489925" y="433724"/>
                </a:cubicBezTo>
                <a:cubicBezTo>
                  <a:pt x="3488223" y="441169"/>
                  <a:pt x="3488861" y="445956"/>
                  <a:pt x="3491839" y="448083"/>
                </a:cubicBezTo>
                <a:cubicBezTo>
                  <a:pt x="3494392" y="449359"/>
                  <a:pt x="3500029" y="447445"/>
                  <a:pt x="3508751" y="442339"/>
                </a:cubicBezTo>
                <a:cubicBezTo>
                  <a:pt x="3517472" y="437234"/>
                  <a:pt x="3524599" y="431490"/>
                  <a:pt x="3530130" y="425109"/>
                </a:cubicBezTo>
                <a:cubicBezTo>
                  <a:pt x="3545446" y="407665"/>
                  <a:pt x="3550764" y="397454"/>
                  <a:pt x="3546084" y="394476"/>
                </a:cubicBezTo>
                <a:cubicBezTo>
                  <a:pt x="3543106" y="392349"/>
                  <a:pt x="3539702" y="391711"/>
                  <a:pt x="3535873" y="392562"/>
                </a:cubicBezTo>
                <a:cubicBezTo>
                  <a:pt x="3532044" y="393413"/>
                  <a:pt x="3525875" y="395965"/>
                  <a:pt x="3517366" y="400220"/>
                </a:cubicBezTo>
                <a:lnTo>
                  <a:pt x="3501412" y="408516"/>
                </a:lnTo>
                <a:lnTo>
                  <a:pt x="3510984" y="400220"/>
                </a:lnTo>
                <a:cubicBezTo>
                  <a:pt x="3519493" y="392562"/>
                  <a:pt x="3530981" y="384265"/>
                  <a:pt x="3545446" y="375331"/>
                </a:cubicBezTo>
                <a:cubicBezTo>
                  <a:pt x="3559911" y="366396"/>
                  <a:pt x="3569058" y="361929"/>
                  <a:pt x="3572888" y="361929"/>
                </a:cubicBezTo>
                <a:cubicBezTo>
                  <a:pt x="3577993" y="361929"/>
                  <a:pt x="3583949" y="363950"/>
                  <a:pt x="3590756" y="367992"/>
                </a:cubicBezTo>
                <a:cubicBezTo>
                  <a:pt x="3597564" y="372034"/>
                  <a:pt x="3601606" y="375969"/>
                  <a:pt x="3602882" y="379798"/>
                </a:cubicBezTo>
                <a:cubicBezTo>
                  <a:pt x="3606710" y="395965"/>
                  <a:pt x="3590331" y="417238"/>
                  <a:pt x="3553742" y="443616"/>
                </a:cubicBezTo>
                <a:cubicBezTo>
                  <a:pt x="3540978" y="452976"/>
                  <a:pt x="3526088" y="464888"/>
                  <a:pt x="3509070" y="479353"/>
                </a:cubicBezTo>
                <a:cubicBezTo>
                  <a:pt x="3500561" y="486586"/>
                  <a:pt x="3501412" y="494244"/>
                  <a:pt x="3511622" y="502328"/>
                </a:cubicBezTo>
                <a:cubicBezTo>
                  <a:pt x="3516302" y="505306"/>
                  <a:pt x="3523110" y="508390"/>
                  <a:pt x="3532044" y="511581"/>
                </a:cubicBezTo>
                <a:cubicBezTo>
                  <a:pt x="3540978" y="514772"/>
                  <a:pt x="3562251" y="521686"/>
                  <a:pt x="3595862" y="532322"/>
                </a:cubicBezTo>
                <a:cubicBezTo>
                  <a:pt x="3609051" y="536151"/>
                  <a:pt x="3618092" y="539236"/>
                  <a:pt x="3622984" y="541576"/>
                </a:cubicBezTo>
                <a:cubicBezTo>
                  <a:pt x="3627877" y="543916"/>
                  <a:pt x="3631387" y="546787"/>
                  <a:pt x="3633514" y="550191"/>
                </a:cubicBezTo>
                <a:cubicBezTo>
                  <a:pt x="3637343" y="555296"/>
                  <a:pt x="3638620" y="561891"/>
                  <a:pt x="3637343" y="569974"/>
                </a:cubicBezTo>
                <a:cubicBezTo>
                  <a:pt x="3636918" y="574654"/>
                  <a:pt x="3636067" y="577952"/>
                  <a:pt x="3634790" y="579866"/>
                </a:cubicBezTo>
                <a:cubicBezTo>
                  <a:pt x="3633514" y="581781"/>
                  <a:pt x="3631174" y="583589"/>
                  <a:pt x="3627770" y="585291"/>
                </a:cubicBezTo>
                <a:cubicBezTo>
                  <a:pt x="3624367" y="586567"/>
                  <a:pt x="3621282" y="587099"/>
                  <a:pt x="3618517" y="586886"/>
                </a:cubicBezTo>
                <a:cubicBezTo>
                  <a:pt x="3615752" y="586673"/>
                  <a:pt x="3610965" y="585291"/>
                  <a:pt x="3604158" y="582738"/>
                </a:cubicBezTo>
                <a:cubicBezTo>
                  <a:pt x="3593947" y="578909"/>
                  <a:pt x="3581609" y="575292"/>
                  <a:pt x="3567144" y="571889"/>
                </a:cubicBezTo>
                <a:cubicBezTo>
                  <a:pt x="3552678" y="568485"/>
                  <a:pt x="3539702" y="565294"/>
                  <a:pt x="3528215" y="562316"/>
                </a:cubicBezTo>
                <a:cubicBezTo>
                  <a:pt x="3516728" y="559338"/>
                  <a:pt x="3506517" y="558062"/>
                  <a:pt x="3497583" y="558487"/>
                </a:cubicBezTo>
                <a:cubicBezTo>
                  <a:pt x="3489925" y="558487"/>
                  <a:pt x="3484075" y="560402"/>
                  <a:pt x="3480033" y="564231"/>
                </a:cubicBezTo>
                <a:cubicBezTo>
                  <a:pt x="3475991" y="568060"/>
                  <a:pt x="3470566" y="576569"/>
                  <a:pt x="3463760" y="589758"/>
                </a:cubicBezTo>
                <a:cubicBezTo>
                  <a:pt x="3459080" y="599118"/>
                  <a:pt x="3452272" y="608690"/>
                  <a:pt x="3443338" y="618476"/>
                </a:cubicBezTo>
                <a:cubicBezTo>
                  <a:pt x="3434404" y="628261"/>
                  <a:pt x="3429086" y="635068"/>
                  <a:pt x="3427384" y="638897"/>
                </a:cubicBezTo>
                <a:cubicBezTo>
                  <a:pt x="3424831" y="643577"/>
                  <a:pt x="3418449" y="648044"/>
                  <a:pt x="3408238" y="652299"/>
                </a:cubicBezTo>
                <a:cubicBezTo>
                  <a:pt x="3398028" y="656553"/>
                  <a:pt x="3388880" y="658681"/>
                  <a:pt x="3380797" y="658681"/>
                </a:cubicBezTo>
                <a:cubicBezTo>
                  <a:pt x="3374840" y="658681"/>
                  <a:pt x="3370373" y="658149"/>
                  <a:pt x="3367395" y="657085"/>
                </a:cubicBezTo>
                <a:cubicBezTo>
                  <a:pt x="3364417" y="656022"/>
                  <a:pt x="3360588" y="653363"/>
                  <a:pt x="3355908" y="649108"/>
                </a:cubicBezTo>
                <a:cubicBezTo>
                  <a:pt x="3343995" y="639323"/>
                  <a:pt x="3333146" y="634430"/>
                  <a:pt x="3323361" y="634430"/>
                </a:cubicBezTo>
                <a:cubicBezTo>
                  <a:pt x="3317830" y="634430"/>
                  <a:pt x="3312725" y="632303"/>
                  <a:pt x="3308045" y="628048"/>
                </a:cubicBezTo>
                <a:cubicBezTo>
                  <a:pt x="3304641" y="625070"/>
                  <a:pt x="3302620" y="622198"/>
                  <a:pt x="3301982" y="619433"/>
                </a:cubicBezTo>
                <a:cubicBezTo>
                  <a:pt x="3301344" y="616667"/>
                  <a:pt x="3301025" y="609967"/>
                  <a:pt x="3301025" y="599330"/>
                </a:cubicBezTo>
                <a:lnTo>
                  <a:pt x="3301663" y="576994"/>
                </a:lnTo>
                <a:lnTo>
                  <a:pt x="3285709" y="576994"/>
                </a:lnTo>
                <a:cubicBezTo>
                  <a:pt x="3275072" y="576994"/>
                  <a:pt x="3267946" y="578377"/>
                  <a:pt x="3264330" y="581142"/>
                </a:cubicBezTo>
                <a:cubicBezTo>
                  <a:pt x="3260714" y="583908"/>
                  <a:pt x="3257736" y="585184"/>
                  <a:pt x="3255396" y="584971"/>
                </a:cubicBezTo>
                <a:cubicBezTo>
                  <a:pt x="3253055" y="584759"/>
                  <a:pt x="3250184" y="582951"/>
                  <a:pt x="3246780" y="579547"/>
                </a:cubicBezTo>
                <a:cubicBezTo>
                  <a:pt x="3238696" y="570612"/>
                  <a:pt x="3240186" y="555509"/>
                  <a:pt x="3251247" y="534237"/>
                </a:cubicBezTo>
                <a:cubicBezTo>
                  <a:pt x="3257629" y="521898"/>
                  <a:pt x="3261245" y="512751"/>
                  <a:pt x="3262096" y="506795"/>
                </a:cubicBezTo>
                <a:cubicBezTo>
                  <a:pt x="3262947" y="502540"/>
                  <a:pt x="3262840" y="499243"/>
                  <a:pt x="3261777" y="496903"/>
                </a:cubicBezTo>
                <a:cubicBezTo>
                  <a:pt x="3260714" y="494563"/>
                  <a:pt x="3257416" y="490628"/>
                  <a:pt x="3251886" y="485097"/>
                </a:cubicBezTo>
                <a:cubicBezTo>
                  <a:pt x="3243802" y="476588"/>
                  <a:pt x="3238803" y="469994"/>
                  <a:pt x="3236888" y="465314"/>
                </a:cubicBezTo>
                <a:cubicBezTo>
                  <a:pt x="3234974" y="460634"/>
                  <a:pt x="3235080" y="454890"/>
                  <a:pt x="3237207" y="448083"/>
                </a:cubicBezTo>
                <a:cubicBezTo>
                  <a:pt x="3240611" y="439148"/>
                  <a:pt x="3245397" y="431171"/>
                  <a:pt x="3251566" y="424151"/>
                </a:cubicBezTo>
                <a:cubicBezTo>
                  <a:pt x="3257736" y="417131"/>
                  <a:pt x="3269542" y="406602"/>
                  <a:pt x="3286985" y="392562"/>
                </a:cubicBezTo>
                <a:cubicBezTo>
                  <a:pt x="3293367" y="387882"/>
                  <a:pt x="3303790" y="377458"/>
                  <a:pt x="3318256" y="361291"/>
                </a:cubicBezTo>
                <a:cubicBezTo>
                  <a:pt x="3332296" y="345975"/>
                  <a:pt x="3339315" y="336190"/>
                  <a:pt x="3339315" y="331935"/>
                </a:cubicBezTo>
                <a:cubicBezTo>
                  <a:pt x="3339315" y="327681"/>
                  <a:pt x="3332296" y="324915"/>
                  <a:pt x="3318256" y="323639"/>
                </a:cubicBezTo>
                <a:cubicBezTo>
                  <a:pt x="3309746" y="322788"/>
                  <a:pt x="3303790" y="321831"/>
                  <a:pt x="3300386" y="320767"/>
                </a:cubicBezTo>
                <a:cubicBezTo>
                  <a:pt x="3296983" y="319703"/>
                  <a:pt x="3293580" y="317470"/>
                  <a:pt x="3290176" y="314066"/>
                </a:cubicBezTo>
                <a:cubicBezTo>
                  <a:pt x="3285070" y="308961"/>
                  <a:pt x="3282518" y="305451"/>
                  <a:pt x="3282518" y="303536"/>
                </a:cubicBezTo>
                <a:cubicBezTo>
                  <a:pt x="3282518" y="301622"/>
                  <a:pt x="3286772" y="293857"/>
                  <a:pt x="3295281" y="280243"/>
                </a:cubicBezTo>
                <a:cubicBezTo>
                  <a:pt x="3301238" y="270032"/>
                  <a:pt x="3305492" y="263757"/>
                  <a:pt x="3308045" y="261417"/>
                </a:cubicBezTo>
                <a:cubicBezTo>
                  <a:pt x="3310598" y="259077"/>
                  <a:pt x="3315916" y="256630"/>
                  <a:pt x="3323999" y="254078"/>
                </a:cubicBezTo>
                <a:cubicBezTo>
                  <a:pt x="3333784" y="251525"/>
                  <a:pt x="3347505" y="246207"/>
                  <a:pt x="3365162" y="238123"/>
                </a:cubicBezTo>
                <a:cubicBezTo>
                  <a:pt x="3382818" y="230040"/>
                  <a:pt x="3394624" y="223871"/>
                  <a:pt x="3400580" y="219616"/>
                </a:cubicBezTo>
                <a:cubicBezTo>
                  <a:pt x="3405686" y="215787"/>
                  <a:pt x="3423767" y="206108"/>
                  <a:pt x="3454825" y="190579"/>
                </a:cubicBezTo>
                <a:cubicBezTo>
                  <a:pt x="3485883" y="175050"/>
                  <a:pt x="3501837" y="165797"/>
                  <a:pt x="3502688" y="162819"/>
                </a:cubicBezTo>
                <a:cubicBezTo>
                  <a:pt x="3503114" y="158564"/>
                  <a:pt x="3499816" y="155586"/>
                  <a:pt x="3492796" y="153884"/>
                </a:cubicBezTo>
                <a:cubicBezTo>
                  <a:pt x="3485776" y="152182"/>
                  <a:pt x="3473758" y="151544"/>
                  <a:pt x="3456740" y="151970"/>
                </a:cubicBezTo>
                <a:cubicBezTo>
                  <a:pt x="3442274" y="151970"/>
                  <a:pt x="3431957" y="152501"/>
                  <a:pt x="3425788" y="153565"/>
                </a:cubicBezTo>
                <a:cubicBezTo>
                  <a:pt x="3419619" y="154629"/>
                  <a:pt x="3409940" y="157501"/>
                  <a:pt x="3396751" y="162180"/>
                </a:cubicBezTo>
                <a:cubicBezTo>
                  <a:pt x="3383137" y="166860"/>
                  <a:pt x="3363779" y="176114"/>
                  <a:pt x="3338677" y="189941"/>
                </a:cubicBezTo>
                <a:cubicBezTo>
                  <a:pt x="3313576" y="203768"/>
                  <a:pt x="3296345" y="214511"/>
                  <a:pt x="3286985" y="222169"/>
                </a:cubicBezTo>
                <a:cubicBezTo>
                  <a:pt x="3278050" y="229827"/>
                  <a:pt x="3266138" y="247909"/>
                  <a:pt x="3251247" y="276414"/>
                </a:cubicBezTo>
                <a:cubicBezTo>
                  <a:pt x="3245716" y="287050"/>
                  <a:pt x="3240186" y="293645"/>
                  <a:pt x="3234654" y="296197"/>
                </a:cubicBezTo>
                <a:cubicBezTo>
                  <a:pt x="3229124" y="298750"/>
                  <a:pt x="3225508" y="301196"/>
                  <a:pt x="3223806" y="303536"/>
                </a:cubicBezTo>
                <a:cubicBezTo>
                  <a:pt x="3222104" y="305876"/>
                  <a:pt x="3218913" y="307472"/>
                  <a:pt x="3214233" y="308323"/>
                </a:cubicBezTo>
                <a:cubicBezTo>
                  <a:pt x="3208702" y="309599"/>
                  <a:pt x="3204448" y="307472"/>
                  <a:pt x="3201470" y="301941"/>
                </a:cubicBezTo>
                <a:cubicBezTo>
                  <a:pt x="3198491" y="296410"/>
                  <a:pt x="3196364" y="286412"/>
                  <a:pt x="3195088" y="271947"/>
                </a:cubicBezTo>
                <a:cubicBezTo>
                  <a:pt x="3193386" y="256630"/>
                  <a:pt x="3194237" y="240251"/>
                  <a:pt x="3197640" y="222807"/>
                </a:cubicBezTo>
                <a:cubicBezTo>
                  <a:pt x="3201470" y="204938"/>
                  <a:pt x="3207639" y="184942"/>
                  <a:pt x="3216148" y="162819"/>
                </a:cubicBezTo>
                <a:cubicBezTo>
                  <a:pt x="3218275" y="158139"/>
                  <a:pt x="3224444" y="150268"/>
                  <a:pt x="3234654" y="139206"/>
                </a:cubicBezTo>
                <a:cubicBezTo>
                  <a:pt x="3249545" y="123464"/>
                  <a:pt x="3276349" y="107936"/>
                  <a:pt x="3315065" y="92619"/>
                </a:cubicBezTo>
                <a:cubicBezTo>
                  <a:pt x="3339315" y="82834"/>
                  <a:pt x="3352717" y="75176"/>
                  <a:pt x="3355270" y="69645"/>
                </a:cubicBezTo>
                <a:cubicBezTo>
                  <a:pt x="3359099" y="61136"/>
                  <a:pt x="3354206" y="47309"/>
                  <a:pt x="3340592" y="28164"/>
                </a:cubicBezTo>
                <a:cubicBezTo>
                  <a:pt x="3330381" y="13698"/>
                  <a:pt x="3326978" y="4764"/>
                  <a:pt x="3330381" y="1360"/>
                </a:cubicBezTo>
                <a:cubicBezTo>
                  <a:pt x="3331232" y="616"/>
                  <a:pt x="3332628" y="177"/>
                  <a:pt x="3334569" y="44"/>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5000" dirty="0">
              <a:solidFill>
                <a:schemeClr val="accent1"/>
              </a:solidFill>
              <a:latin typeface="李旭科书法" panose="02000603000000000000" pitchFamily="2" charset="-122"/>
              <a:ea typeface="李旭科书法" panose="02000603000000000000" pitchFamily="2" charset="-122"/>
            </a:endParaRPr>
          </a:p>
        </p:txBody>
      </p:sp>
    </p:spTree>
    <p:extLst>
      <p:ext uri="{BB962C8B-B14F-4D97-AF65-F5344CB8AC3E}">
        <p14:creationId xmlns:p14="http://schemas.microsoft.com/office/powerpoint/2010/main" val="1920419491"/>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par>
                                <p:cTn id="8" presetID="22" presetClass="entr" presetSubtype="1" fill="hold" grpId="0" nodeType="withEffect">
                                  <p:stCondLst>
                                    <p:cond delay="25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500"/>
                                        <p:tgtEl>
                                          <p:spTgt spid="6"/>
                                        </p:tgtEl>
                                      </p:cBhvr>
                                    </p:animEffect>
                                  </p:childTnLst>
                                </p:cTn>
                              </p:par>
                            </p:childTnLst>
                          </p:cTn>
                        </p:par>
                        <p:par>
                          <p:cTn id="11" fill="hold">
                            <p:stCondLst>
                              <p:cond delay="750"/>
                            </p:stCondLst>
                            <p:childTnLst>
                              <p:par>
                                <p:cTn id="12" presetID="14" presetClass="entr" presetSubtype="10" fill="hold" grpId="0" nodeType="afterEffect">
                                  <p:stCondLst>
                                    <p:cond delay="0"/>
                                  </p:stCondLst>
                                  <p:iterate type="lt">
                                    <p:tmPct val="2000"/>
                                  </p:iterate>
                                  <p:childTnLst>
                                    <p:set>
                                      <p:cBhvr>
                                        <p:cTn id="13" dur="1" fill="hold">
                                          <p:stCondLst>
                                            <p:cond delay="0"/>
                                          </p:stCondLst>
                                        </p:cTn>
                                        <p:tgtEl>
                                          <p:spTgt spid="4"/>
                                        </p:tgtEl>
                                        <p:attrNameLst>
                                          <p:attrName>style.visibility</p:attrName>
                                        </p:attrNameLst>
                                      </p:cBhvr>
                                      <p:to>
                                        <p:strVal val="visible"/>
                                      </p:to>
                                    </p:set>
                                    <p:animEffect transition="in" filter="randombar(horizontal)">
                                      <p:cBhvr>
                                        <p:cTn id="14"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6"/>
          <p:cNvSpPr/>
          <p:nvPr/>
        </p:nvSpPr>
        <p:spPr>
          <a:xfrm>
            <a:off x="2662809" y="3062607"/>
            <a:ext cx="6836639" cy="794334"/>
          </a:xfrm>
          <a:custGeom>
            <a:avLst/>
            <a:gdLst/>
            <a:ahLst/>
            <a:cxnLst/>
            <a:rect l="l" t="t" r="r" b="b"/>
            <a:pathLst>
              <a:path w="6836639" h="794334">
                <a:moveTo>
                  <a:pt x="890449" y="658825"/>
                </a:moveTo>
                <a:lnTo>
                  <a:pt x="879552" y="659663"/>
                </a:lnTo>
                <a:cubicBezTo>
                  <a:pt x="880111" y="659663"/>
                  <a:pt x="880949" y="659663"/>
                  <a:pt x="882066" y="659663"/>
                </a:cubicBezTo>
                <a:cubicBezTo>
                  <a:pt x="888772" y="660781"/>
                  <a:pt x="894640" y="660781"/>
                  <a:pt x="899669" y="659663"/>
                </a:cubicBezTo>
                <a:cubicBezTo>
                  <a:pt x="902463" y="659104"/>
                  <a:pt x="902463" y="658825"/>
                  <a:pt x="899669" y="658825"/>
                </a:cubicBezTo>
                <a:cubicBezTo>
                  <a:pt x="897434" y="658825"/>
                  <a:pt x="894360" y="658825"/>
                  <a:pt x="890449" y="658825"/>
                </a:cubicBezTo>
                <a:close/>
                <a:moveTo>
                  <a:pt x="1260933" y="536448"/>
                </a:moveTo>
                <a:cubicBezTo>
                  <a:pt x="1255345" y="537006"/>
                  <a:pt x="1248220" y="538822"/>
                  <a:pt x="1239559" y="541896"/>
                </a:cubicBezTo>
                <a:cubicBezTo>
                  <a:pt x="1230898" y="544969"/>
                  <a:pt x="1226288" y="547344"/>
                  <a:pt x="1225729" y="549021"/>
                </a:cubicBezTo>
                <a:cubicBezTo>
                  <a:pt x="1225170" y="550697"/>
                  <a:pt x="1229780" y="553072"/>
                  <a:pt x="1239559" y="556145"/>
                </a:cubicBezTo>
                <a:cubicBezTo>
                  <a:pt x="1249338" y="559219"/>
                  <a:pt x="1256742" y="560755"/>
                  <a:pt x="1261771" y="560755"/>
                </a:cubicBezTo>
                <a:cubicBezTo>
                  <a:pt x="1263447" y="560755"/>
                  <a:pt x="1264286" y="556564"/>
                  <a:pt x="1264286" y="548182"/>
                </a:cubicBezTo>
                <a:cubicBezTo>
                  <a:pt x="1264286" y="539800"/>
                  <a:pt x="1263168" y="535889"/>
                  <a:pt x="1260933" y="536448"/>
                </a:cubicBezTo>
                <a:close/>
                <a:moveTo>
                  <a:pt x="2647316" y="467715"/>
                </a:moveTo>
                <a:cubicBezTo>
                  <a:pt x="2645639" y="467715"/>
                  <a:pt x="2642566" y="468833"/>
                  <a:pt x="2638095" y="471068"/>
                </a:cubicBezTo>
                <a:cubicBezTo>
                  <a:pt x="2632507" y="473862"/>
                  <a:pt x="2629294" y="477494"/>
                  <a:pt x="2628456" y="481965"/>
                </a:cubicBezTo>
                <a:cubicBezTo>
                  <a:pt x="2627618" y="486435"/>
                  <a:pt x="2629155" y="490347"/>
                  <a:pt x="2633066" y="493699"/>
                </a:cubicBezTo>
                <a:cubicBezTo>
                  <a:pt x="2635301" y="495376"/>
                  <a:pt x="2637118" y="495795"/>
                  <a:pt x="2638515" y="494957"/>
                </a:cubicBezTo>
                <a:cubicBezTo>
                  <a:pt x="2639912" y="494118"/>
                  <a:pt x="2641728" y="490905"/>
                  <a:pt x="2643963" y="485317"/>
                </a:cubicBezTo>
                <a:cubicBezTo>
                  <a:pt x="2648433" y="474700"/>
                  <a:pt x="2649551" y="468833"/>
                  <a:pt x="2647316" y="467715"/>
                </a:cubicBezTo>
                <a:close/>
                <a:moveTo>
                  <a:pt x="1254228" y="447598"/>
                </a:moveTo>
                <a:cubicBezTo>
                  <a:pt x="1253669" y="447598"/>
                  <a:pt x="1252272" y="448716"/>
                  <a:pt x="1250037" y="450951"/>
                </a:cubicBezTo>
                <a:cubicBezTo>
                  <a:pt x="1246684" y="454863"/>
                  <a:pt x="1241375" y="457377"/>
                  <a:pt x="1234111" y="458495"/>
                </a:cubicBezTo>
                <a:cubicBezTo>
                  <a:pt x="1225170" y="460730"/>
                  <a:pt x="1214553" y="465759"/>
                  <a:pt x="1202259" y="473583"/>
                </a:cubicBezTo>
                <a:cubicBezTo>
                  <a:pt x="1189965" y="481406"/>
                  <a:pt x="1183260" y="487553"/>
                  <a:pt x="1182142" y="492023"/>
                </a:cubicBezTo>
                <a:cubicBezTo>
                  <a:pt x="1181583" y="497611"/>
                  <a:pt x="1181863" y="500405"/>
                  <a:pt x="1182980" y="500405"/>
                </a:cubicBezTo>
                <a:cubicBezTo>
                  <a:pt x="1184098" y="500405"/>
                  <a:pt x="1192620" y="496633"/>
                  <a:pt x="1208545" y="489089"/>
                </a:cubicBezTo>
                <a:cubicBezTo>
                  <a:pt x="1224471" y="481545"/>
                  <a:pt x="1237184" y="478332"/>
                  <a:pt x="1246684" y="479450"/>
                </a:cubicBezTo>
                <a:lnTo>
                  <a:pt x="1260933" y="481126"/>
                </a:lnTo>
                <a:lnTo>
                  <a:pt x="1258418" y="465201"/>
                </a:lnTo>
                <a:cubicBezTo>
                  <a:pt x="1256742" y="453466"/>
                  <a:pt x="1255345" y="447598"/>
                  <a:pt x="1254228" y="447598"/>
                </a:cubicBezTo>
                <a:close/>
                <a:moveTo>
                  <a:pt x="846862" y="403593"/>
                </a:moveTo>
                <a:cubicBezTo>
                  <a:pt x="850215" y="403313"/>
                  <a:pt x="854266" y="403593"/>
                  <a:pt x="859016" y="404431"/>
                </a:cubicBezTo>
                <a:cubicBezTo>
                  <a:pt x="863766" y="405269"/>
                  <a:pt x="868097" y="406527"/>
                  <a:pt x="872009" y="408203"/>
                </a:cubicBezTo>
                <a:cubicBezTo>
                  <a:pt x="879832" y="411556"/>
                  <a:pt x="888632" y="418122"/>
                  <a:pt x="898412" y="427901"/>
                </a:cubicBezTo>
                <a:cubicBezTo>
                  <a:pt x="908190" y="437680"/>
                  <a:pt x="914896" y="448995"/>
                  <a:pt x="918528" y="461848"/>
                </a:cubicBezTo>
                <a:cubicBezTo>
                  <a:pt x="922160" y="474700"/>
                  <a:pt x="923977" y="493420"/>
                  <a:pt x="923977" y="518007"/>
                </a:cubicBezTo>
                <a:cubicBezTo>
                  <a:pt x="923977" y="537006"/>
                  <a:pt x="924535" y="548741"/>
                  <a:pt x="925653" y="553212"/>
                </a:cubicBezTo>
                <a:cubicBezTo>
                  <a:pt x="926771" y="557682"/>
                  <a:pt x="929844" y="562991"/>
                  <a:pt x="934873" y="569137"/>
                </a:cubicBezTo>
                <a:cubicBezTo>
                  <a:pt x="942138" y="577519"/>
                  <a:pt x="948564" y="582549"/>
                  <a:pt x="954152" y="584225"/>
                </a:cubicBezTo>
                <a:cubicBezTo>
                  <a:pt x="959740" y="585901"/>
                  <a:pt x="967004" y="591350"/>
                  <a:pt x="975945" y="600570"/>
                </a:cubicBezTo>
                <a:cubicBezTo>
                  <a:pt x="984886" y="609790"/>
                  <a:pt x="990474" y="617753"/>
                  <a:pt x="992709" y="624459"/>
                </a:cubicBezTo>
                <a:cubicBezTo>
                  <a:pt x="994944" y="632841"/>
                  <a:pt x="993966" y="639127"/>
                  <a:pt x="989775" y="643318"/>
                </a:cubicBezTo>
                <a:cubicBezTo>
                  <a:pt x="985585" y="647509"/>
                  <a:pt x="976224" y="651281"/>
                  <a:pt x="961696" y="654634"/>
                </a:cubicBezTo>
                <a:lnTo>
                  <a:pt x="939902" y="660501"/>
                </a:lnTo>
                <a:lnTo>
                  <a:pt x="991871" y="660501"/>
                </a:lnTo>
                <a:cubicBezTo>
                  <a:pt x="1039369" y="661060"/>
                  <a:pt x="1078485" y="663854"/>
                  <a:pt x="1109219" y="668883"/>
                </a:cubicBezTo>
                <a:cubicBezTo>
                  <a:pt x="1139953" y="673912"/>
                  <a:pt x="1193877" y="686765"/>
                  <a:pt x="1270991" y="707440"/>
                </a:cubicBezTo>
                <a:cubicBezTo>
                  <a:pt x="1298373" y="714705"/>
                  <a:pt x="1321982" y="717778"/>
                  <a:pt x="1341819" y="716661"/>
                </a:cubicBezTo>
                <a:cubicBezTo>
                  <a:pt x="1361657" y="715543"/>
                  <a:pt x="1374369" y="716102"/>
                  <a:pt x="1379958" y="718337"/>
                </a:cubicBezTo>
                <a:cubicBezTo>
                  <a:pt x="1381634" y="718896"/>
                  <a:pt x="1383171" y="719315"/>
                  <a:pt x="1384567" y="719594"/>
                </a:cubicBezTo>
                <a:cubicBezTo>
                  <a:pt x="1385965" y="719874"/>
                  <a:pt x="1387082" y="719874"/>
                  <a:pt x="1387920" y="719594"/>
                </a:cubicBezTo>
                <a:cubicBezTo>
                  <a:pt x="1388758" y="719315"/>
                  <a:pt x="1389178" y="718896"/>
                  <a:pt x="1389178" y="718337"/>
                </a:cubicBezTo>
                <a:cubicBezTo>
                  <a:pt x="1389178" y="716661"/>
                  <a:pt x="1401471" y="713587"/>
                  <a:pt x="1426058" y="709117"/>
                </a:cubicBezTo>
                <a:cubicBezTo>
                  <a:pt x="1446175" y="705764"/>
                  <a:pt x="1464895" y="704367"/>
                  <a:pt x="1482218" y="704926"/>
                </a:cubicBezTo>
                <a:cubicBezTo>
                  <a:pt x="1499541" y="705485"/>
                  <a:pt x="1509320" y="707720"/>
                  <a:pt x="1511555" y="711631"/>
                </a:cubicBezTo>
                <a:cubicBezTo>
                  <a:pt x="1517702" y="724484"/>
                  <a:pt x="1520915" y="732167"/>
                  <a:pt x="1521194" y="734682"/>
                </a:cubicBezTo>
                <a:cubicBezTo>
                  <a:pt x="1521473" y="737196"/>
                  <a:pt x="1519658" y="740130"/>
                  <a:pt x="1515746" y="743483"/>
                </a:cubicBezTo>
                <a:cubicBezTo>
                  <a:pt x="1510158" y="747395"/>
                  <a:pt x="1498144" y="750189"/>
                  <a:pt x="1479703" y="751865"/>
                </a:cubicBezTo>
                <a:cubicBezTo>
                  <a:pt x="1461263" y="753541"/>
                  <a:pt x="1450646" y="755497"/>
                  <a:pt x="1447852" y="757732"/>
                </a:cubicBezTo>
                <a:cubicBezTo>
                  <a:pt x="1440587" y="763320"/>
                  <a:pt x="1414044" y="766533"/>
                  <a:pt x="1368223" y="767372"/>
                </a:cubicBezTo>
                <a:cubicBezTo>
                  <a:pt x="1322401" y="768210"/>
                  <a:pt x="1291946" y="765835"/>
                  <a:pt x="1276859" y="760247"/>
                </a:cubicBezTo>
                <a:cubicBezTo>
                  <a:pt x="1267359" y="756894"/>
                  <a:pt x="1248081" y="749630"/>
                  <a:pt x="1219023" y="738454"/>
                </a:cubicBezTo>
                <a:cubicBezTo>
                  <a:pt x="1175995" y="722249"/>
                  <a:pt x="1134365" y="710234"/>
                  <a:pt x="1094131" y="702411"/>
                </a:cubicBezTo>
                <a:cubicBezTo>
                  <a:pt x="1077367" y="699058"/>
                  <a:pt x="1018554" y="696963"/>
                  <a:pt x="917690" y="696125"/>
                </a:cubicBezTo>
                <a:cubicBezTo>
                  <a:pt x="816827" y="695286"/>
                  <a:pt x="763741" y="693750"/>
                  <a:pt x="758432" y="691515"/>
                </a:cubicBezTo>
                <a:cubicBezTo>
                  <a:pt x="753123" y="689279"/>
                  <a:pt x="750190" y="683412"/>
                  <a:pt x="749631" y="673912"/>
                </a:cubicBezTo>
                <a:cubicBezTo>
                  <a:pt x="749072" y="667766"/>
                  <a:pt x="749351" y="663295"/>
                  <a:pt x="750469" y="660501"/>
                </a:cubicBezTo>
                <a:cubicBezTo>
                  <a:pt x="751587" y="657707"/>
                  <a:pt x="754660" y="654075"/>
                  <a:pt x="759690" y="649605"/>
                </a:cubicBezTo>
                <a:cubicBezTo>
                  <a:pt x="765277" y="644575"/>
                  <a:pt x="770726" y="641921"/>
                  <a:pt x="776034" y="641642"/>
                </a:cubicBezTo>
                <a:cubicBezTo>
                  <a:pt x="781343" y="641362"/>
                  <a:pt x="792938" y="642899"/>
                  <a:pt x="810820" y="646252"/>
                </a:cubicBezTo>
                <a:cubicBezTo>
                  <a:pt x="820319" y="648487"/>
                  <a:pt x="837642" y="647369"/>
                  <a:pt x="862788" y="642899"/>
                </a:cubicBezTo>
                <a:cubicBezTo>
                  <a:pt x="880111" y="640105"/>
                  <a:pt x="897015" y="636473"/>
                  <a:pt x="913499" y="632002"/>
                </a:cubicBezTo>
                <a:cubicBezTo>
                  <a:pt x="929984" y="627532"/>
                  <a:pt x="938226" y="624459"/>
                  <a:pt x="938226" y="622782"/>
                </a:cubicBezTo>
                <a:cubicBezTo>
                  <a:pt x="938226" y="622223"/>
                  <a:pt x="931520" y="616915"/>
                  <a:pt x="918109" y="606856"/>
                </a:cubicBezTo>
                <a:cubicBezTo>
                  <a:pt x="904698" y="596798"/>
                  <a:pt x="895338" y="585482"/>
                  <a:pt x="890029" y="572909"/>
                </a:cubicBezTo>
                <a:cubicBezTo>
                  <a:pt x="884721" y="560336"/>
                  <a:pt x="880949" y="539521"/>
                  <a:pt x="878714" y="510463"/>
                </a:cubicBezTo>
                <a:cubicBezTo>
                  <a:pt x="876479" y="486435"/>
                  <a:pt x="873545" y="468414"/>
                  <a:pt x="869913" y="456399"/>
                </a:cubicBezTo>
                <a:cubicBezTo>
                  <a:pt x="866280" y="444385"/>
                  <a:pt x="859994" y="432790"/>
                  <a:pt x="851053" y="421614"/>
                </a:cubicBezTo>
                <a:cubicBezTo>
                  <a:pt x="844907" y="413232"/>
                  <a:pt x="841833" y="408203"/>
                  <a:pt x="841833" y="406527"/>
                </a:cubicBezTo>
                <a:cubicBezTo>
                  <a:pt x="841833" y="404850"/>
                  <a:pt x="843510" y="403872"/>
                  <a:pt x="846862" y="403593"/>
                </a:cubicBezTo>
                <a:close/>
                <a:moveTo>
                  <a:pt x="5700040" y="368808"/>
                </a:moveTo>
                <a:cubicBezTo>
                  <a:pt x="5695570" y="368808"/>
                  <a:pt x="5678247" y="376910"/>
                  <a:pt x="5648071" y="393115"/>
                </a:cubicBezTo>
                <a:cubicBezTo>
                  <a:pt x="5617897" y="409321"/>
                  <a:pt x="5597221" y="421614"/>
                  <a:pt x="5586045" y="429996"/>
                </a:cubicBezTo>
                <a:cubicBezTo>
                  <a:pt x="5574310" y="438378"/>
                  <a:pt x="5562296" y="450672"/>
                  <a:pt x="5550002" y="466877"/>
                </a:cubicBezTo>
                <a:cubicBezTo>
                  <a:pt x="5537708" y="483082"/>
                  <a:pt x="5529047" y="497890"/>
                  <a:pt x="5524018" y="511302"/>
                </a:cubicBezTo>
                <a:cubicBezTo>
                  <a:pt x="5515636" y="533095"/>
                  <a:pt x="5514658" y="550557"/>
                  <a:pt x="5521084" y="563689"/>
                </a:cubicBezTo>
                <a:cubicBezTo>
                  <a:pt x="5527511" y="576821"/>
                  <a:pt x="5539385" y="581710"/>
                  <a:pt x="5556708" y="578358"/>
                </a:cubicBezTo>
                <a:cubicBezTo>
                  <a:pt x="5563413" y="577240"/>
                  <a:pt x="5574450" y="570674"/>
                  <a:pt x="5589817" y="558660"/>
                </a:cubicBezTo>
                <a:cubicBezTo>
                  <a:pt x="5605184" y="546646"/>
                  <a:pt x="5617897" y="534771"/>
                  <a:pt x="5627955" y="523036"/>
                </a:cubicBezTo>
                <a:cubicBezTo>
                  <a:pt x="5635778" y="514096"/>
                  <a:pt x="5646954" y="496074"/>
                  <a:pt x="5661483" y="468972"/>
                </a:cubicBezTo>
                <a:cubicBezTo>
                  <a:pt x="5676012" y="441871"/>
                  <a:pt x="5687467" y="417423"/>
                  <a:pt x="5695849" y="395630"/>
                </a:cubicBezTo>
                <a:cubicBezTo>
                  <a:pt x="5698084" y="389483"/>
                  <a:pt x="5699761" y="384733"/>
                  <a:pt x="5700878" y="381381"/>
                </a:cubicBezTo>
                <a:cubicBezTo>
                  <a:pt x="5701996" y="378028"/>
                  <a:pt x="5702694" y="375373"/>
                  <a:pt x="5702974" y="373418"/>
                </a:cubicBezTo>
                <a:cubicBezTo>
                  <a:pt x="5703253" y="371462"/>
                  <a:pt x="5703113" y="370205"/>
                  <a:pt x="5702555" y="369646"/>
                </a:cubicBezTo>
                <a:cubicBezTo>
                  <a:pt x="5701996" y="369087"/>
                  <a:pt x="5701158" y="368808"/>
                  <a:pt x="5700040" y="368808"/>
                </a:cubicBezTo>
                <a:close/>
                <a:moveTo>
                  <a:pt x="3981940" y="355187"/>
                </a:moveTo>
                <a:cubicBezTo>
                  <a:pt x="3979844" y="355885"/>
                  <a:pt x="3976980" y="358190"/>
                  <a:pt x="3973348" y="362102"/>
                </a:cubicBezTo>
                <a:cubicBezTo>
                  <a:pt x="3968878" y="366572"/>
                  <a:pt x="3968319" y="368808"/>
                  <a:pt x="3971672" y="368808"/>
                </a:cubicBezTo>
                <a:cubicBezTo>
                  <a:pt x="3974466" y="368808"/>
                  <a:pt x="3977539" y="367550"/>
                  <a:pt x="3980892" y="365036"/>
                </a:cubicBezTo>
                <a:cubicBezTo>
                  <a:pt x="3984245" y="362521"/>
                  <a:pt x="3985921" y="360146"/>
                  <a:pt x="3985921" y="357911"/>
                </a:cubicBezTo>
                <a:cubicBezTo>
                  <a:pt x="3985363" y="355396"/>
                  <a:pt x="3984035" y="354488"/>
                  <a:pt x="3981940" y="355187"/>
                </a:cubicBezTo>
                <a:close/>
                <a:moveTo>
                  <a:pt x="1975917" y="350786"/>
                </a:moveTo>
                <a:cubicBezTo>
                  <a:pt x="1975359" y="351066"/>
                  <a:pt x="1972565" y="352044"/>
                  <a:pt x="1967536" y="353720"/>
                </a:cubicBezTo>
                <a:cubicBezTo>
                  <a:pt x="1963065" y="355955"/>
                  <a:pt x="1962786" y="357212"/>
                  <a:pt x="1966697" y="357492"/>
                </a:cubicBezTo>
                <a:cubicBezTo>
                  <a:pt x="1970609" y="357771"/>
                  <a:pt x="1973403" y="356514"/>
                  <a:pt x="1975079" y="353720"/>
                </a:cubicBezTo>
                <a:cubicBezTo>
                  <a:pt x="1976197" y="351485"/>
                  <a:pt x="1976476" y="350507"/>
                  <a:pt x="1975917" y="350786"/>
                </a:cubicBezTo>
                <a:close/>
                <a:moveTo>
                  <a:pt x="1242912" y="348691"/>
                </a:moveTo>
                <a:cubicBezTo>
                  <a:pt x="1240956" y="347014"/>
                  <a:pt x="1237743" y="350088"/>
                  <a:pt x="1233272" y="357911"/>
                </a:cubicBezTo>
                <a:cubicBezTo>
                  <a:pt x="1210920" y="394792"/>
                  <a:pt x="1199744" y="415188"/>
                  <a:pt x="1199744" y="419100"/>
                </a:cubicBezTo>
                <a:cubicBezTo>
                  <a:pt x="1199744" y="419100"/>
                  <a:pt x="1200164" y="419100"/>
                  <a:pt x="1201002" y="419100"/>
                </a:cubicBezTo>
                <a:cubicBezTo>
                  <a:pt x="1201840" y="419100"/>
                  <a:pt x="1203098" y="419100"/>
                  <a:pt x="1204774" y="419100"/>
                </a:cubicBezTo>
                <a:cubicBezTo>
                  <a:pt x="1206450" y="419100"/>
                  <a:pt x="1208127" y="418820"/>
                  <a:pt x="1209803" y="418261"/>
                </a:cubicBezTo>
                <a:cubicBezTo>
                  <a:pt x="1217626" y="417144"/>
                  <a:pt x="1225729" y="418261"/>
                  <a:pt x="1234111" y="421614"/>
                </a:cubicBezTo>
                <a:cubicBezTo>
                  <a:pt x="1242493" y="424967"/>
                  <a:pt x="1248360" y="429437"/>
                  <a:pt x="1251713" y="435025"/>
                </a:cubicBezTo>
                <a:lnTo>
                  <a:pt x="1255904" y="440893"/>
                </a:lnTo>
                <a:cubicBezTo>
                  <a:pt x="1256463" y="440893"/>
                  <a:pt x="1256183" y="436702"/>
                  <a:pt x="1255066" y="428320"/>
                </a:cubicBezTo>
                <a:cubicBezTo>
                  <a:pt x="1253389" y="417703"/>
                  <a:pt x="1251434" y="402196"/>
                  <a:pt x="1249198" y="381800"/>
                </a:cubicBezTo>
                <a:cubicBezTo>
                  <a:pt x="1246963" y="361403"/>
                  <a:pt x="1244868" y="350367"/>
                  <a:pt x="1242912" y="348691"/>
                </a:cubicBezTo>
                <a:close/>
                <a:moveTo>
                  <a:pt x="2942362" y="343662"/>
                </a:moveTo>
                <a:cubicBezTo>
                  <a:pt x="2940686" y="343662"/>
                  <a:pt x="2936774" y="345478"/>
                  <a:pt x="2930627" y="349110"/>
                </a:cubicBezTo>
                <a:cubicBezTo>
                  <a:pt x="2924480" y="352742"/>
                  <a:pt x="2921407" y="355117"/>
                  <a:pt x="2921407" y="356235"/>
                </a:cubicBezTo>
                <a:cubicBezTo>
                  <a:pt x="2921407" y="360146"/>
                  <a:pt x="2926157" y="358190"/>
                  <a:pt x="2935656" y="350367"/>
                </a:cubicBezTo>
                <a:close/>
                <a:moveTo>
                  <a:pt x="2609387" y="323335"/>
                </a:moveTo>
                <a:cubicBezTo>
                  <a:pt x="2613718" y="323196"/>
                  <a:pt x="2620214" y="323545"/>
                  <a:pt x="2628875" y="324383"/>
                </a:cubicBezTo>
                <a:cubicBezTo>
                  <a:pt x="2641169" y="325501"/>
                  <a:pt x="2649411" y="326898"/>
                  <a:pt x="2653602" y="328574"/>
                </a:cubicBezTo>
                <a:cubicBezTo>
                  <a:pt x="2657793" y="330250"/>
                  <a:pt x="2664080" y="335280"/>
                  <a:pt x="2672462" y="343662"/>
                </a:cubicBezTo>
                <a:cubicBezTo>
                  <a:pt x="2684755" y="355396"/>
                  <a:pt x="2691601" y="361264"/>
                  <a:pt x="2692998" y="361264"/>
                </a:cubicBezTo>
                <a:cubicBezTo>
                  <a:pt x="2694394" y="361264"/>
                  <a:pt x="2695791" y="357771"/>
                  <a:pt x="2697188" y="350786"/>
                </a:cubicBezTo>
                <a:cubicBezTo>
                  <a:pt x="2698585" y="343801"/>
                  <a:pt x="2700541" y="340309"/>
                  <a:pt x="2703056" y="340309"/>
                </a:cubicBezTo>
                <a:cubicBezTo>
                  <a:pt x="2705570" y="340309"/>
                  <a:pt x="2706967" y="345059"/>
                  <a:pt x="2707247" y="354558"/>
                </a:cubicBezTo>
                <a:cubicBezTo>
                  <a:pt x="2707526" y="364058"/>
                  <a:pt x="2706828" y="375234"/>
                  <a:pt x="2705151" y="388086"/>
                </a:cubicBezTo>
                <a:cubicBezTo>
                  <a:pt x="2700681" y="418820"/>
                  <a:pt x="2697049" y="437540"/>
                  <a:pt x="2694255" y="444246"/>
                </a:cubicBezTo>
                <a:cubicBezTo>
                  <a:pt x="2690902" y="449834"/>
                  <a:pt x="2688387" y="459752"/>
                  <a:pt x="2686711" y="474002"/>
                </a:cubicBezTo>
                <a:cubicBezTo>
                  <a:pt x="2685034" y="488251"/>
                  <a:pt x="2683219" y="497471"/>
                  <a:pt x="2681263" y="501662"/>
                </a:cubicBezTo>
                <a:cubicBezTo>
                  <a:pt x="2679307" y="505853"/>
                  <a:pt x="2677910" y="513676"/>
                  <a:pt x="2677072" y="525132"/>
                </a:cubicBezTo>
                <a:cubicBezTo>
                  <a:pt x="2676234" y="536587"/>
                  <a:pt x="2675116" y="543572"/>
                  <a:pt x="2673719" y="546087"/>
                </a:cubicBezTo>
                <a:cubicBezTo>
                  <a:pt x="2672322" y="548601"/>
                  <a:pt x="2670226" y="563270"/>
                  <a:pt x="2667432" y="590092"/>
                </a:cubicBezTo>
                <a:cubicBezTo>
                  <a:pt x="2661844" y="650443"/>
                  <a:pt x="2656815" y="684809"/>
                  <a:pt x="2652345" y="693191"/>
                </a:cubicBezTo>
                <a:cubicBezTo>
                  <a:pt x="2649551" y="698779"/>
                  <a:pt x="2643125" y="701573"/>
                  <a:pt x="2633066" y="701573"/>
                </a:cubicBezTo>
                <a:cubicBezTo>
                  <a:pt x="2623008" y="701573"/>
                  <a:pt x="2616442" y="699617"/>
                  <a:pt x="2613369" y="695706"/>
                </a:cubicBezTo>
                <a:cubicBezTo>
                  <a:pt x="2610295" y="691794"/>
                  <a:pt x="2605964" y="690676"/>
                  <a:pt x="2600377" y="692353"/>
                </a:cubicBezTo>
                <a:cubicBezTo>
                  <a:pt x="2590877" y="694588"/>
                  <a:pt x="2583193" y="687603"/>
                  <a:pt x="2577326" y="671398"/>
                </a:cubicBezTo>
                <a:cubicBezTo>
                  <a:pt x="2571459" y="655193"/>
                  <a:pt x="2569642" y="636193"/>
                  <a:pt x="2571878" y="614400"/>
                </a:cubicBezTo>
                <a:cubicBezTo>
                  <a:pt x="2577466" y="568579"/>
                  <a:pt x="2578583" y="544830"/>
                  <a:pt x="2575230" y="543153"/>
                </a:cubicBezTo>
                <a:cubicBezTo>
                  <a:pt x="2572995" y="541477"/>
                  <a:pt x="2564474" y="544410"/>
                  <a:pt x="2549665" y="551954"/>
                </a:cubicBezTo>
                <a:cubicBezTo>
                  <a:pt x="2534857" y="559498"/>
                  <a:pt x="2527453" y="564667"/>
                  <a:pt x="2527453" y="567461"/>
                </a:cubicBezTo>
                <a:cubicBezTo>
                  <a:pt x="2527453" y="570814"/>
                  <a:pt x="2526615" y="572490"/>
                  <a:pt x="2524938" y="572490"/>
                </a:cubicBezTo>
                <a:cubicBezTo>
                  <a:pt x="2523262" y="572490"/>
                  <a:pt x="2515439" y="578358"/>
                  <a:pt x="2501469" y="590092"/>
                </a:cubicBezTo>
                <a:cubicBezTo>
                  <a:pt x="2493087" y="597916"/>
                  <a:pt x="2486940" y="602805"/>
                  <a:pt x="2483029" y="604761"/>
                </a:cubicBezTo>
                <a:cubicBezTo>
                  <a:pt x="2479117" y="606717"/>
                  <a:pt x="2475205" y="607136"/>
                  <a:pt x="2471294" y="606018"/>
                </a:cubicBezTo>
                <a:cubicBezTo>
                  <a:pt x="2456765" y="602665"/>
                  <a:pt x="2449500" y="591210"/>
                  <a:pt x="2449500" y="571652"/>
                </a:cubicBezTo>
                <a:cubicBezTo>
                  <a:pt x="2449500" y="562711"/>
                  <a:pt x="2450478" y="556564"/>
                  <a:pt x="2452434" y="553212"/>
                </a:cubicBezTo>
                <a:cubicBezTo>
                  <a:pt x="2454390" y="549859"/>
                  <a:pt x="2460956" y="542874"/>
                  <a:pt x="2472132" y="532257"/>
                </a:cubicBezTo>
                <a:cubicBezTo>
                  <a:pt x="2487778" y="517728"/>
                  <a:pt x="2500351" y="503618"/>
                  <a:pt x="2509851" y="489927"/>
                </a:cubicBezTo>
                <a:cubicBezTo>
                  <a:pt x="2519350" y="476237"/>
                  <a:pt x="2537791" y="454723"/>
                  <a:pt x="2565172" y="425386"/>
                </a:cubicBezTo>
                <a:cubicBezTo>
                  <a:pt x="2592553" y="396049"/>
                  <a:pt x="2606244" y="379704"/>
                  <a:pt x="2606244" y="376351"/>
                </a:cubicBezTo>
                <a:cubicBezTo>
                  <a:pt x="2606244" y="372999"/>
                  <a:pt x="2609317" y="369087"/>
                  <a:pt x="2615464" y="364617"/>
                </a:cubicBezTo>
                <a:cubicBezTo>
                  <a:pt x="2625522" y="356793"/>
                  <a:pt x="2630272" y="349808"/>
                  <a:pt x="2629713" y="343662"/>
                </a:cubicBezTo>
                <a:cubicBezTo>
                  <a:pt x="2629155" y="337515"/>
                  <a:pt x="2623567" y="333324"/>
                  <a:pt x="2612949" y="331089"/>
                </a:cubicBezTo>
                <a:cubicBezTo>
                  <a:pt x="2606244" y="329412"/>
                  <a:pt x="2602891" y="327456"/>
                  <a:pt x="2602891" y="325221"/>
                </a:cubicBezTo>
                <a:cubicBezTo>
                  <a:pt x="2602891" y="324104"/>
                  <a:pt x="2605057" y="323475"/>
                  <a:pt x="2609387" y="323335"/>
                </a:cubicBezTo>
                <a:close/>
                <a:moveTo>
                  <a:pt x="4047110" y="308457"/>
                </a:moveTo>
                <a:lnTo>
                  <a:pt x="4037890" y="324383"/>
                </a:lnTo>
                <a:cubicBezTo>
                  <a:pt x="4031184" y="335000"/>
                  <a:pt x="4028669" y="341426"/>
                  <a:pt x="4030346" y="343662"/>
                </a:cubicBezTo>
                <a:cubicBezTo>
                  <a:pt x="4031463" y="346456"/>
                  <a:pt x="4039147" y="345198"/>
                  <a:pt x="4053396" y="339890"/>
                </a:cubicBezTo>
                <a:cubicBezTo>
                  <a:pt x="4067646" y="334581"/>
                  <a:pt x="4074770" y="330530"/>
                  <a:pt x="4074770" y="327736"/>
                </a:cubicBezTo>
                <a:cubicBezTo>
                  <a:pt x="4074770" y="324383"/>
                  <a:pt x="4070300" y="320192"/>
                  <a:pt x="4061359" y="315163"/>
                </a:cubicBezTo>
                <a:close/>
                <a:moveTo>
                  <a:pt x="4853354" y="281320"/>
                </a:moveTo>
                <a:cubicBezTo>
                  <a:pt x="4860268" y="281111"/>
                  <a:pt x="4870641" y="288759"/>
                  <a:pt x="4884472" y="304266"/>
                </a:cubicBezTo>
                <a:cubicBezTo>
                  <a:pt x="4894530" y="315442"/>
                  <a:pt x="4901515" y="324802"/>
                  <a:pt x="4905427" y="332346"/>
                </a:cubicBezTo>
                <a:cubicBezTo>
                  <a:pt x="4909338" y="339890"/>
                  <a:pt x="4912691" y="350367"/>
                  <a:pt x="4915485" y="363778"/>
                </a:cubicBezTo>
                <a:cubicBezTo>
                  <a:pt x="4918279" y="373278"/>
                  <a:pt x="4921492" y="378726"/>
                  <a:pt x="4925124" y="380123"/>
                </a:cubicBezTo>
                <a:cubicBezTo>
                  <a:pt x="4928756" y="381520"/>
                  <a:pt x="4934205" y="379145"/>
                  <a:pt x="4941469" y="372999"/>
                </a:cubicBezTo>
                <a:cubicBezTo>
                  <a:pt x="4945381" y="369087"/>
                  <a:pt x="4958373" y="365036"/>
                  <a:pt x="4980445" y="360845"/>
                </a:cubicBezTo>
                <a:cubicBezTo>
                  <a:pt x="5002518" y="356654"/>
                  <a:pt x="5017187" y="355117"/>
                  <a:pt x="5024451" y="356235"/>
                </a:cubicBezTo>
                <a:cubicBezTo>
                  <a:pt x="5053508" y="362940"/>
                  <a:pt x="5077537" y="371602"/>
                  <a:pt x="5096536" y="382219"/>
                </a:cubicBezTo>
                <a:cubicBezTo>
                  <a:pt x="5107712" y="388366"/>
                  <a:pt x="5118189" y="396328"/>
                  <a:pt x="5127968" y="406107"/>
                </a:cubicBezTo>
                <a:cubicBezTo>
                  <a:pt x="5137748" y="415886"/>
                  <a:pt x="5144593" y="424688"/>
                  <a:pt x="5148504" y="432511"/>
                </a:cubicBezTo>
                <a:cubicBezTo>
                  <a:pt x="5151298" y="439216"/>
                  <a:pt x="5152556" y="443826"/>
                  <a:pt x="5152276" y="446341"/>
                </a:cubicBezTo>
                <a:cubicBezTo>
                  <a:pt x="5151997" y="448856"/>
                  <a:pt x="5149622" y="454304"/>
                  <a:pt x="5145152" y="462686"/>
                </a:cubicBezTo>
                <a:cubicBezTo>
                  <a:pt x="5138446" y="473862"/>
                  <a:pt x="5134255" y="480288"/>
                  <a:pt x="5132579" y="481965"/>
                </a:cubicBezTo>
                <a:cubicBezTo>
                  <a:pt x="5126432" y="485317"/>
                  <a:pt x="5111903" y="475818"/>
                  <a:pt x="5088992" y="453466"/>
                </a:cubicBezTo>
                <a:cubicBezTo>
                  <a:pt x="5075022" y="440613"/>
                  <a:pt x="5063428" y="431393"/>
                  <a:pt x="5054207" y="425805"/>
                </a:cubicBezTo>
                <a:cubicBezTo>
                  <a:pt x="5044987" y="420217"/>
                  <a:pt x="5031715" y="414909"/>
                  <a:pt x="5014393" y="409879"/>
                </a:cubicBezTo>
                <a:cubicBezTo>
                  <a:pt x="4987011" y="401497"/>
                  <a:pt x="4964799" y="399262"/>
                  <a:pt x="4947756" y="403174"/>
                </a:cubicBezTo>
                <a:cubicBezTo>
                  <a:pt x="4930712" y="407085"/>
                  <a:pt x="4919955" y="416585"/>
                  <a:pt x="4915485" y="431673"/>
                </a:cubicBezTo>
                <a:cubicBezTo>
                  <a:pt x="4912691" y="442290"/>
                  <a:pt x="4909757" y="472186"/>
                  <a:pt x="4906684" y="521360"/>
                </a:cubicBezTo>
                <a:cubicBezTo>
                  <a:pt x="4903611" y="570534"/>
                  <a:pt x="4902633" y="606018"/>
                  <a:pt x="4903750" y="627811"/>
                </a:cubicBezTo>
                <a:cubicBezTo>
                  <a:pt x="4904867" y="654075"/>
                  <a:pt x="4904867" y="679221"/>
                  <a:pt x="4903750" y="703249"/>
                </a:cubicBezTo>
                <a:lnTo>
                  <a:pt x="4902074" y="739292"/>
                </a:lnTo>
                <a:lnTo>
                  <a:pt x="4883633" y="756056"/>
                </a:lnTo>
                <a:cubicBezTo>
                  <a:pt x="4871899" y="767232"/>
                  <a:pt x="4864075" y="772820"/>
                  <a:pt x="4860164" y="772820"/>
                </a:cubicBezTo>
                <a:cubicBezTo>
                  <a:pt x="4852900" y="772820"/>
                  <a:pt x="4843958" y="760247"/>
                  <a:pt x="4833342" y="735101"/>
                </a:cubicBezTo>
                <a:cubicBezTo>
                  <a:pt x="4828871" y="723366"/>
                  <a:pt x="4826077" y="714006"/>
                  <a:pt x="4824960" y="707021"/>
                </a:cubicBezTo>
                <a:cubicBezTo>
                  <a:pt x="4823842" y="700036"/>
                  <a:pt x="4823283" y="686206"/>
                  <a:pt x="4823283" y="665530"/>
                </a:cubicBezTo>
                <a:cubicBezTo>
                  <a:pt x="4823842" y="642620"/>
                  <a:pt x="4825518" y="622642"/>
                  <a:pt x="4828312" y="605599"/>
                </a:cubicBezTo>
                <a:cubicBezTo>
                  <a:pt x="4831106" y="588556"/>
                  <a:pt x="4836974" y="562152"/>
                  <a:pt x="4845915" y="526389"/>
                </a:cubicBezTo>
                <a:cubicBezTo>
                  <a:pt x="4853179" y="499008"/>
                  <a:pt x="4857649" y="465899"/>
                  <a:pt x="4859325" y="427062"/>
                </a:cubicBezTo>
                <a:cubicBezTo>
                  <a:pt x="4861002" y="388226"/>
                  <a:pt x="4860583" y="367271"/>
                  <a:pt x="4858068" y="364197"/>
                </a:cubicBezTo>
                <a:cubicBezTo>
                  <a:pt x="4855554" y="361124"/>
                  <a:pt x="4851782" y="350926"/>
                  <a:pt x="4846752" y="333603"/>
                </a:cubicBezTo>
                <a:cubicBezTo>
                  <a:pt x="4839488" y="309575"/>
                  <a:pt x="4839767" y="293090"/>
                  <a:pt x="4847591" y="284149"/>
                </a:cubicBezTo>
                <a:cubicBezTo>
                  <a:pt x="4849128" y="282333"/>
                  <a:pt x="4851049" y="281390"/>
                  <a:pt x="4853354" y="281320"/>
                </a:cubicBezTo>
                <a:close/>
                <a:moveTo>
                  <a:pt x="827584" y="275767"/>
                </a:moveTo>
                <a:cubicBezTo>
                  <a:pt x="839878" y="278003"/>
                  <a:pt x="851891" y="287362"/>
                  <a:pt x="863626" y="303847"/>
                </a:cubicBezTo>
                <a:cubicBezTo>
                  <a:pt x="875361" y="320332"/>
                  <a:pt x="878993" y="333044"/>
                  <a:pt x="874523" y="341985"/>
                </a:cubicBezTo>
                <a:cubicBezTo>
                  <a:pt x="871170" y="348132"/>
                  <a:pt x="866700" y="350088"/>
                  <a:pt x="861112" y="347853"/>
                </a:cubicBezTo>
                <a:cubicBezTo>
                  <a:pt x="859435" y="347294"/>
                  <a:pt x="858737" y="345757"/>
                  <a:pt x="859016" y="343242"/>
                </a:cubicBezTo>
                <a:cubicBezTo>
                  <a:pt x="859295" y="340728"/>
                  <a:pt x="856222" y="337096"/>
                  <a:pt x="849796" y="332346"/>
                </a:cubicBezTo>
                <a:cubicBezTo>
                  <a:pt x="843370" y="327596"/>
                  <a:pt x="835407" y="323265"/>
                  <a:pt x="825907" y="319354"/>
                </a:cubicBezTo>
                <a:cubicBezTo>
                  <a:pt x="810820" y="313207"/>
                  <a:pt x="800482" y="305104"/>
                  <a:pt x="794894" y="295046"/>
                </a:cubicBezTo>
                <a:cubicBezTo>
                  <a:pt x="792659" y="291134"/>
                  <a:pt x="795453" y="286664"/>
                  <a:pt x="803276" y="281635"/>
                </a:cubicBezTo>
                <a:cubicBezTo>
                  <a:pt x="811099" y="276606"/>
                  <a:pt x="819201" y="274650"/>
                  <a:pt x="827584" y="275767"/>
                </a:cubicBezTo>
                <a:close/>
                <a:moveTo>
                  <a:pt x="2092846" y="260837"/>
                </a:moveTo>
                <a:cubicBezTo>
                  <a:pt x="2106258" y="261151"/>
                  <a:pt x="2123441" y="271995"/>
                  <a:pt x="2144396" y="293370"/>
                </a:cubicBezTo>
                <a:cubicBezTo>
                  <a:pt x="2155013" y="304546"/>
                  <a:pt x="2161299" y="311950"/>
                  <a:pt x="2163255" y="315582"/>
                </a:cubicBezTo>
                <a:cubicBezTo>
                  <a:pt x="2165211" y="319214"/>
                  <a:pt x="2166189" y="325501"/>
                  <a:pt x="2166189" y="334441"/>
                </a:cubicBezTo>
                <a:cubicBezTo>
                  <a:pt x="2166189" y="345059"/>
                  <a:pt x="2164373" y="352602"/>
                  <a:pt x="2160741" y="357073"/>
                </a:cubicBezTo>
                <a:cubicBezTo>
                  <a:pt x="2157108" y="361543"/>
                  <a:pt x="2149425" y="365734"/>
                  <a:pt x="2137690" y="369646"/>
                </a:cubicBezTo>
                <a:cubicBezTo>
                  <a:pt x="2128749" y="372440"/>
                  <a:pt x="2115198" y="380123"/>
                  <a:pt x="2097037" y="392696"/>
                </a:cubicBezTo>
                <a:cubicBezTo>
                  <a:pt x="2078876" y="405269"/>
                  <a:pt x="2065884" y="416026"/>
                  <a:pt x="2058061" y="424967"/>
                </a:cubicBezTo>
                <a:cubicBezTo>
                  <a:pt x="2051355" y="432231"/>
                  <a:pt x="2047164" y="435864"/>
                  <a:pt x="2045488" y="435864"/>
                </a:cubicBezTo>
                <a:cubicBezTo>
                  <a:pt x="2043812" y="435864"/>
                  <a:pt x="2035849" y="445782"/>
                  <a:pt x="2021599" y="465620"/>
                </a:cubicBezTo>
                <a:cubicBezTo>
                  <a:pt x="2007350" y="485457"/>
                  <a:pt x="1989888" y="505714"/>
                  <a:pt x="1969212" y="526389"/>
                </a:cubicBezTo>
                <a:cubicBezTo>
                  <a:pt x="1955242" y="539800"/>
                  <a:pt x="1945602" y="548462"/>
                  <a:pt x="1940294" y="552373"/>
                </a:cubicBezTo>
                <a:cubicBezTo>
                  <a:pt x="1934986" y="556285"/>
                  <a:pt x="1928419" y="558800"/>
                  <a:pt x="1920596" y="559917"/>
                </a:cubicBezTo>
                <a:cubicBezTo>
                  <a:pt x="1903273" y="562152"/>
                  <a:pt x="1894612" y="565226"/>
                  <a:pt x="1894612" y="569137"/>
                </a:cubicBezTo>
                <a:cubicBezTo>
                  <a:pt x="1894612" y="571931"/>
                  <a:pt x="1901876" y="576681"/>
                  <a:pt x="1916405" y="583387"/>
                </a:cubicBezTo>
                <a:cubicBezTo>
                  <a:pt x="1930934" y="590092"/>
                  <a:pt x="1943507" y="594563"/>
                  <a:pt x="1954124" y="596798"/>
                </a:cubicBezTo>
                <a:cubicBezTo>
                  <a:pt x="1968094" y="600151"/>
                  <a:pt x="1992961" y="607136"/>
                  <a:pt x="2028724" y="617753"/>
                </a:cubicBezTo>
                <a:cubicBezTo>
                  <a:pt x="2080692" y="632841"/>
                  <a:pt x="2125396" y="638987"/>
                  <a:pt x="2162836" y="636193"/>
                </a:cubicBezTo>
                <a:cubicBezTo>
                  <a:pt x="2178483" y="635076"/>
                  <a:pt x="2201393" y="636473"/>
                  <a:pt x="2231568" y="640384"/>
                </a:cubicBezTo>
                <a:cubicBezTo>
                  <a:pt x="2261743" y="644296"/>
                  <a:pt x="2281302" y="648487"/>
                  <a:pt x="2290242" y="652957"/>
                </a:cubicBezTo>
                <a:cubicBezTo>
                  <a:pt x="2306447" y="660781"/>
                  <a:pt x="2313712" y="671677"/>
                  <a:pt x="2312035" y="685647"/>
                </a:cubicBezTo>
                <a:cubicBezTo>
                  <a:pt x="2311477" y="690118"/>
                  <a:pt x="2310080" y="693051"/>
                  <a:pt x="2307844" y="694448"/>
                </a:cubicBezTo>
                <a:cubicBezTo>
                  <a:pt x="2305609" y="695845"/>
                  <a:pt x="2298904" y="697103"/>
                  <a:pt x="2287728" y="698220"/>
                </a:cubicBezTo>
                <a:cubicBezTo>
                  <a:pt x="2272640" y="699897"/>
                  <a:pt x="2244141" y="703529"/>
                  <a:pt x="2202231" y="709117"/>
                </a:cubicBezTo>
                <a:cubicBezTo>
                  <a:pt x="2151939" y="715264"/>
                  <a:pt x="2112823" y="717219"/>
                  <a:pt x="2084883" y="714984"/>
                </a:cubicBezTo>
                <a:cubicBezTo>
                  <a:pt x="2056944" y="712749"/>
                  <a:pt x="2017828" y="703808"/>
                  <a:pt x="1967536" y="688162"/>
                </a:cubicBezTo>
                <a:cubicBezTo>
                  <a:pt x="1860805" y="655193"/>
                  <a:pt x="1792631" y="640664"/>
                  <a:pt x="1763015" y="644575"/>
                </a:cubicBezTo>
                <a:cubicBezTo>
                  <a:pt x="1751839" y="646252"/>
                  <a:pt x="1739266" y="648208"/>
                  <a:pt x="1725296" y="650443"/>
                </a:cubicBezTo>
                <a:cubicBezTo>
                  <a:pt x="1711885" y="652119"/>
                  <a:pt x="1700150" y="651002"/>
                  <a:pt x="1690091" y="647090"/>
                </a:cubicBezTo>
                <a:cubicBezTo>
                  <a:pt x="1678915" y="643178"/>
                  <a:pt x="1667600" y="636892"/>
                  <a:pt x="1656144" y="628230"/>
                </a:cubicBezTo>
                <a:cubicBezTo>
                  <a:pt x="1644689" y="619569"/>
                  <a:pt x="1638682" y="613283"/>
                  <a:pt x="1638123" y="609371"/>
                </a:cubicBezTo>
                <a:cubicBezTo>
                  <a:pt x="1637005" y="603224"/>
                  <a:pt x="1639241" y="597776"/>
                  <a:pt x="1644829" y="593026"/>
                </a:cubicBezTo>
                <a:cubicBezTo>
                  <a:pt x="1650417" y="588276"/>
                  <a:pt x="1656004" y="586460"/>
                  <a:pt x="1661593" y="587578"/>
                </a:cubicBezTo>
                <a:cubicBezTo>
                  <a:pt x="1667739" y="589254"/>
                  <a:pt x="1681570" y="586320"/>
                  <a:pt x="1703083" y="578777"/>
                </a:cubicBezTo>
                <a:cubicBezTo>
                  <a:pt x="1724597" y="571233"/>
                  <a:pt x="1745413" y="566902"/>
                  <a:pt x="1765529" y="565785"/>
                </a:cubicBezTo>
                <a:cubicBezTo>
                  <a:pt x="1788440" y="565226"/>
                  <a:pt x="1811071" y="559638"/>
                  <a:pt x="1833424" y="549021"/>
                </a:cubicBezTo>
                <a:cubicBezTo>
                  <a:pt x="1839570" y="546785"/>
                  <a:pt x="1858290" y="530720"/>
                  <a:pt x="1889583" y="500824"/>
                </a:cubicBezTo>
                <a:cubicBezTo>
                  <a:pt x="1920876" y="470928"/>
                  <a:pt x="1941970" y="451091"/>
                  <a:pt x="1952867" y="441312"/>
                </a:cubicBezTo>
                <a:cubicBezTo>
                  <a:pt x="1963764" y="431533"/>
                  <a:pt x="1972425" y="421335"/>
                  <a:pt x="1978851" y="410718"/>
                </a:cubicBezTo>
                <a:cubicBezTo>
                  <a:pt x="1985277" y="400100"/>
                  <a:pt x="1993659" y="389902"/>
                  <a:pt x="2003997" y="380123"/>
                </a:cubicBezTo>
                <a:cubicBezTo>
                  <a:pt x="2014335" y="370344"/>
                  <a:pt x="2019504" y="364058"/>
                  <a:pt x="2019504" y="361264"/>
                </a:cubicBezTo>
                <a:cubicBezTo>
                  <a:pt x="2019504" y="357911"/>
                  <a:pt x="2017129" y="355815"/>
                  <a:pt x="2012379" y="354977"/>
                </a:cubicBezTo>
                <a:cubicBezTo>
                  <a:pt x="2007629" y="354139"/>
                  <a:pt x="2001902" y="355117"/>
                  <a:pt x="1995196" y="357911"/>
                </a:cubicBezTo>
                <a:cubicBezTo>
                  <a:pt x="1986255" y="360705"/>
                  <a:pt x="1979969" y="362242"/>
                  <a:pt x="1976337" y="362521"/>
                </a:cubicBezTo>
                <a:cubicBezTo>
                  <a:pt x="1972704" y="362800"/>
                  <a:pt x="1967536" y="365455"/>
                  <a:pt x="1960830" y="370484"/>
                </a:cubicBezTo>
                <a:cubicBezTo>
                  <a:pt x="1945742" y="381101"/>
                  <a:pt x="1921015" y="393534"/>
                  <a:pt x="1886649" y="407784"/>
                </a:cubicBezTo>
                <a:cubicBezTo>
                  <a:pt x="1852283" y="422033"/>
                  <a:pt x="1829791" y="429158"/>
                  <a:pt x="1819174" y="429158"/>
                </a:cubicBezTo>
                <a:cubicBezTo>
                  <a:pt x="1810233" y="429158"/>
                  <a:pt x="1799896" y="431533"/>
                  <a:pt x="1788161" y="436283"/>
                </a:cubicBezTo>
                <a:cubicBezTo>
                  <a:pt x="1776426" y="441032"/>
                  <a:pt x="1767765" y="446481"/>
                  <a:pt x="1762176" y="452628"/>
                </a:cubicBezTo>
                <a:lnTo>
                  <a:pt x="1750442" y="464362"/>
                </a:lnTo>
                <a:lnTo>
                  <a:pt x="1739545" y="454304"/>
                </a:lnTo>
                <a:cubicBezTo>
                  <a:pt x="1721664" y="439216"/>
                  <a:pt x="1707554" y="422732"/>
                  <a:pt x="1697216" y="404850"/>
                </a:cubicBezTo>
                <a:cubicBezTo>
                  <a:pt x="1686878" y="386969"/>
                  <a:pt x="1683106" y="372719"/>
                  <a:pt x="1685900" y="362102"/>
                </a:cubicBezTo>
                <a:cubicBezTo>
                  <a:pt x="1688136" y="353161"/>
                  <a:pt x="1691488" y="347573"/>
                  <a:pt x="1695959" y="345338"/>
                </a:cubicBezTo>
                <a:cubicBezTo>
                  <a:pt x="1700429" y="343103"/>
                  <a:pt x="1707414" y="343382"/>
                  <a:pt x="1716914" y="346176"/>
                </a:cubicBezTo>
                <a:cubicBezTo>
                  <a:pt x="1724178" y="347853"/>
                  <a:pt x="1730325" y="348411"/>
                  <a:pt x="1735354" y="347853"/>
                </a:cubicBezTo>
                <a:cubicBezTo>
                  <a:pt x="1740383" y="347294"/>
                  <a:pt x="1750162" y="344500"/>
                  <a:pt x="1764691" y="339471"/>
                </a:cubicBezTo>
                <a:cubicBezTo>
                  <a:pt x="1785367" y="332206"/>
                  <a:pt x="1796263" y="328574"/>
                  <a:pt x="1797381" y="328574"/>
                </a:cubicBezTo>
                <a:cubicBezTo>
                  <a:pt x="1797381" y="329133"/>
                  <a:pt x="1797381" y="329971"/>
                  <a:pt x="1797381" y="331089"/>
                </a:cubicBezTo>
                <a:cubicBezTo>
                  <a:pt x="1797381" y="332206"/>
                  <a:pt x="1797241" y="334022"/>
                  <a:pt x="1796962" y="336537"/>
                </a:cubicBezTo>
                <a:cubicBezTo>
                  <a:pt x="1796683" y="339051"/>
                  <a:pt x="1796263" y="341985"/>
                  <a:pt x="1795705" y="345338"/>
                </a:cubicBezTo>
                <a:cubicBezTo>
                  <a:pt x="1794587" y="355955"/>
                  <a:pt x="1795146" y="361264"/>
                  <a:pt x="1797381" y="361264"/>
                </a:cubicBezTo>
                <a:cubicBezTo>
                  <a:pt x="1804087" y="361264"/>
                  <a:pt x="1831188" y="350647"/>
                  <a:pt x="1878686" y="329412"/>
                </a:cubicBezTo>
                <a:cubicBezTo>
                  <a:pt x="1899921" y="319913"/>
                  <a:pt x="1915986" y="314325"/>
                  <a:pt x="1926883" y="312648"/>
                </a:cubicBezTo>
                <a:cubicBezTo>
                  <a:pt x="1937779" y="310972"/>
                  <a:pt x="1944345" y="309295"/>
                  <a:pt x="1946580" y="307619"/>
                </a:cubicBezTo>
                <a:cubicBezTo>
                  <a:pt x="1948816" y="305943"/>
                  <a:pt x="1957058" y="303568"/>
                  <a:pt x="1971307" y="300494"/>
                </a:cubicBezTo>
                <a:cubicBezTo>
                  <a:pt x="1985557" y="297421"/>
                  <a:pt x="2003019" y="293090"/>
                  <a:pt x="2023695" y="287502"/>
                </a:cubicBezTo>
                <a:cubicBezTo>
                  <a:pt x="2047723" y="280797"/>
                  <a:pt x="2058899" y="279958"/>
                  <a:pt x="2057223" y="284988"/>
                </a:cubicBezTo>
                <a:cubicBezTo>
                  <a:pt x="2056664" y="286664"/>
                  <a:pt x="2053870" y="289458"/>
                  <a:pt x="2048841" y="293370"/>
                </a:cubicBezTo>
                <a:cubicBezTo>
                  <a:pt x="2041576" y="298958"/>
                  <a:pt x="2036128" y="306362"/>
                  <a:pt x="2032496" y="315582"/>
                </a:cubicBezTo>
                <a:cubicBezTo>
                  <a:pt x="2028864" y="324802"/>
                  <a:pt x="2025092" y="329971"/>
                  <a:pt x="2021180" y="331089"/>
                </a:cubicBezTo>
                <a:cubicBezTo>
                  <a:pt x="2017269" y="332765"/>
                  <a:pt x="2015592" y="334581"/>
                  <a:pt x="2016151" y="336537"/>
                </a:cubicBezTo>
                <a:cubicBezTo>
                  <a:pt x="2016710" y="338493"/>
                  <a:pt x="2019225" y="339471"/>
                  <a:pt x="2023695" y="339471"/>
                </a:cubicBezTo>
                <a:cubicBezTo>
                  <a:pt x="2028165" y="339471"/>
                  <a:pt x="2036408" y="334581"/>
                  <a:pt x="2048422" y="324802"/>
                </a:cubicBezTo>
                <a:cubicBezTo>
                  <a:pt x="2060436" y="315023"/>
                  <a:pt x="2068818" y="306222"/>
                  <a:pt x="2073568" y="298399"/>
                </a:cubicBezTo>
                <a:cubicBezTo>
                  <a:pt x="2078318" y="290576"/>
                  <a:pt x="2079854" y="283451"/>
                  <a:pt x="2078178" y="277025"/>
                </a:cubicBezTo>
                <a:cubicBezTo>
                  <a:pt x="2076501" y="270598"/>
                  <a:pt x="2077340" y="266268"/>
                  <a:pt x="2080692" y="264033"/>
                </a:cubicBezTo>
                <a:cubicBezTo>
                  <a:pt x="2084325" y="261797"/>
                  <a:pt x="2088376" y="260732"/>
                  <a:pt x="2092846" y="260837"/>
                </a:cubicBezTo>
                <a:close/>
                <a:moveTo>
                  <a:pt x="3056357" y="254812"/>
                </a:moveTo>
                <a:cubicBezTo>
                  <a:pt x="3068092" y="255371"/>
                  <a:pt x="3078150" y="257606"/>
                  <a:pt x="3086532" y="261518"/>
                </a:cubicBezTo>
                <a:cubicBezTo>
                  <a:pt x="3108884" y="273253"/>
                  <a:pt x="3122575" y="284149"/>
                  <a:pt x="3127604" y="294208"/>
                </a:cubicBezTo>
                <a:cubicBezTo>
                  <a:pt x="3129840" y="298678"/>
                  <a:pt x="3128722" y="300913"/>
                  <a:pt x="3124252" y="300913"/>
                </a:cubicBezTo>
                <a:cubicBezTo>
                  <a:pt x="3120899" y="300913"/>
                  <a:pt x="3117825" y="302310"/>
                  <a:pt x="3115031" y="305104"/>
                </a:cubicBezTo>
                <a:cubicBezTo>
                  <a:pt x="3112237" y="307898"/>
                  <a:pt x="3106370" y="309575"/>
                  <a:pt x="3097429" y="310134"/>
                </a:cubicBezTo>
                <a:cubicBezTo>
                  <a:pt x="3082900" y="311251"/>
                  <a:pt x="3073401" y="313207"/>
                  <a:pt x="3068930" y="316001"/>
                </a:cubicBezTo>
                <a:cubicBezTo>
                  <a:pt x="3065578" y="318236"/>
                  <a:pt x="3062784" y="318516"/>
                  <a:pt x="3060548" y="316839"/>
                </a:cubicBezTo>
                <a:cubicBezTo>
                  <a:pt x="3058313" y="315163"/>
                  <a:pt x="3053703" y="316839"/>
                  <a:pt x="3046718" y="321868"/>
                </a:cubicBezTo>
                <a:cubicBezTo>
                  <a:pt x="3039733" y="326898"/>
                  <a:pt x="3034564" y="328714"/>
                  <a:pt x="3031211" y="327317"/>
                </a:cubicBezTo>
                <a:cubicBezTo>
                  <a:pt x="3027858" y="325920"/>
                  <a:pt x="3021572" y="328295"/>
                  <a:pt x="3012352" y="334441"/>
                </a:cubicBezTo>
                <a:cubicBezTo>
                  <a:pt x="3003132" y="340588"/>
                  <a:pt x="2996845" y="342963"/>
                  <a:pt x="2993492" y="341566"/>
                </a:cubicBezTo>
                <a:cubicBezTo>
                  <a:pt x="2990139" y="340169"/>
                  <a:pt x="2982316" y="342404"/>
                  <a:pt x="2970023" y="348272"/>
                </a:cubicBezTo>
                <a:cubicBezTo>
                  <a:pt x="2957729" y="354139"/>
                  <a:pt x="2949347" y="357911"/>
                  <a:pt x="2944877" y="359587"/>
                </a:cubicBezTo>
                <a:cubicBezTo>
                  <a:pt x="2943200" y="360146"/>
                  <a:pt x="2942083" y="360565"/>
                  <a:pt x="2941524" y="360845"/>
                </a:cubicBezTo>
                <a:cubicBezTo>
                  <a:pt x="2940965" y="361124"/>
                  <a:pt x="2940825" y="361962"/>
                  <a:pt x="2941105" y="363359"/>
                </a:cubicBezTo>
                <a:cubicBezTo>
                  <a:pt x="2941384" y="364756"/>
                  <a:pt x="2942083" y="366153"/>
                  <a:pt x="2943200" y="367550"/>
                </a:cubicBezTo>
                <a:cubicBezTo>
                  <a:pt x="2944318" y="368947"/>
                  <a:pt x="2946274" y="371322"/>
                  <a:pt x="2949067" y="374675"/>
                </a:cubicBezTo>
                <a:cubicBezTo>
                  <a:pt x="2970861" y="402615"/>
                  <a:pt x="2981757" y="438099"/>
                  <a:pt x="2981757" y="481126"/>
                </a:cubicBezTo>
                <a:cubicBezTo>
                  <a:pt x="2981757" y="500126"/>
                  <a:pt x="2983713" y="519264"/>
                  <a:pt x="2987625" y="538543"/>
                </a:cubicBezTo>
                <a:cubicBezTo>
                  <a:pt x="2991536" y="557822"/>
                  <a:pt x="2993492" y="588137"/>
                  <a:pt x="2993492" y="629488"/>
                </a:cubicBezTo>
                <a:cubicBezTo>
                  <a:pt x="2993492" y="669163"/>
                  <a:pt x="2991397" y="697103"/>
                  <a:pt x="2987206" y="713308"/>
                </a:cubicBezTo>
                <a:cubicBezTo>
                  <a:pt x="2983015" y="729513"/>
                  <a:pt x="2974214" y="744601"/>
                  <a:pt x="2960803" y="758571"/>
                </a:cubicBezTo>
                <a:cubicBezTo>
                  <a:pt x="2951862" y="768070"/>
                  <a:pt x="2944877" y="773658"/>
                  <a:pt x="2939847" y="775335"/>
                </a:cubicBezTo>
                <a:cubicBezTo>
                  <a:pt x="2934818" y="777011"/>
                  <a:pt x="2930348" y="775614"/>
                  <a:pt x="2926436" y="771144"/>
                </a:cubicBezTo>
                <a:cubicBezTo>
                  <a:pt x="2923083" y="768350"/>
                  <a:pt x="2910790" y="766673"/>
                  <a:pt x="2889555" y="766114"/>
                </a:cubicBezTo>
                <a:cubicBezTo>
                  <a:pt x="2868321" y="765556"/>
                  <a:pt x="2851837" y="766673"/>
                  <a:pt x="2840102" y="769467"/>
                </a:cubicBezTo>
                <a:cubicBezTo>
                  <a:pt x="2822779" y="773938"/>
                  <a:pt x="2815794" y="774217"/>
                  <a:pt x="2819147" y="770305"/>
                </a:cubicBezTo>
                <a:cubicBezTo>
                  <a:pt x="2822499" y="766394"/>
                  <a:pt x="2833675" y="759688"/>
                  <a:pt x="2852675" y="750189"/>
                </a:cubicBezTo>
                <a:cubicBezTo>
                  <a:pt x="2883409" y="734542"/>
                  <a:pt x="2903665" y="721131"/>
                  <a:pt x="2913444" y="709955"/>
                </a:cubicBezTo>
                <a:cubicBezTo>
                  <a:pt x="2923223" y="698779"/>
                  <a:pt x="2931745" y="679780"/>
                  <a:pt x="2939009" y="652957"/>
                </a:cubicBezTo>
                <a:cubicBezTo>
                  <a:pt x="2942362" y="640105"/>
                  <a:pt x="2944318" y="627951"/>
                  <a:pt x="2944877" y="616496"/>
                </a:cubicBezTo>
                <a:cubicBezTo>
                  <a:pt x="2945435" y="605040"/>
                  <a:pt x="2945435" y="579755"/>
                  <a:pt x="2944877" y="540639"/>
                </a:cubicBezTo>
                <a:cubicBezTo>
                  <a:pt x="2943200" y="484200"/>
                  <a:pt x="2939847" y="440893"/>
                  <a:pt x="2934818" y="410718"/>
                </a:cubicBezTo>
                <a:lnTo>
                  <a:pt x="2926436" y="365455"/>
                </a:lnTo>
                <a:lnTo>
                  <a:pt x="2911349" y="365455"/>
                </a:lnTo>
                <a:cubicBezTo>
                  <a:pt x="2901290" y="365455"/>
                  <a:pt x="2895702" y="366572"/>
                  <a:pt x="2894584" y="368808"/>
                </a:cubicBezTo>
                <a:cubicBezTo>
                  <a:pt x="2891232" y="373837"/>
                  <a:pt x="2879637" y="379285"/>
                  <a:pt x="2859799" y="385152"/>
                </a:cubicBezTo>
                <a:cubicBezTo>
                  <a:pt x="2839962" y="391020"/>
                  <a:pt x="2823338" y="393954"/>
                  <a:pt x="2809926" y="393954"/>
                </a:cubicBezTo>
                <a:cubicBezTo>
                  <a:pt x="2800427" y="393954"/>
                  <a:pt x="2791765" y="396189"/>
                  <a:pt x="2783942" y="400659"/>
                </a:cubicBezTo>
                <a:cubicBezTo>
                  <a:pt x="2769972" y="409600"/>
                  <a:pt x="2759076" y="409879"/>
                  <a:pt x="2751253" y="401497"/>
                </a:cubicBezTo>
                <a:cubicBezTo>
                  <a:pt x="2747341" y="397027"/>
                  <a:pt x="2740915" y="392836"/>
                  <a:pt x="2731974" y="388924"/>
                </a:cubicBezTo>
                <a:cubicBezTo>
                  <a:pt x="2721357" y="383895"/>
                  <a:pt x="2716048" y="379704"/>
                  <a:pt x="2716048" y="376351"/>
                </a:cubicBezTo>
                <a:cubicBezTo>
                  <a:pt x="2716048" y="372999"/>
                  <a:pt x="2721077" y="369087"/>
                  <a:pt x="2731136" y="364617"/>
                </a:cubicBezTo>
                <a:cubicBezTo>
                  <a:pt x="2742312" y="360146"/>
                  <a:pt x="2751392" y="357212"/>
                  <a:pt x="2758377" y="355815"/>
                </a:cubicBezTo>
                <a:cubicBezTo>
                  <a:pt x="2765362" y="354418"/>
                  <a:pt x="2771230" y="352044"/>
                  <a:pt x="2775979" y="348691"/>
                </a:cubicBezTo>
                <a:cubicBezTo>
                  <a:pt x="2780729" y="345338"/>
                  <a:pt x="2785339" y="343662"/>
                  <a:pt x="2789809" y="343662"/>
                </a:cubicBezTo>
                <a:cubicBezTo>
                  <a:pt x="2800427" y="343662"/>
                  <a:pt x="2834514" y="331927"/>
                  <a:pt x="2892070" y="308457"/>
                </a:cubicBezTo>
                <a:cubicBezTo>
                  <a:pt x="2921686" y="296164"/>
                  <a:pt x="2938171" y="290017"/>
                  <a:pt x="2941524" y="290017"/>
                </a:cubicBezTo>
                <a:cubicBezTo>
                  <a:pt x="2945435" y="290017"/>
                  <a:pt x="2960244" y="285546"/>
                  <a:pt x="2985948" y="276606"/>
                </a:cubicBezTo>
                <a:cubicBezTo>
                  <a:pt x="3011653" y="267665"/>
                  <a:pt x="3026461" y="262077"/>
                  <a:pt x="3030373" y="259842"/>
                </a:cubicBezTo>
                <a:cubicBezTo>
                  <a:pt x="3035961" y="255930"/>
                  <a:pt x="3044622" y="254254"/>
                  <a:pt x="3056357" y="254812"/>
                </a:cubicBezTo>
                <a:close/>
                <a:moveTo>
                  <a:pt x="6659779" y="145322"/>
                </a:moveTo>
                <a:cubicBezTo>
                  <a:pt x="6665367" y="145532"/>
                  <a:pt x="6673190" y="146964"/>
                  <a:pt x="6683249" y="149618"/>
                </a:cubicBezTo>
                <a:cubicBezTo>
                  <a:pt x="6703365" y="154927"/>
                  <a:pt x="6723483" y="162610"/>
                  <a:pt x="6743599" y="172669"/>
                </a:cubicBezTo>
                <a:cubicBezTo>
                  <a:pt x="6754217" y="178257"/>
                  <a:pt x="6762039" y="181889"/>
                  <a:pt x="6767069" y="183565"/>
                </a:cubicBezTo>
                <a:cubicBezTo>
                  <a:pt x="6773215" y="185242"/>
                  <a:pt x="6783553" y="193484"/>
                  <a:pt x="6798082" y="208292"/>
                </a:cubicBezTo>
                <a:cubicBezTo>
                  <a:pt x="6812611" y="223100"/>
                  <a:pt x="6822389" y="235534"/>
                  <a:pt x="6827419" y="245592"/>
                </a:cubicBezTo>
                <a:cubicBezTo>
                  <a:pt x="6833565" y="257327"/>
                  <a:pt x="6836639" y="271576"/>
                  <a:pt x="6836639" y="288340"/>
                </a:cubicBezTo>
                <a:lnTo>
                  <a:pt x="6836639" y="312648"/>
                </a:lnTo>
                <a:lnTo>
                  <a:pt x="6819875" y="321868"/>
                </a:lnTo>
                <a:cubicBezTo>
                  <a:pt x="6808141" y="328015"/>
                  <a:pt x="6798222" y="331787"/>
                  <a:pt x="6790119" y="333184"/>
                </a:cubicBezTo>
                <a:cubicBezTo>
                  <a:pt x="6782017" y="334581"/>
                  <a:pt x="6769304" y="334162"/>
                  <a:pt x="6751981" y="331927"/>
                </a:cubicBezTo>
                <a:cubicBezTo>
                  <a:pt x="6732982" y="330250"/>
                  <a:pt x="6718872" y="330949"/>
                  <a:pt x="6709652" y="334022"/>
                </a:cubicBezTo>
                <a:cubicBezTo>
                  <a:pt x="6700431" y="337096"/>
                  <a:pt x="6690793" y="337934"/>
                  <a:pt x="6680734" y="336537"/>
                </a:cubicBezTo>
                <a:cubicBezTo>
                  <a:pt x="6670675" y="335140"/>
                  <a:pt x="6657125" y="337654"/>
                  <a:pt x="6640081" y="344081"/>
                </a:cubicBezTo>
                <a:cubicBezTo>
                  <a:pt x="6623038" y="350507"/>
                  <a:pt x="6612281" y="355676"/>
                  <a:pt x="6607811" y="359587"/>
                </a:cubicBezTo>
                <a:cubicBezTo>
                  <a:pt x="6603340" y="363499"/>
                  <a:pt x="6598591" y="375094"/>
                  <a:pt x="6593561" y="394373"/>
                </a:cubicBezTo>
                <a:cubicBezTo>
                  <a:pt x="6588532" y="413651"/>
                  <a:pt x="6586576" y="433908"/>
                  <a:pt x="6587693" y="455142"/>
                </a:cubicBezTo>
                <a:cubicBezTo>
                  <a:pt x="6589370" y="478612"/>
                  <a:pt x="6588532" y="495376"/>
                  <a:pt x="6585179" y="505434"/>
                </a:cubicBezTo>
                <a:cubicBezTo>
                  <a:pt x="6581827" y="515493"/>
                  <a:pt x="6572885" y="527507"/>
                  <a:pt x="6558357" y="541477"/>
                </a:cubicBezTo>
                <a:cubicBezTo>
                  <a:pt x="6542710" y="557123"/>
                  <a:pt x="6531534" y="566902"/>
                  <a:pt x="6524829" y="570814"/>
                </a:cubicBezTo>
                <a:cubicBezTo>
                  <a:pt x="6515329" y="576402"/>
                  <a:pt x="6511139" y="580872"/>
                  <a:pt x="6512255" y="584225"/>
                </a:cubicBezTo>
                <a:cubicBezTo>
                  <a:pt x="6512815" y="585343"/>
                  <a:pt x="6514491" y="585343"/>
                  <a:pt x="6517285" y="584225"/>
                </a:cubicBezTo>
                <a:cubicBezTo>
                  <a:pt x="6521197" y="582549"/>
                  <a:pt x="6539916" y="578078"/>
                  <a:pt x="6573445" y="570814"/>
                </a:cubicBezTo>
                <a:cubicBezTo>
                  <a:pt x="6602502" y="564667"/>
                  <a:pt x="6620663" y="559917"/>
                  <a:pt x="6627927" y="556564"/>
                </a:cubicBezTo>
                <a:cubicBezTo>
                  <a:pt x="6635192" y="553212"/>
                  <a:pt x="6638265" y="548182"/>
                  <a:pt x="6637147" y="541477"/>
                </a:cubicBezTo>
                <a:cubicBezTo>
                  <a:pt x="6636030" y="535330"/>
                  <a:pt x="6637567" y="526389"/>
                  <a:pt x="6641757" y="514654"/>
                </a:cubicBezTo>
                <a:cubicBezTo>
                  <a:pt x="6645949" y="502920"/>
                  <a:pt x="6650279" y="494817"/>
                  <a:pt x="6654750" y="490347"/>
                </a:cubicBezTo>
                <a:cubicBezTo>
                  <a:pt x="6660338" y="485317"/>
                  <a:pt x="6668720" y="481965"/>
                  <a:pt x="6679896" y="480288"/>
                </a:cubicBezTo>
                <a:cubicBezTo>
                  <a:pt x="6690513" y="478612"/>
                  <a:pt x="6700292" y="479869"/>
                  <a:pt x="6709233" y="484060"/>
                </a:cubicBezTo>
                <a:cubicBezTo>
                  <a:pt x="6718173" y="488251"/>
                  <a:pt x="6729909" y="497332"/>
                  <a:pt x="6744437" y="511302"/>
                </a:cubicBezTo>
                <a:cubicBezTo>
                  <a:pt x="6757849" y="524713"/>
                  <a:pt x="6770561" y="542315"/>
                  <a:pt x="6782575" y="564108"/>
                </a:cubicBezTo>
                <a:cubicBezTo>
                  <a:pt x="6794589" y="585901"/>
                  <a:pt x="6800597" y="602386"/>
                  <a:pt x="6800597" y="613562"/>
                </a:cubicBezTo>
                <a:cubicBezTo>
                  <a:pt x="6800597" y="622503"/>
                  <a:pt x="6802273" y="636193"/>
                  <a:pt x="6805625" y="654634"/>
                </a:cubicBezTo>
                <a:cubicBezTo>
                  <a:pt x="6808979" y="671957"/>
                  <a:pt x="6810655" y="682713"/>
                  <a:pt x="6810655" y="686904"/>
                </a:cubicBezTo>
                <a:cubicBezTo>
                  <a:pt x="6810655" y="691095"/>
                  <a:pt x="6808979" y="693191"/>
                  <a:pt x="6805625" y="693191"/>
                </a:cubicBezTo>
                <a:cubicBezTo>
                  <a:pt x="6802273" y="693191"/>
                  <a:pt x="6797243" y="695426"/>
                  <a:pt x="6790538" y="699897"/>
                </a:cubicBezTo>
                <a:cubicBezTo>
                  <a:pt x="6783833" y="704926"/>
                  <a:pt x="6774053" y="708139"/>
                  <a:pt x="6761201" y="709536"/>
                </a:cubicBezTo>
                <a:cubicBezTo>
                  <a:pt x="6748349" y="710933"/>
                  <a:pt x="6740247" y="709676"/>
                  <a:pt x="6736893" y="705764"/>
                </a:cubicBezTo>
                <a:cubicBezTo>
                  <a:pt x="6733541" y="701852"/>
                  <a:pt x="6729071" y="699897"/>
                  <a:pt x="6723483" y="699897"/>
                </a:cubicBezTo>
                <a:cubicBezTo>
                  <a:pt x="6716777" y="699897"/>
                  <a:pt x="6711049" y="698220"/>
                  <a:pt x="6706299" y="694867"/>
                </a:cubicBezTo>
                <a:cubicBezTo>
                  <a:pt x="6701549" y="691515"/>
                  <a:pt x="6696659" y="685647"/>
                  <a:pt x="6691631" y="677265"/>
                </a:cubicBezTo>
                <a:cubicBezTo>
                  <a:pt x="6685484" y="666089"/>
                  <a:pt x="6679337" y="658545"/>
                  <a:pt x="6673190" y="654634"/>
                </a:cubicBezTo>
                <a:cubicBezTo>
                  <a:pt x="6657544" y="644575"/>
                  <a:pt x="6618987" y="649046"/>
                  <a:pt x="6557519" y="668045"/>
                </a:cubicBezTo>
                <a:cubicBezTo>
                  <a:pt x="6525108" y="678103"/>
                  <a:pt x="6498425" y="685927"/>
                  <a:pt x="6477471" y="691515"/>
                </a:cubicBezTo>
                <a:cubicBezTo>
                  <a:pt x="6456515" y="697103"/>
                  <a:pt x="6440729" y="701713"/>
                  <a:pt x="6430112" y="705345"/>
                </a:cubicBezTo>
                <a:cubicBezTo>
                  <a:pt x="6419495" y="708977"/>
                  <a:pt x="6407201" y="710793"/>
                  <a:pt x="6393231" y="710793"/>
                </a:cubicBezTo>
                <a:cubicBezTo>
                  <a:pt x="6383173" y="710793"/>
                  <a:pt x="6376607" y="710234"/>
                  <a:pt x="6373534" y="709117"/>
                </a:cubicBezTo>
                <a:cubicBezTo>
                  <a:pt x="6370461" y="707999"/>
                  <a:pt x="6366409" y="704088"/>
                  <a:pt x="6361380" y="697382"/>
                </a:cubicBezTo>
                <a:cubicBezTo>
                  <a:pt x="6354115" y="689000"/>
                  <a:pt x="6350343" y="680758"/>
                  <a:pt x="6350064" y="672655"/>
                </a:cubicBezTo>
                <a:cubicBezTo>
                  <a:pt x="6349785" y="664552"/>
                  <a:pt x="6352719" y="651560"/>
                  <a:pt x="6358865" y="633679"/>
                </a:cubicBezTo>
                <a:cubicBezTo>
                  <a:pt x="6364453" y="618032"/>
                  <a:pt x="6371299" y="603504"/>
                  <a:pt x="6379401" y="590092"/>
                </a:cubicBezTo>
                <a:cubicBezTo>
                  <a:pt x="6387504" y="576681"/>
                  <a:pt x="6394907" y="568020"/>
                  <a:pt x="6401613" y="564108"/>
                </a:cubicBezTo>
                <a:cubicBezTo>
                  <a:pt x="6407761" y="561314"/>
                  <a:pt x="6417959" y="551395"/>
                  <a:pt x="6432207" y="534352"/>
                </a:cubicBezTo>
                <a:cubicBezTo>
                  <a:pt x="6446457" y="517309"/>
                  <a:pt x="6459309" y="503339"/>
                  <a:pt x="6470765" y="492442"/>
                </a:cubicBezTo>
                <a:cubicBezTo>
                  <a:pt x="6482221" y="481545"/>
                  <a:pt x="6493815" y="466877"/>
                  <a:pt x="6505551" y="448437"/>
                </a:cubicBezTo>
                <a:cubicBezTo>
                  <a:pt x="6517285" y="429996"/>
                  <a:pt x="6528042" y="414629"/>
                  <a:pt x="6537821" y="402336"/>
                </a:cubicBezTo>
                <a:cubicBezTo>
                  <a:pt x="6547600" y="390042"/>
                  <a:pt x="6557379" y="376631"/>
                  <a:pt x="6567157" y="362102"/>
                </a:cubicBezTo>
                <a:cubicBezTo>
                  <a:pt x="6576937" y="347573"/>
                  <a:pt x="6594120" y="329133"/>
                  <a:pt x="6618707" y="306781"/>
                </a:cubicBezTo>
                <a:cubicBezTo>
                  <a:pt x="6644412" y="282752"/>
                  <a:pt x="6660477" y="267106"/>
                  <a:pt x="6666904" y="259842"/>
                </a:cubicBezTo>
                <a:cubicBezTo>
                  <a:pt x="6673330" y="252577"/>
                  <a:pt x="6675705" y="245872"/>
                  <a:pt x="6674029" y="239725"/>
                </a:cubicBezTo>
                <a:cubicBezTo>
                  <a:pt x="6672351" y="233578"/>
                  <a:pt x="6667463" y="226593"/>
                  <a:pt x="6659360" y="218770"/>
                </a:cubicBezTo>
                <a:cubicBezTo>
                  <a:pt x="6651257" y="210947"/>
                  <a:pt x="6644971" y="207035"/>
                  <a:pt x="6640500" y="207035"/>
                </a:cubicBezTo>
                <a:cubicBezTo>
                  <a:pt x="6632118" y="207035"/>
                  <a:pt x="6619545" y="216115"/>
                  <a:pt x="6602781" y="234276"/>
                </a:cubicBezTo>
                <a:cubicBezTo>
                  <a:pt x="6586017" y="252437"/>
                  <a:pt x="6573445" y="271297"/>
                  <a:pt x="6565063" y="290855"/>
                </a:cubicBezTo>
                <a:cubicBezTo>
                  <a:pt x="6560593" y="299796"/>
                  <a:pt x="6555423" y="307619"/>
                  <a:pt x="6549555" y="314325"/>
                </a:cubicBezTo>
                <a:cubicBezTo>
                  <a:pt x="6543688" y="321030"/>
                  <a:pt x="6533211" y="331089"/>
                  <a:pt x="6518123" y="344500"/>
                </a:cubicBezTo>
                <a:cubicBezTo>
                  <a:pt x="6496330" y="362940"/>
                  <a:pt x="6474257" y="383197"/>
                  <a:pt x="6451905" y="405269"/>
                </a:cubicBezTo>
                <a:cubicBezTo>
                  <a:pt x="6429553" y="427342"/>
                  <a:pt x="6418377" y="439775"/>
                  <a:pt x="6418377" y="442569"/>
                </a:cubicBezTo>
                <a:cubicBezTo>
                  <a:pt x="6418377" y="444804"/>
                  <a:pt x="6416561" y="445922"/>
                  <a:pt x="6412929" y="445922"/>
                </a:cubicBezTo>
                <a:cubicBezTo>
                  <a:pt x="6409297" y="445922"/>
                  <a:pt x="6402731" y="448995"/>
                  <a:pt x="6393231" y="455142"/>
                </a:cubicBezTo>
                <a:cubicBezTo>
                  <a:pt x="6383731" y="461289"/>
                  <a:pt x="6377865" y="464362"/>
                  <a:pt x="6375629" y="464362"/>
                </a:cubicBezTo>
                <a:cubicBezTo>
                  <a:pt x="6373394" y="464362"/>
                  <a:pt x="6369063" y="461289"/>
                  <a:pt x="6362637" y="455142"/>
                </a:cubicBezTo>
                <a:cubicBezTo>
                  <a:pt x="6356211" y="448995"/>
                  <a:pt x="6351601" y="445922"/>
                  <a:pt x="6348807" y="445922"/>
                </a:cubicBezTo>
                <a:cubicBezTo>
                  <a:pt x="6346013" y="445922"/>
                  <a:pt x="6340425" y="442010"/>
                  <a:pt x="6332043" y="434187"/>
                </a:cubicBezTo>
                <a:cubicBezTo>
                  <a:pt x="6326455" y="428599"/>
                  <a:pt x="6322125" y="422592"/>
                  <a:pt x="6319051" y="416166"/>
                </a:cubicBezTo>
                <a:cubicBezTo>
                  <a:pt x="6315977" y="409740"/>
                  <a:pt x="6312205" y="398424"/>
                  <a:pt x="6307735" y="382219"/>
                </a:cubicBezTo>
                <a:cubicBezTo>
                  <a:pt x="6301029" y="358749"/>
                  <a:pt x="6297537" y="343522"/>
                  <a:pt x="6297257" y="336537"/>
                </a:cubicBezTo>
                <a:cubicBezTo>
                  <a:pt x="6296978" y="329552"/>
                  <a:pt x="6299632" y="323265"/>
                  <a:pt x="6305220" y="317677"/>
                </a:cubicBezTo>
                <a:cubicBezTo>
                  <a:pt x="6311367" y="312089"/>
                  <a:pt x="6314441" y="306362"/>
                  <a:pt x="6314441" y="300494"/>
                </a:cubicBezTo>
                <a:cubicBezTo>
                  <a:pt x="6314441" y="294627"/>
                  <a:pt x="6318213" y="286524"/>
                  <a:pt x="6325756" y="276186"/>
                </a:cubicBezTo>
                <a:cubicBezTo>
                  <a:pt x="6333301" y="265849"/>
                  <a:pt x="6341822" y="259562"/>
                  <a:pt x="6351321" y="257327"/>
                </a:cubicBezTo>
                <a:cubicBezTo>
                  <a:pt x="6357468" y="256209"/>
                  <a:pt x="6361939" y="254533"/>
                  <a:pt x="6364733" y="252298"/>
                </a:cubicBezTo>
                <a:cubicBezTo>
                  <a:pt x="6367527" y="250063"/>
                  <a:pt x="6370600" y="245592"/>
                  <a:pt x="6373953" y="238887"/>
                </a:cubicBezTo>
                <a:cubicBezTo>
                  <a:pt x="6379541" y="228269"/>
                  <a:pt x="6382335" y="221424"/>
                  <a:pt x="6382335" y="218351"/>
                </a:cubicBezTo>
                <a:cubicBezTo>
                  <a:pt x="6382335" y="215277"/>
                  <a:pt x="6385547" y="213042"/>
                  <a:pt x="6391974" y="211645"/>
                </a:cubicBezTo>
                <a:cubicBezTo>
                  <a:pt x="6398401" y="210248"/>
                  <a:pt x="6403849" y="208432"/>
                  <a:pt x="6408319" y="206197"/>
                </a:cubicBezTo>
                <a:cubicBezTo>
                  <a:pt x="6412231" y="203962"/>
                  <a:pt x="6415165" y="203822"/>
                  <a:pt x="6417120" y="205778"/>
                </a:cubicBezTo>
                <a:cubicBezTo>
                  <a:pt x="6419076" y="207733"/>
                  <a:pt x="6423686" y="215417"/>
                  <a:pt x="6430950" y="228828"/>
                </a:cubicBezTo>
                <a:cubicBezTo>
                  <a:pt x="6436538" y="240004"/>
                  <a:pt x="6440589" y="246291"/>
                  <a:pt x="6443104" y="247688"/>
                </a:cubicBezTo>
                <a:cubicBezTo>
                  <a:pt x="6445619" y="249085"/>
                  <a:pt x="6446876" y="252717"/>
                  <a:pt x="6446876" y="258584"/>
                </a:cubicBezTo>
                <a:cubicBezTo>
                  <a:pt x="6446876" y="264452"/>
                  <a:pt x="6447855" y="267385"/>
                  <a:pt x="6449810" y="267385"/>
                </a:cubicBezTo>
                <a:cubicBezTo>
                  <a:pt x="6451766" y="267385"/>
                  <a:pt x="6471045" y="255231"/>
                  <a:pt x="6507645" y="230924"/>
                </a:cubicBezTo>
                <a:cubicBezTo>
                  <a:pt x="6544247" y="206616"/>
                  <a:pt x="6569253" y="189433"/>
                  <a:pt x="6582665" y="179374"/>
                </a:cubicBezTo>
                <a:cubicBezTo>
                  <a:pt x="6596075" y="169316"/>
                  <a:pt x="6610465" y="162191"/>
                  <a:pt x="6625832" y="158000"/>
                </a:cubicBezTo>
                <a:cubicBezTo>
                  <a:pt x="6641199" y="153809"/>
                  <a:pt x="6649162" y="150596"/>
                  <a:pt x="6649721" y="148361"/>
                </a:cubicBezTo>
                <a:cubicBezTo>
                  <a:pt x="6650838" y="146126"/>
                  <a:pt x="6654191" y="145113"/>
                  <a:pt x="6659779" y="145322"/>
                </a:cubicBezTo>
                <a:close/>
                <a:moveTo>
                  <a:pt x="1913891" y="130235"/>
                </a:moveTo>
                <a:cubicBezTo>
                  <a:pt x="1921155" y="129886"/>
                  <a:pt x="1926464" y="129921"/>
                  <a:pt x="1929816" y="130340"/>
                </a:cubicBezTo>
                <a:cubicBezTo>
                  <a:pt x="1936522" y="131178"/>
                  <a:pt x="1947139" y="135229"/>
                  <a:pt x="1961668" y="142494"/>
                </a:cubicBezTo>
                <a:cubicBezTo>
                  <a:pt x="2000225" y="162052"/>
                  <a:pt x="2019504" y="182168"/>
                  <a:pt x="2019504" y="202844"/>
                </a:cubicBezTo>
                <a:cubicBezTo>
                  <a:pt x="2019504" y="212344"/>
                  <a:pt x="2021460" y="222402"/>
                  <a:pt x="2025371" y="233019"/>
                </a:cubicBezTo>
                <a:cubicBezTo>
                  <a:pt x="2030959" y="248666"/>
                  <a:pt x="2030959" y="256209"/>
                  <a:pt x="2025371" y="255651"/>
                </a:cubicBezTo>
                <a:cubicBezTo>
                  <a:pt x="2023695" y="255092"/>
                  <a:pt x="2021460" y="253695"/>
                  <a:pt x="2018666" y="251460"/>
                </a:cubicBezTo>
                <a:cubicBezTo>
                  <a:pt x="2013637" y="246430"/>
                  <a:pt x="2003019" y="243078"/>
                  <a:pt x="1986814" y="241401"/>
                </a:cubicBezTo>
                <a:cubicBezTo>
                  <a:pt x="1970609" y="239725"/>
                  <a:pt x="1956359" y="240284"/>
                  <a:pt x="1944066" y="243078"/>
                </a:cubicBezTo>
                <a:cubicBezTo>
                  <a:pt x="1935125" y="245313"/>
                  <a:pt x="1925765" y="246011"/>
                  <a:pt x="1915986" y="245173"/>
                </a:cubicBezTo>
                <a:cubicBezTo>
                  <a:pt x="1906207" y="244335"/>
                  <a:pt x="1901318" y="242239"/>
                  <a:pt x="1901318" y="238887"/>
                </a:cubicBezTo>
                <a:cubicBezTo>
                  <a:pt x="1901318" y="236651"/>
                  <a:pt x="1903832" y="232181"/>
                  <a:pt x="1908862" y="225475"/>
                </a:cubicBezTo>
                <a:cubicBezTo>
                  <a:pt x="1913891" y="218770"/>
                  <a:pt x="1916126" y="210108"/>
                  <a:pt x="1915567" y="199491"/>
                </a:cubicBezTo>
                <a:cubicBezTo>
                  <a:pt x="1915008" y="192227"/>
                  <a:pt x="1913611" y="187337"/>
                  <a:pt x="1911376" y="184823"/>
                </a:cubicBezTo>
                <a:cubicBezTo>
                  <a:pt x="1909141" y="182308"/>
                  <a:pt x="1902994" y="178257"/>
                  <a:pt x="1892936" y="172669"/>
                </a:cubicBezTo>
                <a:cubicBezTo>
                  <a:pt x="1885113" y="168757"/>
                  <a:pt x="1877848" y="164426"/>
                  <a:pt x="1871142" y="159677"/>
                </a:cubicBezTo>
                <a:cubicBezTo>
                  <a:pt x="1864437" y="154927"/>
                  <a:pt x="1859548" y="150596"/>
                  <a:pt x="1856474" y="146685"/>
                </a:cubicBezTo>
                <a:cubicBezTo>
                  <a:pt x="1853401" y="142773"/>
                  <a:pt x="1852702" y="139979"/>
                  <a:pt x="1854379" y="138303"/>
                </a:cubicBezTo>
                <a:cubicBezTo>
                  <a:pt x="1856614" y="136626"/>
                  <a:pt x="1867231" y="134670"/>
                  <a:pt x="1886230" y="132435"/>
                </a:cubicBezTo>
                <a:cubicBezTo>
                  <a:pt x="1897406" y="131318"/>
                  <a:pt x="1906626" y="130584"/>
                  <a:pt x="1913891" y="130235"/>
                </a:cubicBezTo>
                <a:close/>
                <a:moveTo>
                  <a:pt x="5023613" y="128663"/>
                </a:moveTo>
                <a:cubicBezTo>
                  <a:pt x="5065523" y="128943"/>
                  <a:pt x="5090389" y="130759"/>
                  <a:pt x="5098213" y="134112"/>
                </a:cubicBezTo>
                <a:cubicBezTo>
                  <a:pt x="5107153" y="138023"/>
                  <a:pt x="5113300" y="141795"/>
                  <a:pt x="5116653" y="145427"/>
                </a:cubicBezTo>
                <a:cubicBezTo>
                  <a:pt x="5120005" y="149059"/>
                  <a:pt x="5122241" y="154508"/>
                  <a:pt x="5123359" y="161772"/>
                </a:cubicBezTo>
                <a:cubicBezTo>
                  <a:pt x="5124476" y="167360"/>
                  <a:pt x="5124616" y="171551"/>
                  <a:pt x="5123778" y="174345"/>
                </a:cubicBezTo>
                <a:cubicBezTo>
                  <a:pt x="5122940" y="177139"/>
                  <a:pt x="5120285" y="180492"/>
                  <a:pt x="5115815" y="184404"/>
                </a:cubicBezTo>
                <a:cubicBezTo>
                  <a:pt x="5101845" y="197815"/>
                  <a:pt x="5086198" y="205079"/>
                  <a:pt x="5068875" y="206197"/>
                </a:cubicBezTo>
                <a:cubicBezTo>
                  <a:pt x="5020819" y="208991"/>
                  <a:pt x="4989945" y="211226"/>
                  <a:pt x="4976254" y="212902"/>
                </a:cubicBezTo>
                <a:cubicBezTo>
                  <a:pt x="4962564" y="214579"/>
                  <a:pt x="4954042" y="216814"/>
                  <a:pt x="4950689" y="219608"/>
                </a:cubicBezTo>
                <a:cubicBezTo>
                  <a:pt x="4947896" y="221843"/>
                  <a:pt x="4937138" y="226174"/>
                  <a:pt x="4918418" y="232600"/>
                </a:cubicBezTo>
                <a:cubicBezTo>
                  <a:pt x="4899699" y="239026"/>
                  <a:pt x="4882795" y="246430"/>
                  <a:pt x="4867707" y="254812"/>
                </a:cubicBezTo>
                <a:cubicBezTo>
                  <a:pt x="4846473" y="267106"/>
                  <a:pt x="4826216" y="274650"/>
                  <a:pt x="4806938" y="277444"/>
                </a:cubicBezTo>
                <a:cubicBezTo>
                  <a:pt x="4787659" y="280238"/>
                  <a:pt x="4762094" y="279679"/>
                  <a:pt x="4730243" y="275767"/>
                </a:cubicBezTo>
                <a:cubicBezTo>
                  <a:pt x="4705097" y="272973"/>
                  <a:pt x="4680510" y="266827"/>
                  <a:pt x="4656481" y="257327"/>
                </a:cubicBezTo>
                <a:cubicBezTo>
                  <a:pt x="4632453" y="247827"/>
                  <a:pt x="4619601" y="239445"/>
                  <a:pt x="4617924" y="232181"/>
                </a:cubicBezTo>
                <a:cubicBezTo>
                  <a:pt x="4617924" y="229946"/>
                  <a:pt x="4619321" y="228130"/>
                  <a:pt x="4622115" y="226733"/>
                </a:cubicBezTo>
                <a:cubicBezTo>
                  <a:pt x="4624909" y="225336"/>
                  <a:pt x="4630217" y="223799"/>
                  <a:pt x="4638041" y="222123"/>
                </a:cubicBezTo>
                <a:cubicBezTo>
                  <a:pt x="4652011" y="219329"/>
                  <a:pt x="4666679" y="215836"/>
                  <a:pt x="4682046" y="211645"/>
                </a:cubicBezTo>
                <a:cubicBezTo>
                  <a:pt x="4697413" y="207454"/>
                  <a:pt x="4715295" y="203263"/>
                  <a:pt x="4735691" y="199072"/>
                </a:cubicBezTo>
                <a:cubicBezTo>
                  <a:pt x="4756088" y="194881"/>
                  <a:pt x="4778579" y="188874"/>
                  <a:pt x="4803166" y="181051"/>
                </a:cubicBezTo>
                <a:cubicBezTo>
                  <a:pt x="4841724" y="168757"/>
                  <a:pt x="4881678" y="159537"/>
                  <a:pt x="4923029" y="153390"/>
                </a:cubicBezTo>
                <a:cubicBezTo>
                  <a:pt x="4944263" y="150596"/>
                  <a:pt x="4955439" y="147383"/>
                  <a:pt x="4956557" y="143751"/>
                </a:cubicBezTo>
                <a:cubicBezTo>
                  <a:pt x="4957674" y="140119"/>
                  <a:pt x="4958512" y="136626"/>
                  <a:pt x="4959071" y="133273"/>
                </a:cubicBezTo>
                <a:cubicBezTo>
                  <a:pt x="4960189" y="129921"/>
                  <a:pt x="4981703" y="128384"/>
                  <a:pt x="5023613" y="128663"/>
                </a:cubicBezTo>
                <a:close/>
                <a:moveTo>
                  <a:pt x="1050545" y="123215"/>
                </a:moveTo>
                <a:cubicBezTo>
                  <a:pt x="1055016" y="126009"/>
                  <a:pt x="1054736" y="132854"/>
                  <a:pt x="1049707" y="143751"/>
                </a:cubicBezTo>
                <a:cubicBezTo>
                  <a:pt x="1044677" y="154647"/>
                  <a:pt x="1039369" y="160096"/>
                  <a:pt x="1033781" y="160096"/>
                </a:cubicBezTo>
                <a:cubicBezTo>
                  <a:pt x="1031546" y="160096"/>
                  <a:pt x="1030288" y="162890"/>
                  <a:pt x="1030009" y="168478"/>
                </a:cubicBezTo>
                <a:cubicBezTo>
                  <a:pt x="1029730" y="174066"/>
                  <a:pt x="1030428" y="177977"/>
                  <a:pt x="1032104" y="180213"/>
                </a:cubicBezTo>
                <a:cubicBezTo>
                  <a:pt x="1033222" y="181330"/>
                  <a:pt x="1032943" y="185801"/>
                  <a:pt x="1031266" y="193624"/>
                </a:cubicBezTo>
                <a:cubicBezTo>
                  <a:pt x="1030707" y="198653"/>
                  <a:pt x="1029450" y="201866"/>
                  <a:pt x="1027494" y="203263"/>
                </a:cubicBezTo>
                <a:cubicBezTo>
                  <a:pt x="1025538" y="204660"/>
                  <a:pt x="1020928" y="205638"/>
                  <a:pt x="1013664" y="206197"/>
                </a:cubicBezTo>
                <a:cubicBezTo>
                  <a:pt x="1003047" y="206756"/>
                  <a:pt x="994386" y="204520"/>
                  <a:pt x="987680" y="199491"/>
                </a:cubicBezTo>
                <a:cubicBezTo>
                  <a:pt x="980974" y="194462"/>
                  <a:pt x="973989" y="184683"/>
                  <a:pt x="966725" y="170154"/>
                </a:cubicBezTo>
                <a:cubicBezTo>
                  <a:pt x="957784" y="152831"/>
                  <a:pt x="954990" y="141935"/>
                  <a:pt x="958343" y="137464"/>
                </a:cubicBezTo>
                <a:cubicBezTo>
                  <a:pt x="961696" y="132994"/>
                  <a:pt x="972313" y="133553"/>
                  <a:pt x="990195" y="139141"/>
                </a:cubicBezTo>
                <a:cubicBezTo>
                  <a:pt x="997459" y="141376"/>
                  <a:pt x="1002767" y="142074"/>
                  <a:pt x="1006120" y="141236"/>
                </a:cubicBezTo>
                <a:cubicBezTo>
                  <a:pt x="1009474" y="140398"/>
                  <a:pt x="1016179" y="137464"/>
                  <a:pt x="1026237" y="132435"/>
                </a:cubicBezTo>
                <a:cubicBezTo>
                  <a:pt x="1040207" y="125171"/>
                  <a:pt x="1048310" y="122097"/>
                  <a:pt x="1050545" y="123215"/>
                </a:cubicBezTo>
                <a:close/>
                <a:moveTo>
                  <a:pt x="2851837" y="117348"/>
                </a:moveTo>
                <a:cubicBezTo>
                  <a:pt x="2856307" y="116789"/>
                  <a:pt x="2862733" y="117487"/>
                  <a:pt x="2871115" y="119443"/>
                </a:cubicBezTo>
                <a:cubicBezTo>
                  <a:pt x="2879497" y="121399"/>
                  <a:pt x="2894445" y="123634"/>
                  <a:pt x="2915959" y="126149"/>
                </a:cubicBezTo>
                <a:cubicBezTo>
                  <a:pt x="2937473" y="128663"/>
                  <a:pt x="2949626" y="131178"/>
                  <a:pt x="2952420" y="133692"/>
                </a:cubicBezTo>
                <a:cubicBezTo>
                  <a:pt x="2955215" y="136207"/>
                  <a:pt x="2957450" y="136626"/>
                  <a:pt x="2959126" y="134950"/>
                </a:cubicBezTo>
                <a:cubicBezTo>
                  <a:pt x="2960244" y="133832"/>
                  <a:pt x="2967508" y="137744"/>
                  <a:pt x="2980919" y="146685"/>
                </a:cubicBezTo>
                <a:cubicBezTo>
                  <a:pt x="2994330" y="155625"/>
                  <a:pt x="3002992" y="162331"/>
                  <a:pt x="3006904" y="166801"/>
                </a:cubicBezTo>
                <a:cubicBezTo>
                  <a:pt x="3009139" y="169595"/>
                  <a:pt x="3009977" y="171691"/>
                  <a:pt x="3009418" y="173088"/>
                </a:cubicBezTo>
                <a:cubicBezTo>
                  <a:pt x="3008859" y="174485"/>
                  <a:pt x="3006065" y="177139"/>
                  <a:pt x="3001036" y="181051"/>
                </a:cubicBezTo>
                <a:cubicBezTo>
                  <a:pt x="2988742" y="191109"/>
                  <a:pt x="2976588" y="199351"/>
                  <a:pt x="2964574" y="205778"/>
                </a:cubicBezTo>
                <a:cubicBezTo>
                  <a:pt x="2952560" y="212204"/>
                  <a:pt x="2944318" y="214858"/>
                  <a:pt x="2939847" y="213741"/>
                </a:cubicBezTo>
                <a:cubicBezTo>
                  <a:pt x="2925319" y="210947"/>
                  <a:pt x="2907158" y="220726"/>
                  <a:pt x="2885364" y="243078"/>
                </a:cubicBezTo>
                <a:cubicBezTo>
                  <a:pt x="2874188" y="254254"/>
                  <a:pt x="2864968" y="263194"/>
                  <a:pt x="2857704" y="269900"/>
                </a:cubicBezTo>
                <a:cubicBezTo>
                  <a:pt x="2848763" y="277723"/>
                  <a:pt x="2844292" y="279400"/>
                  <a:pt x="2844292" y="274929"/>
                </a:cubicBezTo>
                <a:cubicBezTo>
                  <a:pt x="2843734" y="271018"/>
                  <a:pt x="2846807" y="265709"/>
                  <a:pt x="2853513" y="259003"/>
                </a:cubicBezTo>
                <a:cubicBezTo>
                  <a:pt x="2863012" y="249504"/>
                  <a:pt x="2872512" y="238467"/>
                  <a:pt x="2882012" y="225894"/>
                </a:cubicBezTo>
                <a:cubicBezTo>
                  <a:pt x="2891511" y="213321"/>
                  <a:pt x="2896820" y="204800"/>
                  <a:pt x="2897937" y="200329"/>
                </a:cubicBezTo>
                <a:cubicBezTo>
                  <a:pt x="2899614" y="195859"/>
                  <a:pt x="2891791" y="185242"/>
                  <a:pt x="2874468" y="168478"/>
                </a:cubicBezTo>
                <a:cubicBezTo>
                  <a:pt x="2861057" y="155067"/>
                  <a:pt x="2851417" y="146405"/>
                  <a:pt x="2845550" y="142494"/>
                </a:cubicBezTo>
                <a:cubicBezTo>
                  <a:pt x="2839683" y="138582"/>
                  <a:pt x="2833955" y="136626"/>
                  <a:pt x="2828367" y="136626"/>
                </a:cubicBezTo>
                <a:cubicBezTo>
                  <a:pt x="2819426" y="136626"/>
                  <a:pt x="2818867" y="133553"/>
                  <a:pt x="2826690" y="127406"/>
                </a:cubicBezTo>
                <a:cubicBezTo>
                  <a:pt x="2832837" y="122377"/>
                  <a:pt x="2841219" y="119024"/>
                  <a:pt x="2851837" y="117348"/>
                </a:cubicBezTo>
                <a:close/>
                <a:moveTo>
                  <a:pt x="2634743" y="107289"/>
                </a:moveTo>
                <a:cubicBezTo>
                  <a:pt x="2650389" y="107289"/>
                  <a:pt x="2663521" y="119862"/>
                  <a:pt x="2674138" y="145008"/>
                </a:cubicBezTo>
                <a:cubicBezTo>
                  <a:pt x="2678608" y="157302"/>
                  <a:pt x="2681542" y="180911"/>
                  <a:pt x="2682939" y="215836"/>
                </a:cubicBezTo>
                <a:cubicBezTo>
                  <a:pt x="2684336" y="250761"/>
                  <a:pt x="2683917" y="271297"/>
                  <a:pt x="2681682" y="277444"/>
                </a:cubicBezTo>
                <a:cubicBezTo>
                  <a:pt x="2680005" y="281355"/>
                  <a:pt x="2678189" y="283730"/>
                  <a:pt x="2676234" y="284568"/>
                </a:cubicBezTo>
                <a:cubicBezTo>
                  <a:pt x="2674278" y="285407"/>
                  <a:pt x="2669388" y="285267"/>
                  <a:pt x="2661565" y="284149"/>
                </a:cubicBezTo>
                <a:cubicBezTo>
                  <a:pt x="2649830" y="283032"/>
                  <a:pt x="2636978" y="285546"/>
                  <a:pt x="2623008" y="291693"/>
                </a:cubicBezTo>
                <a:cubicBezTo>
                  <a:pt x="2609038" y="297840"/>
                  <a:pt x="2599957" y="303568"/>
                  <a:pt x="2595766" y="308876"/>
                </a:cubicBezTo>
                <a:cubicBezTo>
                  <a:pt x="2591575" y="314185"/>
                  <a:pt x="2586686" y="315442"/>
                  <a:pt x="2581098" y="312648"/>
                </a:cubicBezTo>
                <a:cubicBezTo>
                  <a:pt x="2575510" y="310413"/>
                  <a:pt x="2570620" y="310413"/>
                  <a:pt x="2566429" y="312648"/>
                </a:cubicBezTo>
                <a:cubicBezTo>
                  <a:pt x="2562238" y="314883"/>
                  <a:pt x="2560143" y="318655"/>
                  <a:pt x="2560143" y="323964"/>
                </a:cubicBezTo>
                <a:cubicBezTo>
                  <a:pt x="2560143" y="329272"/>
                  <a:pt x="2557488" y="333883"/>
                  <a:pt x="2552180" y="337794"/>
                </a:cubicBezTo>
                <a:cubicBezTo>
                  <a:pt x="2546871" y="341706"/>
                  <a:pt x="2539747" y="347573"/>
                  <a:pt x="2530806" y="355396"/>
                </a:cubicBezTo>
                <a:cubicBezTo>
                  <a:pt x="2512924" y="372160"/>
                  <a:pt x="2495881" y="377190"/>
                  <a:pt x="2479676" y="370484"/>
                </a:cubicBezTo>
                <a:cubicBezTo>
                  <a:pt x="2477440" y="369925"/>
                  <a:pt x="2475345" y="369227"/>
                  <a:pt x="2473389" y="368388"/>
                </a:cubicBezTo>
                <a:cubicBezTo>
                  <a:pt x="2471433" y="367550"/>
                  <a:pt x="2469897" y="367131"/>
                  <a:pt x="2468779" y="367131"/>
                </a:cubicBezTo>
                <a:cubicBezTo>
                  <a:pt x="2467661" y="367131"/>
                  <a:pt x="2467103" y="367131"/>
                  <a:pt x="2467103" y="367131"/>
                </a:cubicBezTo>
                <a:cubicBezTo>
                  <a:pt x="2467103" y="368808"/>
                  <a:pt x="2465287" y="368249"/>
                  <a:pt x="2461654" y="365455"/>
                </a:cubicBezTo>
                <a:cubicBezTo>
                  <a:pt x="2458022" y="362661"/>
                  <a:pt x="2456206" y="355955"/>
                  <a:pt x="2456206" y="345338"/>
                </a:cubicBezTo>
                <a:cubicBezTo>
                  <a:pt x="2456206" y="338074"/>
                  <a:pt x="2457324" y="332206"/>
                  <a:pt x="2459559" y="327736"/>
                </a:cubicBezTo>
                <a:cubicBezTo>
                  <a:pt x="2461794" y="323265"/>
                  <a:pt x="2467103" y="316280"/>
                  <a:pt x="2475485" y="306781"/>
                </a:cubicBezTo>
                <a:cubicBezTo>
                  <a:pt x="2487778" y="292252"/>
                  <a:pt x="2496300" y="282054"/>
                  <a:pt x="2501050" y="276186"/>
                </a:cubicBezTo>
                <a:cubicBezTo>
                  <a:pt x="2505799" y="270319"/>
                  <a:pt x="2511807" y="263194"/>
                  <a:pt x="2519071" y="254812"/>
                </a:cubicBezTo>
                <a:cubicBezTo>
                  <a:pt x="2531923" y="239725"/>
                  <a:pt x="2551481" y="210108"/>
                  <a:pt x="2577745" y="165963"/>
                </a:cubicBezTo>
                <a:cubicBezTo>
                  <a:pt x="2587804" y="148640"/>
                  <a:pt x="2597583" y="134670"/>
                  <a:pt x="2607082" y="124053"/>
                </a:cubicBezTo>
                <a:cubicBezTo>
                  <a:pt x="2613229" y="116789"/>
                  <a:pt x="2617979" y="112179"/>
                  <a:pt x="2621331" y="110223"/>
                </a:cubicBezTo>
                <a:cubicBezTo>
                  <a:pt x="2624684" y="108267"/>
                  <a:pt x="2629155" y="107289"/>
                  <a:pt x="2634743" y="107289"/>
                </a:cubicBezTo>
                <a:close/>
                <a:moveTo>
                  <a:pt x="5737339" y="105194"/>
                </a:moveTo>
                <a:cubicBezTo>
                  <a:pt x="5740413" y="104355"/>
                  <a:pt x="5742509" y="105613"/>
                  <a:pt x="5743627" y="108966"/>
                </a:cubicBezTo>
                <a:cubicBezTo>
                  <a:pt x="5744744" y="112318"/>
                  <a:pt x="5736362" y="123774"/>
                  <a:pt x="5718481" y="143332"/>
                </a:cubicBezTo>
                <a:cubicBezTo>
                  <a:pt x="5696687" y="167919"/>
                  <a:pt x="5682717" y="184543"/>
                  <a:pt x="5676570" y="193205"/>
                </a:cubicBezTo>
                <a:cubicBezTo>
                  <a:pt x="5670424" y="201866"/>
                  <a:pt x="5665674" y="211505"/>
                  <a:pt x="5662321" y="222123"/>
                </a:cubicBezTo>
                <a:cubicBezTo>
                  <a:pt x="5658409" y="236651"/>
                  <a:pt x="5654358" y="245872"/>
                  <a:pt x="5650167" y="249783"/>
                </a:cubicBezTo>
                <a:cubicBezTo>
                  <a:pt x="5645976" y="253695"/>
                  <a:pt x="5638013" y="256209"/>
                  <a:pt x="5626279" y="257327"/>
                </a:cubicBezTo>
                <a:cubicBezTo>
                  <a:pt x="5612867" y="259003"/>
                  <a:pt x="5600574" y="257327"/>
                  <a:pt x="5589398" y="252298"/>
                </a:cubicBezTo>
                <a:cubicBezTo>
                  <a:pt x="5581016" y="248386"/>
                  <a:pt x="5575707" y="244614"/>
                  <a:pt x="5573472" y="240982"/>
                </a:cubicBezTo>
                <a:cubicBezTo>
                  <a:pt x="5571237" y="237350"/>
                  <a:pt x="5567046" y="226593"/>
                  <a:pt x="5560899" y="208711"/>
                </a:cubicBezTo>
                <a:cubicBezTo>
                  <a:pt x="5553634" y="185242"/>
                  <a:pt x="5549164" y="168478"/>
                  <a:pt x="5547488" y="158419"/>
                </a:cubicBezTo>
                <a:cubicBezTo>
                  <a:pt x="5546370" y="151155"/>
                  <a:pt x="5546090" y="146824"/>
                  <a:pt x="5546650" y="145427"/>
                </a:cubicBezTo>
                <a:cubicBezTo>
                  <a:pt x="5547208" y="144030"/>
                  <a:pt x="5550002" y="142494"/>
                  <a:pt x="5555032" y="140817"/>
                </a:cubicBezTo>
                <a:cubicBezTo>
                  <a:pt x="5560061" y="139700"/>
                  <a:pt x="5570958" y="141376"/>
                  <a:pt x="5587721" y="145846"/>
                </a:cubicBezTo>
                <a:cubicBezTo>
                  <a:pt x="5604485" y="150317"/>
                  <a:pt x="5616500" y="155067"/>
                  <a:pt x="5623764" y="160096"/>
                </a:cubicBezTo>
                <a:cubicBezTo>
                  <a:pt x="5627676" y="162890"/>
                  <a:pt x="5631308" y="163728"/>
                  <a:pt x="5634661" y="162610"/>
                </a:cubicBezTo>
                <a:cubicBezTo>
                  <a:pt x="5638013" y="161493"/>
                  <a:pt x="5645557" y="157302"/>
                  <a:pt x="5657292" y="150037"/>
                </a:cubicBezTo>
                <a:cubicBezTo>
                  <a:pt x="5674615" y="139979"/>
                  <a:pt x="5692217" y="129921"/>
                  <a:pt x="5710099" y="119862"/>
                </a:cubicBezTo>
                <a:cubicBezTo>
                  <a:pt x="5725186" y="110921"/>
                  <a:pt x="5734267" y="106032"/>
                  <a:pt x="5737339" y="105194"/>
                </a:cubicBezTo>
                <a:close/>
                <a:moveTo>
                  <a:pt x="4091535" y="76276"/>
                </a:moveTo>
                <a:cubicBezTo>
                  <a:pt x="4097123" y="76276"/>
                  <a:pt x="4105225" y="77952"/>
                  <a:pt x="4115842" y="81305"/>
                </a:cubicBezTo>
                <a:cubicBezTo>
                  <a:pt x="4134841" y="86893"/>
                  <a:pt x="4147694" y="91503"/>
                  <a:pt x="4154399" y="95135"/>
                </a:cubicBezTo>
                <a:cubicBezTo>
                  <a:pt x="4161105" y="98767"/>
                  <a:pt x="4165575" y="102819"/>
                  <a:pt x="4167811" y="107289"/>
                </a:cubicBezTo>
                <a:cubicBezTo>
                  <a:pt x="4174516" y="125171"/>
                  <a:pt x="4174237" y="139141"/>
                  <a:pt x="4166972" y="149199"/>
                </a:cubicBezTo>
                <a:cubicBezTo>
                  <a:pt x="4142385" y="184404"/>
                  <a:pt x="4115004" y="218211"/>
                  <a:pt x="4084829" y="250621"/>
                </a:cubicBezTo>
                <a:cubicBezTo>
                  <a:pt x="4068065" y="267944"/>
                  <a:pt x="4060800" y="277723"/>
                  <a:pt x="4063036" y="279958"/>
                </a:cubicBezTo>
                <a:cubicBezTo>
                  <a:pt x="4066388" y="283311"/>
                  <a:pt x="4077704" y="287921"/>
                  <a:pt x="4096983" y="293789"/>
                </a:cubicBezTo>
                <a:cubicBezTo>
                  <a:pt x="4116261" y="299656"/>
                  <a:pt x="4134003" y="303987"/>
                  <a:pt x="4150208" y="306781"/>
                </a:cubicBezTo>
                <a:cubicBezTo>
                  <a:pt x="4174237" y="310134"/>
                  <a:pt x="4190582" y="314883"/>
                  <a:pt x="4199243" y="321030"/>
                </a:cubicBezTo>
                <a:cubicBezTo>
                  <a:pt x="4207904" y="327177"/>
                  <a:pt x="4212515" y="337235"/>
                  <a:pt x="4213073" y="351205"/>
                </a:cubicBezTo>
                <a:cubicBezTo>
                  <a:pt x="4213073" y="357911"/>
                  <a:pt x="4212375" y="362242"/>
                  <a:pt x="4210978" y="364197"/>
                </a:cubicBezTo>
                <a:cubicBezTo>
                  <a:pt x="4209581" y="366153"/>
                  <a:pt x="4204971" y="368808"/>
                  <a:pt x="4197148" y="372160"/>
                </a:cubicBezTo>
                <a:cubicBezTo>
                  <a:pt x="4185971" y="376631"/>
                  <a:pt x="4171443" y="379704"/>
                  <a:pt x="4153561" y="381381"/>
                </a:cubicBezTo>
                <a:cubicBezTo>
                  <a:pt x="4135679" y="383057"/>
                  <a:pt x="4118357" y="386829"/>
                  <a:pt x="4101593" y="392696"/>
                </a:cubicBezTo>
                <a:cubicBezTo>
                  <a:pt x="4084829" y="398564"/>
                  <a:pt x="4068763" y="403313"/>
                  <a:pt x="4053396" y="406946"/>
                </a:cubicBezTo>
                <a:cubicBezTo>
                  <a:pt x="4038029" y="410578"/>
                  <a:pt x="4028110" y="413791"/>
                  <a:pt x="4023640" y="416585"/>
                </a:cubicBezTo>
                <a:cubicBezTo>
                  <a:pt x="4020287" y="418261"/>
                  <a:pt x="4018751" y="419519"/>
                  <a:pt x="4019030" y="420357"/>
                </a:cubicBezTo>
                <a:cubicBezTo>
                  <a:pt x="4019310" y="421195"/>
                  <a:pt x="4021964" y="423011"/>
                  <a:pt x="4026993" y="425805"/>
                </a:cubicBezTo>
                <a:cubicBezTo>
                  <a:pt x="4046551" y="435864"/>
                  <a:pt x="4070859" y="459892"/>
                  <a:pt x="4099917" y="497890"/>
                </a:cubicBezTo>
                <a:cubicBezTo>
                  <a:pt x="4115004" y="518007"/>
                  <a:pt x="4136937" y="544830"/>
                  <a:pt x="4165715" y="578358"/>
                </a:cubicBezTo>
                <a:cubicBezTo>
                  <a:pt x="4194493" y="611886"/>
                  <a:pt x="4213632" y="634517"/>
                  <a:pt x="4223132" y="646252"/>
                </a:cubicBezTo>
                <a:cubicBezTo>
                  <a:pt x="4231514" y="656869"/>
                  <a:pt x="4247300" y="669582"/>
                  <a:pt x="4270490" y="684390"/>
                </a:cubicBezTo>
                <a:cubicBezTo>
                  <a:pt x="4293680" y="699198"/>
                  <a:pt x="4314216" y="709396"/>
                  <a:pt x="4332098" y="714984"/>
                </a:cubicBezTo>
                <a:cubicBezTo>
                  <a:pt x="4345509" y="719455"/>
                  <a:pt x="4360038" y="725601"/>
                  <a:pt x="4375684" y="733425"/>
                </a:cubicBezTo>
                <a:cubicBezTo>
                  <a:pt x="4391331" y="741248"/>
                  <a:pt x="4401808" y="747674"/>
                  <a:pt x="4407117" y="752703"/>
                </a:cubicBezTo>
                <a:cubicBezTo>
                  <a:pt x="4412425" y="757732"/>
                  <a:pt x="4415080" y="764438"/>
                  <a:pt x="4415080" y="772820"/>
                </a:cubicBezTo>
                <a:cubicBezTo>
                  <a:pt x="4415080" y="783437"/>
                  <a:pt x="4413263" y="789863"/>
                  <a:pt x="4409631" y="792099"/>
                </a:cubicBezTo>
                <a:cubicBezTo>
                  <a:pt x="4405999" y="794334"/>
                  <a:pt x="4396360" y="794893"/>
                  <a:pt x="4380713" y="793775"/>
                </a:cubicBezTo>
                <a:cubicBezTo>
                  <a:pt x="4359479" y="791540"/>
                  <a:pt x="4334892" y="785114"/>
                  <a:pt x="4306952" y="774496"/>
                </a:cubicBezTo>
                <a:cubicBezTo>
                  <a:pt x="4279012" y="763879"/>
                  <a:pt x="4255263" y="751865"/>
                  <a:pt x="4235705" y="738454"/>
                </a:cubicBezTo>
                <a:cubicBezTo>
                  <a:pt x="4223411" y="730072"/>
                  <a:pt x="4204691" y="712470"/>
                  <a:pt x="4179545" y="685647"/>
                </a:cubicBezTo>
                <a:cubicBezTo>
                  <a:pt x="4154399" y="658825"/>
                  <a:pt x="4135679" y="636752"/>
                  <a:pt x="4123386" y="619429"/>
                </a:cubicBezTo>
                <a:cubicBezTo>
                  <a:pt x="4109416" y="599313"/>
                  <a:pt x="4101593" y="588556"/>
                  <a:pt x="4099917" y="587159"/>
                </a:cubicBezTo>
                <a:cubicBezTo>
                  <a:pt x="4098240" y="585762"/>
                  <a:pt x="4086505" y="562991"/>
                  <a:pt x="4064712" y="518845"/>
                </a:cubicBezTo>
                <a:cubicBezTo>
                  <a:pt x="4049066" y="486994"/>
                  <a:pt x="4036493" y="463943"/>
                  <a:pt x="4026993" y="449694"/>
                </a:cubicBezTo>
                <a:cubicBezTo>
                  <a:pt x="4017493" y="435444"/>
                  <a:pt x="4010508" y="429158"/>
                  <a:pt x="4006038" y="430834"/>
                </a:cubicBezTo>
                <a:cubicBezTo>
                  <a:pt x="4000450" y="432511"/>
                  <a:pt x="3988995" y="470509"/>
                  <a:pt x="3971672" y="544830"/>
                </a:cubicBezTo>
                <a:cubicBezTo>
                  <a:pt x="3959937" y="594004"/>
                  <a:pt x="3948482" y="629348"/>
                  <a:pt x="3937305" y="650862"/>
                </a:cubicBezTo>
                <a:cubicBezTo>
                  <a:pt x="3926129" y="672376"/>
                  <a:pt x="3908527" y="692353"/>
                  <a:pt x="3884499" y="710793"/>
                </a:cubicBezTo>
                <a:cubicBezTo>
                  <a:pt x="3871646" y="720852"/>
                  <a:pt x="3862706" y="727557"/>
                  <a:pt x="3857677" y="730910"/>
                </a:cubicBezTo>
                <a:cubicBezTo>
                  <a:pt x="3852647" y="734263"/>
                  <a:pt x="3841192" y="740410"/>
                  <a:pt x="3823310" y="749350"/>
                </a:cubicBezTo>
                <a:cubicBezTo>
                  <a:pt x="3798164" y="762762"/>
                  <a:pt x="3785591" y="764159"/>
                  <a:pt x="3785591" y="753541"/>
                </a:cubicBezTo>
                <a:cubicBezTo>
                  <a:pt x="3785591" y="751306"/>
                  <a:pt x="3795929" y="738174"/>
                  <a:pt x="3816605" y="714146"/>
                </a:cubicBezTo>
                <a:cubicBezTo>
                  <a:pt x="3837280" y="690118"/>
                  <a:pt x="3854883" y="670839"/>
                  <a:pt x="3869411" y="656310"/>
                </a:cubicBezTo>
                <a:cubicBezTo>
                  <a:pt x="3877793" y="648487"/>
                  <a:pt x="3888131" y="631444"/>
                  <a:pt x="3900425" y="605180"/>
                </a:cubicBezTo>
                <a:cubicBezTo>
                  <a:pt x="3912718" y="578916"/>
                  <a:pt x="3922497" y="552653"/>
                  <a:pt x="3929762" y="526389"/>
                </a:cubicBezTo>
                <a:cubicBezTo>
                  <a:pt x="3945967" y="473303"/>
                  <a:pt x="3953511" y="446481"/>
                  <a:pt x="3952393" y="445922"/>
                </a:cubicBezTo>
                <a:cubicBezTo>
                  <a:pt x="3951834" y="445363"/>
                  <a:pt x="3946805" y="448437"/>
                  <a:pt x="3937305" y="455142"/>
                </a:cubicBezTo>
                <a:cubicBezTo>
                  <a:pt x="3917747" y="469671"/>
                  <a:pt x="3897351" y="482942"/>
                  <a:pt x="3876117" y="494957"/>
                </a:cubicBezTo>
                <a:cubicBezTo>
                  <a:pt x="3854883" y="506971"/>
                  <a:pt x="3841471" y="512978"/>
                  <a:pt x="3835883" y="512978"/>
                </a:cubicBezTo>
                <a:cubicBezTo>
                  <a:pt x="3825266" y="512978"/>
                  <a:pt x="3816325" y="511162"/>
                  <a:pt x="3809061" y="507530"/>
                </a:cubicBezTo>
                <a:cubicBezTo>
                  <a:pt x="3801797" y="503897"/>
                  <a:pt x="3792297" y="495935"/>
                  <a:pt x="3780562" y="483641"/>
                </a:cubicBezTo>
                <a:cubicBezTo>
                  <a:pt x="3767151" y="470230"/>
                  <a:pt x="3759467" y="460171"/>
                  <a:pt x="3757511" y="453466"/>
                </a:cubicBezTo>
                <a:cubicBezTo>
                  <a:pt x="3755556" y="446760"/>
                  <a:pt x="3757931" y="440055"/>
                  <a:pt x="3764636" y="433349"/>
                </a:cubicBezTo>
                <a:cubicBezTo>
                  <a:pt x="3769665" y="428879"/>
                  <a:pt x="3777768" y="426643"/>
                  <a:pt x="3788944" y="426643"/>
                </a:cubicBezTo>
                <a:cubicBezTo>
                  <a:pt x="3815767" y="426643"/>
                  <a:pt x="3850133" y="406806"/>
                  <a:pt x="3892043" y="367131"/>
                </a:cubicBezTo>
                <a:cubicBezTo>
                  <a:pt x="3914954" y="345338"/>
                  <a:pt x="3929622" y="330809"/>
                  <a:pt x="3936048" y="323545"/>
                </a:cubicBezTo>
                <a:cubicBezTo>
                  <a:pt x="3942474" y="316280"/>
                  <a:pt x="3952673" y="303149"/>
                  <a:pt x="3966643" y="284149"/>
                </a:cubicBezTo>
                <a:cubicBezTo>
                  <a:pt x="3981730" y="263474"/>
                  <a:pt x="3989972" y="248805"/>
                  <a:pt x="3991369" y="240144"/>
                </a:cubicBezTo>
                <a:cubicBezTo>
                  <a:pt x="3992766" y="231482"/>
                  <a:pt x="3997377" y="225475"/>
                  <a:pt x="4005200" y="222123"/>
                </a:cubicBezTo>
                <a:cubicBezTo>
                  <a:pt x="4021405" y="214858"/>
                  <a:pt x="4020567" y="207035"/>
                  <a:pt x="4002685" y="198653"/>
                </a:cubicBezTo>
                <a:cubicBezTo>
                  <a:pt x="3993745" y="194183"/>
                  <a:pt x="3978657" y="188874"/>
                  <a:pt x="3957422" y="182727"/>
                </a:cubicBezTo>
                <a:cubicBezTo>
                  <a:pt x="3934511" y="176022"/>
                  <a:pt x="3917189" y="169595"/>
                  <a:pt x="3905454" y="163449"/>
                </a:cubicBezTo>
                <a:cubicBezTo>
                  <a:pt x="3893719" y="157302"/>
                  <a:pt x="3886175" y="154228"/>
                  <a:pt x="3882822" y="154228"/>
                </a:cubicBezTo>
                <a:cubicBezTo>
                  <a:pt x="3877234" y="154228"/>
                  <a:pt x="3876117" y="151993"/>
                  <a:pt x="3879470" y="147523"/>
                </a:cubicBezTo>
                <a:cubicBezTo>
                  <a:pt x="3881146" y="144729"/>
                  <a:pt x="3884219" y="142214"/>
                  <a:pt x="3888690" y="139979"/>
                </a:cubicBezTo>
                <a:cubicBezTo>
                  <a:pt x="3895395" y="137185"/>
                  <a:pt x="3901822" y="132435"/>
                  <a:pt x="3907969" y="125730"/>
                </a:cubicBezTo>
                <a:cubicBezTo>
                  <a:pt x="3913557" y="119583"/>
                  <a:pt x="3924034" y="113995"/>
                  <a:pt x="3939401" y="108966"/>
                </a:cubicBezTo>
                <a:cubicBezTo>
                  <a:pt x="3954768" y="103936"/>
                  <a:pt x="3971951" y="100863"/>
                  <a:pt x="3990951" y="99745"/>
                </a:cubicBezTo>
                <a:cubicBezTo>
                  <a:pt x="4017214" y="97510"/>
                  <a:pt x="4043478" y="91363"/>
                  <a:pt x="4069741" y="81305"/>
                </a:cubicBezTo>
                <a:cubicBezTo>
                  <a:pt x="4078682" y="77952"/>
                  <a:pt x="4085946" y="76276"/>
                  <a:pt x="4091535" y="76276"/>
                </a:cubicBezTo>
                <a:close/>
                <a:moveTo>
                  <a:pt x="5789727" y="33528"/>
                </a:moveTo>
                <a:cubicBezTo>
                  <a:pt x="5793080" y="32969"/>
                  <a:pt x="5799506" y="32969"/>
                  <a:pt x="5809005" y="33528"/>
                </a:cubicBezTo>
                <a:cubicBezTo>
                  <a:pt x="5822975" y="35204"/>
                  <a:pt x="5830380" y="37299"/>
                  <a:pt x="5831218" y="39814"/>
                </a:cubicBezTo>
                <a:cubicBezTo>
                  <a:pt x="5832057" y="42329"/>
                  <a:pt x="5835269" y="46939"/>
                  <a:pt x="5840857" y="53644"/>
                </a:cubicBezTo>
                <a:cubicBezTo>
                  <a:pt x="5845328" y="58674"/>
                  <a:pt x="5848122" y="64541"/>
                  <a:pt x="5849240" y="71247"/>
                </a:cubicBezTo>
                <a:cubicBezTo>
                  <a:pt x="5850357" y="77952"/>
                  <a:pt x="5849519" y="82143"/>
                  <a:pt x="5846725" y="83820"/>
                </a:cubicBezTo>
                <a:cubicBezTo>
                  <a:pt x="5844489" y="85496"/>
                  <a:pt x="5840717" y="95834"/>
                  <a:pt x="5835409" y="114833"/>
                </a:cubicBezTo>
                <a:cubicBezTo>
                  <a:pt x="5830101" y="133832"/>
                  <a:pt x="5825211" y="154508"/>
                  <a:pt x="5820741" y="176860"/>
                </a:cubicBezTo>
                <a:cubicBezTo>
                  <a:pt x="5815711" y="203123"/>
                  <a:pt x="5810403" y="225755"/>
                  <a:pt x="5804815" y="244754"/>
                </a:cubicBezTo>
                <a:cubicBezTo>
                  <a:pt x="5797551" y="268224"/>
                  <a:pt x="5795175" y="281495"/>
                  <a:pt x="5797690" y="284568"/>
                </a:cubicBezTo>
                <a:cubicBezTo>
                  <a:pt x="5800205" y="287642"/>
                  <a:pt x="5813756" y="289179"/>
                  <a:pt x="5838343" y="289179"/>
                </a:cubicBezTo>
                <a:cubicBezTo>
                  <a:pt x="5870753" y="289179"/>
                  <a:pt x="5894502" y="292252"/>
                  <a:pt x="5909590" y="298399"/>
                </a:cubicBezTo>
                <a:cubicBezTo>
                  <a:pt x="5924677" y="304546"/>
                  <a:pt x="5938368" y="316839"/>
                  <a:pt x="5950661" y="335280"/>
                </a:cubicBezTo>
                <a:cubicBezTo>
                  <a:pt x="5961837" y="352044"/>
                  <a:pt x="5969941" y="372160"/>
                  <a:pt x="5974969" y="395630"/>
                </a:cubicBezTo>
                <a:cubicBezTo>
                  <a:pt x="5979999" y="419100"/>
                  <a:pt x="5983351" y="451231"/>
                  <a:pt x="5985028" y="492023"/>
                </a:cubicBezTo>
                <a:cubicBezTo>
                  <a:pt x="5985587" y="513257"/>
                  <a:pt x="5985447" y="528066"/>
                  <a:pt x="5984609" y="536448"/>
                </a:cubicBezTo>
                <a:cubicBezTo>
                  <a:pt x="5983771" y="544830"/>
                  <a:pt x="5981395" y="556006"/>
                  <a:pt x="5977485" y="569976"/>
                </a:cubicBezTo>
                <a:cubicBezTo>
                  <a:pt x="5973013" y="585622"/>
                  <a:pt x="5965331" y="605180"/>
                  <a:pt x="5954433" y="628650"/>
                </a:cubicBezTo>
                <a:cubicBezTo>
                  <a:pt x="5943537" y="652119"/>
                  <a:pt x="5935295" y="666927"/>
                  <a:pt x="5929707" y="673074"/>
                </a:cubicBezTo>
                <a:cubicBezTo>
                  <a:pt x="5925795" y="677545"/>
                  <a:pt x="5922303" y="679780"/>
                  <a:pt x="5919229" y="679780"/>
                </a:cubicBezTo>
                <a:cubicBezTo>
                  <a:pt x="5916155" y="679780"/>
                  <a:pt x="5912523" y="682294"/>
                  <a:pt x="5908333" y="687324"/>
                </a:cubicBezTo>
                <a:cubicBezTo>
                  <a:pt x="5904141" y="692353"/>
                  <a:pt x="5896598" y="697941"/>
                  <a:pt x="5885701" y="704088"/>
                </a:cubicBezTo>
                <a:cubicBezTo>
                  <a:pt x="5874805" y="710234"/>
                  <a:pt x="5861813" y="718337"/>
                  <a:pt x="5846725" y="728395"/>
                </a:cubicBezTo>
                <a:cubicBezTo>
                  <a:pt x="5835549" y="736219"/>
                  <a:pt x="5825351" y="741248"/>
                  <a:pt x="5816131" y="743483"/>
                </a:cubicBezTo>
                <a:cubicBezTo>
                  <a:pt x="5806911" y="745718"/>
                  <a:pt x="5800903" y="744601"/>
                  <a:pt x="5798109" y="740130"/>
                </a:cubicBezTo>
                <a:cubicBezTo>
                  <a:pt x="5796992" y="738454"/>
                  <a:pt x="5792801" y="738873"/>
                  <a:pt x="5785536" y="741387"/>
                </a:cubicBezTo>
                <a:cubicBezTo>
                  <a:pt x="5778272" y="743902"/>
                  <a:pt x="5765140" y="741248"/>
                  <a:pt x="5746141" y="733425"/>
                </a:cubicBezTo>
                <a:cubicBezTo>
                  <a:pt x="5730495" y="726719"/>
                  <a:pt x="5717223" y="718756"/>
                  <a:pt x="5706327" y="709536"/>
                </a:cubicBezTo>
                <a:cubicBezTo>
                  <a:pt x="5695430" y="700316"/>
                  <a:pt x="5688864" y="691515"/>
                  <a:pt x="5686629" y="683133"/>
                </a:cubicBezTo>
                <a:cubicBezTo>
                  <a:pt x="5685512" y="675868"/>
                  <a:pt x="5683835" y="671677"/>
                  <a:pt x="5681600" y="670560"/>
                </a:cubicBezTo>
                <a:cubicBezTo>
                  <a:pt x="5679364" y="669442"/>
                  <a:pt x="5678247" y="667067"/>
                  <a:pt x="5678247" y="663435"/>
                </a:cubicBezTo>
                <a:cubicBezTo>
                  <a:pt x="5678247" y="659803"/>
                  <a:pt x="5679364" y="657987"/>
                  <a:pt x="5681600" y="657987"/>
                </a:cubicBezTo>
                <a:cubicBezTo>
                  <a:pt x="5683835" y="657987"/>
                  <a:pt x="5690820" y="662736"/>
                  <a:pt x="5702555" y="672236"/>
                </a:cubicBezTo>
                <a:cubicBezTo>
                  <a:pt x="5726583" y="691235"/>
                  <a:pt x="5751729" y="698500"/>
                  <a:pt x="5777993" y="694029"/>
                </a:cubicBezTo>
                <a:cubicBezTo>
                  <a:pt x="5795315" y="691235"/>
                  <a:pt x="5810403" y="686206"/>
                  <a:pt x="5823255" y="678942"/>
                </a:cubicBezTo>
                <a:cubicBezTo>
                  <a:pt x="5836107" y="671677"/>
                  <a:pt x="5849519" y="660501"/>
                  <a:pt x="5863489" y="645414"/>
                </a:cubicBezTo>
                <a:cubicBezTo>
                  <a:pt x="5907634" y="598474"/>
                  <a:pt x="5931383" y="536168"/>
                  <a:pt x="5934735" y="458495"/>
                </a:cubicBezTo>
                <a:cubicBezTo>
                  <a:pt x="5935853" y="437819"/>
                  <a:pt x="5935993" y="423849"/>
                  <a:pt x="5935155" y="416585"/>
                </a:cubicBezTo>
                <a:cubicBezTo>
                  <a:pt x="5934317" y="409321"/>
                  <a:pt x="5931383" y="398424"/>
                  <a:pt x="5926353" y="383895"/>
                </a:cubicBezTo>
                <a:cubicBezTo>
                  <a:pt x="5922443" y="371602"/>
                  <a:pt x="5919229" y="363220"/>
                  <a:pt x="5916715" y="358749"/>
                </a:cubicBezTo>
                <a:cubicBezTo>
                  <a:pt x="5914200" y="354279"/>
                  <a:pt x="5910707" y="350926"/>
                  <a:pt x="5906237" y="348691"/>
                </a:cubicBezTo>
                <a:cubicBezTo>
                  <a:pt x="5893943" y="342544"/>
                  <a:pt x="5875363" y="338632"/>
                  <a:pt x="5850497" y="336956"/>
                </a:cubicBezTo>
                <a:cubicBezTo>
                  <a:pt x="5825630" y="335280"/>
                  <a:pt x="5804256" y="336677"/>
                  <a:pt x="5786375" y="341147"/>
                </a:cubicBezTo>
                <a:cubicBezTo>
                  <a:pt x="5778551" y="343382"/>
                  <a:pt x="5773103" y="345757"/>
                  <a:pt x="5770029" y="348272"/>
                </a:cubicBezTo>
                <a:cubicBezTo>
                  <a:pt x="5766956" y="350786"/>
                  <a:pt x="5762346" y="357911"/>
                  <a:pt x="5756199" y="369646"/>
                </a:cubicBezTo>
                <a:cubicBezTo>
                  <a:pt x="5747258" y="385851"/>
                  <a:pt x="5741391" y="398424"/>
                  <a:pt x="5738597" y="407365"/>
                </a:cubicBezTo>
                <a:cubicBezTo>
                  <a:pt x="5735803" y="416306"/>
                  <a:pt x="5730495" y="428599"/>
                  <a:pt x="5722672" y="444246"/>
                </a:cubicBezTo>
                <a:lnTo>
                  <a:pt x="5710937" y="467715"/>
                </a:lnTo>
                <a:lnTo>
                  <a:pt x="5741950" y="470230"/>
                </a:lnTo>
                <a:cubicBezTo>
                  <a:pt x="5784419" y="473583"/>
                  <a:pt x="5813477" y="480009"/>
                  <a:pt x="5829123" y="489508"/>
                </a:cubicBezTo>
                <a:cubicBezTo>
                  <a:pt x="5839740" y="495655"/>
                  <a:pt x="5844909" y="504037"/>
                  <a:pt x="5844629" y="514654"/>
                </a:cubicBezTo>
                <a:cubicBezTo>
                  <a:pt x="5844350" y="525272"/>
                  <a:pt x="5838343" y="536168"/>
                  <a:pt x="5826608" y="547344"/>
                </a:cubicBezTo>
                <a:lnTo>
                  <a:pt x="5815711" y="558241"/>
                </a:lnTo>
                <a:lnTo>
                  <a:pt x="5787213" y="537286"/>
                </a:lnTo>
                <a:cubicBezTo>
                  <a:pt x="5768213" y="523316"/>
                  <a:pt x="5755361" y="515493"/>
                  <a:pt x="5748655" y="513816"/>
                </a:cubicBezTo>
                <a:cubicBezTo>
                  <a:pt x="5741950" y="512140"/>
                  <a:pt x="5739435" y="509066"/>
                  <a:pt x="5741111" y="504596"/>
                </a:cubicBezTo>
                <a:cubicBezTo>
                  <a:pt x="5742229" y="500684"/>
                  <a:pt x="5740833" y="497471"/>
                  <a:pt x="5736921" y="494957"/>
                </a:cubicBezTo>
                <a:cubicBezTo>
                  <a:pt x="5733009" y="492442"/>
                  <a:pt x="5726024" y="490626"/>
                  <a:pt x="5715966" y="489508"/>
                </a:cubicBezTo>
                <a:lnTo>
                  <a:pt x="5701716" y="486994"/>
                </a:lnTo>
                <a:lnTo>
                  <a:pt x="5690820" y="510463"/>
                </a:lnTo>
                <a:cubicBezTo>
                  <a:pt x="5684114" y="524992"/>
                  <a:pt x="5675173" y="539102"/>
                  <a:pt x="5663997" y="552792"/>
                </a:cubicBezTo>
                <a:cubicBezTo>
                  <a:pt x="5652822" y="566483"/>
                  <a:pt x="5641366" y="577240"/>
                  <a:pt x="5629631" y="585063"/>
                </a:cubicBezTo>
                <a:cubicBezTo>
                  <a:pt x="5617338" y="592886"/>
                  <a:pt x="5609515" y="599033"/>
                  <a:pt x="5606162" y="603504"/>
                </a:cubicBezTo>
                <a:cubicBezTo>
                  <a:pt x="5601691" y="609092"/>
                  <a:pt x="5593170" y="614260"/>
                  <a:pt x="5580597" y="619010"/>
                </a:cubicBezTo>
                <a:cubicBezTo>
                  <a:pt x="5568023" y="623760"/>
                  <a:pt x="5556708" y="626135"/>
                  <a:pt x="5546650" y="626135"/>
                </a:cubicBezTo>
                <a:cubicBezTo>
                  <a:pt x="5534356" y="626135"/>
                  <a:pt x="5523878" y="624039"/>
                  <a:pt x="5515217" y="619848"/>
                </a:cubicBezTo>
                <a:cubicBezTo>
                  <a:pt x="5506556" y="615657"/>
                  <a:pt x="5495240" y="607136"/>
                  <a:pt x="5481270" y="594283"/>
                </a:cubicBezTo>
                <a:lnTo>
                  <a:pt x="5458638" y="573328"/>
                </a:lnTo>
                <a:lnTo>
                  <a:pt x="5458638" y="543153"/>
                </a:lnTo>
                <a:cubicBezTo>
                  <a:pt x="5458638" y="523595"/>
                  <a:pt x="5461712" y="507111"/>
                  <a:pt x="5467859" y="493699"/>
                </a:cubicBezTo>
                <a:cubicBezTo>
                  <a:pt x="5474564" y="479171"/>
                  <a:pt x="5485461" y="462826"/>
                  <a:pt x="5500549" y="444665"/>
                </a:cubicBezTo>
                <a:cubicBezTo>
                  <a:pt x="5515636" y="426504"/>
                  <a:pt x="5530165" y="412115"/>
                  <a:pt x="5544135" y="401497"/>
                </a:cubicBezTo>
                <a:cubicBezTo>
                  <a:pt x="5557546" y="391439"/>
                  <a:pt x="5583949" y="376072"/>
                  <a:pt x="5623345" y="355396"/>
                </a:cubicBezTo>
                <a:cubicBezTo>
                  <a:pt x="5662740" y="334721"/>
                  <a:pt x="5691379" y="321310"/>
                  <a:pt x="5709260" y="315163"/>
                </a:cubicBezTo>
                <a:cubicBezTo>
                  <a:pt x="5724348" y="309575"/>
                  <a:pt x="5734127" y="303428"/>
                  <a:pt x="5738597" y="296722"/>
                </a:cubicBezTo>
                <a:cubicBezTo>
                  <a:pt x="5742509" y="292252"/>
                  <a:pt x="5748237" y="280936"/>
                  <a:pt x="5755781" y="262775"/>
                </a:cubicBezTo>
                <a:cubicBezTo>
                  <a:pt x="5763324" y="244614"/>
                  <a:pt x="5769051" y="228549"/>
                  <a:pt x="5772963" y="214579"/>
                </a:cubicBezTo>
                <a:cubicBezTo>
                  <a:pt x="5776875" y="202844"/>
                  <a:pt x="5782183" y="176999"/>
                  <a:pt x="5788889" y="137045"/>
                </a:cubicBezTo>
                <a:cubicBezTo>
                  <a:pt x="5795595" y="97091"/>
                  <a:pt x="5798389" y="75717"/>
                  <a:pt x="5797271" y="72923"/>
                </a:cubicBezTo>
                <a:cubicBezTo>
                  <a:pt x="5795595" y="69011"/>
                  <a:pt x="5791683" y="67614"/>
                  <a:pt x="5785536" y="68732"/>
                </a:cubicBezTo>
                <a:cubicBezTo>
                  <a:pt x="5777154" y="69850"/>
                  <a:pt x="5772265" y="66916"/>
                  <a:pt x="5770868" y="59931"/>
                </a:cubicBezTo>
                <a:cubicBezTo>
                  <a:pt x="5769471" y="52946"/>
                  <a:pt x="5772125" y="46101"/>
                  <a:pt x="5778831" y="39395"/>
                </a:cubicBezTo>
                <a:cubicBezTo>
                  <a:pt x="5782742" y="36042"/>
                  <a:pt x="5786375" y="34086"/>
                  <a:pt x="5789727" y="33528"/>
                </a:cubicBezTo>
                <a:close/>
                <a:moveTo>
                  <a:pt x="1290794" y="14563"/>
                </a:moveTo>
                <a:cubicBezTo>
                  <a:pt x="1295614" y="13096"/>
                  <a:pt x="1303262" y="16344"/>
                  <a:pt x="1313739" y="24307"/>
                </a:cubicBezTo>
                <a:cubicBezTo>
                  <a:pt x="1326592" y="33248"/>
                  <a:pt x="1334834" y="41211"/>
                  <a:pt x="1338467" y="48196"/>
                </a:cubicBezTo>
                <a:cubicBezTo>
                  <a:pt x="1342099" y="55181"/>
                  <a:pt x="1343915" y="65658"/>
                  <a:pt x="1343915" y="79629"/>
                </a:cubicBezTo>
                <a:lnTo>
                  <a:pt x="1343915" y="103936"/>
                </a:lnTo>
                <a:lnTo>
                  <a:pt x="1327151" y="118186"/>
                </a:lnTo>
                <a:lnTo>
                  <a:pt x="1310387" y="132435"/>
                </a:lnTo>
                <a:lnTo>
                  <a:pt x="1321284" y="142494"/>
                </a:lnTo>
                <a:cubicBezTo>
                  <a:pt x="1332459" y="153111"/>
                  <a:pt x="1334415" y="162610"/>
                  <a:pt x="1327151" y="170992"/>
                </a:cubicBezTo>
                <a:cubicBezTo>
                  <a:pt x="1319887" y="179374"/>
                  <a:pt x="1301446" y="188874"/>
                  <a:pt x="1271830" y="199491"/>
                </a:cubicBezTo>
                <a:cubicBezTo>
                  <a:pt x="1249477" y="207314"/>
                  <a:pt x="1233272" y="214579"/>
                  <a:pt x="1223214" y="221284"/>
                </a:cubicBezTo>
                <a:cubicBezTo>
                  <a:pt x="1203098" y="234137"/>
                  <a:pt x="1184657" y="256908"/>
                  <a:pt x="1167893" y="289598"/>
                </a:cubicBezTo>
                <a:cubicBezTo>
                  <a:pt x="1151129" y="322287"/>
                  <a:pt x="1142747" y="351764"/>
                  <a:pt x="1142747" y="378028"/>
                </a:cubicBezTo>
                <a:lnTo>
                  <a:pt x="1142747" y="390601"/>
                </a:lnTo>
                <a:lnTo>
                  <a:pt x="1149452" y="378028"/>
                </a:lnTo>
                <a:cubicBezTo>
                  <a:pt x="1154482" y="367411"/>
                  <a:pt x="1162445" y="354139"/>
                  <a:pt x="1173341" y="338213"/>
                </a:cubicBezTo>
                <a:cubicBezTo>
                  <a:pt x="1184238" y="322287"/>
                  <a:pt x="1190804" y="314325"/>
                  <a:pt x="1193039" y="314325"/>
                </a:cubicBezTo>
                <a:cubicBezTo>
                  <a:pt x="1195274" y="314325"/>
                  <a:pt x="1196392" y="312648"/>
                  <a:pt x="1196392" y="309295"/>
                </a:cubicBezTo>
                <a:cubicBezTo>
                  <a:pt x="1196392" y="305943"/>
                  <a:pt x="1201980" y="298119"/>
                  <a:pt x="1213155" y="285826"/>
                </a:cubicBezTo>
                <a:cubicBezTo>
                  <a:pt x="1220420" y="278003"/>
                  <a:pt x="1225868" y="272973"/>
                  <a:pt x="1229501" y="270738"/>
                </a:cubicBezTo>
                <a:cubicBezTo>
                  <a:pt x="1233133" y="268503"/>
                  <a:pt x="1238023" y="267385"/>
                  <a:pt x="1244169" y="267385"/>
                </a:cubicBezTo>
                <a:cubicBezTo>
                  <a:pt x="1253110" y="267385"/>
                  <a:pt x="1262749" y="269900"/>
                  <a:pt x="1273087" y="274929"/>
                </a:cubicBezTo>
                <a:cubicBezTo>
                  <a:pt x="1283425" y="279958"/>
                  <a:pt x="1291387" y="286105"/>
                  <a:pt x="1296976" y="293370"/>
                </a:cubicBezTo>
                <a:cubicBezTo>
                  <a:pt x="1302564" y="300634"/>
                  <a:pt x="1307313" y="308178"/>
                  <a:pt x="1311225" y="316001"/>
                </a:cubicBezTo>
                <a:cubicBezTo>
                  <a:pt x="1315137" y="323824"/>
                  <a:pt x="1316534" y="328295"/>
                  <a:pt x="1315416" y="329412"/>
                </a:cubicBezTo>
                <a:cubicBezTo>
                  <a:pt x="1314298" y="330530"/>
                  <a:pt x="1313880" y="349529"/>
                  <a:pt x="1314159" y="386410"/>
                </a:cubicBezTo>
                <a:cubicBezTo>
                  <a:pt x="1314438" y="423291"/>
                  <a:pt x="1315416" y="455142"/>
                  <a:pt x="1317093" y="481965"/>
                </a:cubicBezTo>
                <a:cubicBezTo>
                  <a:pt x="1320445" y="524992"/>
                  <a:pt x="1321563" y="572770"/>
                  <a:pt x="1320445" y="625297"/>
                </a:cubicBezTo>
                <a:cubicBezTo>
                  <a:pt x="1320445" y="633679"/>
                  <a:pt x="1319328" y="644156"/>
                  <a:pt x="1317093" y="656729"/>
                </a:cubicBezTo>
                <a:cubicBezTo>
                  <a:pt x="1314857" y="669302"/>
                  <a:pt x="1312483" y="680339"/>
                  <a:pt x="1309968" y="689838"/>
                </a:cubicBezTo>
                <a:cubicBezTo>
                  <a:pt x="1307454" y="699338"/>
                  <a:pt x="1305358" y="704088"/>
                  <a:pt x="1303681" y="704088"/>
                </a:cubicBezTo>
                <a:cubicBezTo>
                  <a:pt x="1299770" y="704088"/>
                  <a:pt x="1293204" y="700316"/>
                  <a:pt x="1283983" y="692772"/>
                </a:cubicBezTo>
                <a:cubicBezTo>
                  <a:pt x="1274764" y="685228"/>
                  <a:pt x="1266800" y="676986"/>
                  <a:pt x="1260095" y="668045"/>
                </a:cubicBezTo>
                <a:cubicBezTo>
                  <a:pt x="1250037" y="656310"/>
                  <a:pt x="1243610" y="650443"/>
                  <a:pt x="1240817" y="650443"/>
                </a:cubicBezTo>
                <a:cubicBezTo>
                  <a:pt x="1238023" y="650443"/>
                  <a:pt x="1233831" y="647369"/>
                  <a:pt x="1228243" y="641223"/>
                </a:cubicBezTo>
                <a:cubicBezTo>
                  <a:pt x="1223214" y="635635"/>
                  <a:pt x="1218185" y="632980"/>
                  <a:pt x="1213155" y="633260"/>
                </a:cubicBezTo>
                <a:cubicBezTo>
                  <a:pt x="1208127" y="633539"/>
                  <a:pt x="1195833" y="636752"/>
                  <a:pt x="1176275" y="642899"/>
                </a:cubicBezTo>
                <a:cubicBezTo>
                  <a:pt x="1157834" y="649605"/>
                  <a:pt x="1144842" y="653097"/>
                  <a:pt x="1137298" y="653376"/>
                </a:cubicBezTo>
                <a:cubicBezTo>
                  <a:pt x="1129755" y="653656"/>
                  <a:pt x="1121512" y="651560"/>
                  <a:pt x="1112572" y="647090"/>
                </a:cubicBezTo>
                <a:cubicBezTo>
                  <a:pt x="1103072" y="642061"/>
                  <a:pt x="1097205" y="640384"/>
                  <a:pt x="1094969" y="642061"/>
                </a:cubicBezTo>
                <a:cubicBezTo>
                  <a:pt x="1092175" y="643737"/>
                  <a:pt x="1087426" y="640664"/>
                  <a:pt x="1080720" y="632841"/>
                </a:cubicBezTo>
                <a:cubicBezTo>
                  <a:pt x="1074014" y="625017"/>
                  <a:pt x="1070103" y="618032"/>
                  <a:pt x="1068985" y="611886"/>
                </a:cubicBezTo>
                <a:cubicBezTo>
                  <a:pt x="1067309" y="604062"/>
                  <a:pt x="1065353" y="599592"/>
                  <a:pt x="1063118" y="598474"/>
                </a:cubicBezTo>
                <a:cubicBezTo>
                  <a:pt x="1060883" y="596798"/>
                  <a:pt x="1059905" y="586460"/>
                  <a:pt x="1060184" y="567461"/>
                </a:cubicBezTo>
                <a:cubicBezTo>
                  <a:pt x="1060464" y="548462"/>
                  <a:pt x="1061721" y="536448"/>
                  <a:pt x="1063956" y="531418"/>
                </a:cubicBezTo>
                <a:cubicBezTo>
                  <a:pt x="1066750" y="525272"/>
                  <a:pt x="1066750" y="517448"/>
                  <a:pt x="1063956" y="507949"/>
                </a:cubicBezTo>
                <a:cubicBezTo>
                  <a:pt x="1062280" y="502361"/>
                  <a:pt x="1060324" y="498170"/>
                  <a:pt x="1058089" y="495376"/>
                </a:cubicBezTo>
                <a:cubicBezTo>
                  <a:pt x="1055853" y="492582"/>
                  <a:pt x="1051662" y="490067"/>
                  <a:pt x="1045516" y="487832"/>
                </a:cubicBezTo>
                <a:cubicBezTo>
                  <a:pt x="1036016" y="483362"/>
                  <a:pt x="1031266" y="480288"/>
                  <a:pt x="1031266" y="478612"/>
                </a:cubicBezTo>
                <a:cubicBezTo>
                  <a:pt x="1031266" y="476935"/>
                  <a:pt x="1028752" y="474700"/>
                  <a:pt x="1023723" y="471906"/>
                </a:cubicBezTo>
                <a:cubicBezTo>
                  <a:pt x="991871" y="456260"/>
                  <a:pt x="958063" y="432790"/>
                  <a:pt x="922300" y="401497"/>
                </a:cubicBezTo>
                <a:cubicBezTo>
                  <a:pt x="904977" y="385851"/>
                  <a:pt x="899110" y="378028"/>
                  <a:pt x="904698" y="378028"/>
                </a:cubicBezTo>
                <a:cubicBezTo>
                  <a:pt x="906374" y="378028"/>
                  <a:pt x="912941" y="382219"/>
                  <a:pt x="924396" y="390601"/>
                </a:cubicBezTo>
                <a:cubicBezTo>
                  <a:pt x="935851" y="398983"/>
                  <a:pt x="942836" y="403174"/>
                  <a:pt x="945351" y="403174"/>
                </a:cubicBezTo>
                <a:cubicBezTo>
                  <a:pt x="947866" y="403174"/>
                  <a:pt x="949961" y="404571"/>
                  <a:pt x="951637" y="407365"/>
                </a:cubicBezTo>
                <a:cubicBezTo>
                  <a:pt x="953873" y="411276"/>
                  <a:pt x="967284" y="421195"/>
                  <a:pt x="991871" y="437121"/>
                </a:cubicBezTo>
                <a:cubicBezTo>
                  <a:pt x="1016458" y="453047"/>
                  <a:pt x="1039648" y="466877"/>
                  <a:pt x="1061441" y="478612"/>
                </a:cubicBezTo>
                <a:cubicBezTo>
                  <a:pt x="1064235" y="480288"/>
                  <a:pt x="1066750" y="480847"/>
                  <a:pt x="1068985" y="480288"/>
                </a:cubicBezTo>
                <a:cubicBezTo>
                  <a:pt x="1071221" y="479729"/>
                  <a:pt x="1073316" y="477354"/>
                  <a:pt x="1075272" y="473163"/>
                </a:cubicBezTo>
                <a:cubicBezTo>
                  <a:pt x="1077228" y="468972"/>
                  <a:pt x="1079183" y="463245"/>
                  <a:pt x="1081139" y="455980"/>
                </a:cubicBezTo>
                <a:cubicBezTo>
                  <a:pt x="1083095" y="448716"/>
                  <a:pt x="1085190" y="438937"/>
                  <a:pt x="1087426" y="426643"/>
                </a:cubicBezTo>
                <a:cubicBezTo>
                  <a:pt x="1094690" y="386969"/>
                  <a:pt x="1100557" y="358749"/>
                  <a:pt x="1105028" y="341985"/>
                </a:cubicBezTo>
                <a:cubicBezTo>
                  <a:pt x="1109498" y="325221"/>
                  <a:pt x="1115366" y="309854"/>
                  <a:pt x="1122630" y="295884"/>
                </a:cubicBezTo>
                <a:cubicBezTo>
                  <a:pt x="1126542" y="288620"/>
                  <a:pt x="1127939" y="284289"/>
                  <a:pt x="1126821" y="282892"/>
                </a:cubicBezTo>
                <a:cubicBezTo>
                  <a:pt x="1125703" y="281495"/>
                  <a:pt x="1117601" y="286105"/>
                  <a:pt x="1102513" y="296722"/>
                </a:cubicBezTo>
                <a:cubicBezTo>
                  <a:pt x="1087426" y="307340"/>
                  <a:pt x="1073316" y="316141"/>
                  <a:pt x="1060184" y="323126"/>
                </a:cubicBezTo>
                <a:cubicBezTo>
                  <a:pt x="1047052" y="330111"/>
                  <a:pt x="1036854" y="337235"/>
                  <a:pt x="1029590" y="344500"/>
                </a:cubicBezTo>
                <a:cubicBezTo>
                  <a:pt x="1018414" y="356235"/>
                  <a:pt x="1006819" y="361962"/>
                  <a:pt x="994804" y="361683"/>
                </a:cubicBezTo>
                <a:cubicBezTo>
                  <a:pt x="982791" y="361403"/>
                  <a:pt x="973151" y="355396"/>
                  <a:pt x="965887" y="343662"/>
                </a:cubicBezTo>
                <a:cubicBezTo>
                  <a:pt x="953593" y="325221"/>
                  <a:pt x="950101" y="310413"/>
                  <a:pt x="955409" y="299237"/>
                </a:cubicBezTo>
                <a:cubicBezTo>
                  <a:pt x="960718" y="288061"/>
                  <a:pt x="973989" y="281635"/>
                  <a:pt x="995224" y="279958"/>
                </a:cubicBezTo>
                <a:cubicBezTo>
                  <a:pt x="1004164" y="279400"/>
                  <a:pt x="1013524" y="277304"/>
                  <a:pt x="1023303" y="273672"/>
                </a:cubicBezTo>
                <a:cubicBezTo>
                  <a:pt x="1033082" y="270040"/>
                  <a:pt x="1038810" y="266827"/>
                  <a:pt x="1040486" y="264033"/>
                </a:cubicBezTo>
                <a:cubicBezTo>
                  <a:pt x="1042163" y="261797"/>
                  <a:pt x="1044677" y="260680"/>
                  <a:pt x="1048030" y="260680"/>
                </a:cubicBezTo>
                <a:cubicBezTo>
                  <a:pt x="1051383" y="260680"/>
                  <a:pt x="1058648" y="256349"/>
                  <a:pt x="1069824" y="247688"/>
                </a:cubicBezTo>
                <a:cubicBezTo>
                  <a:pt x="1081000" y="239026"/>
                  <a:pt x="1089381" y="234137"/>
                  <a:pt x="1094969" y="233019"/>
                </a:cubicBezTo>
                <a:cubicBezTo>
                  <a:pt x="1098881" y="231902"/>
                  <a:pt x="1101395" y="229247"/>
                  <a:pt x="1102513" y="225056"/>
                </a:cubicBezTo>
                <a:cubicBezTo>
                  <a:pt x="1103631" y="220865"/>
                  <a:pt x="1102513" y="217652"/>
                  <a:pt x="1099160" y="215417"/>
                </a:cubicBezTo>
                <a:cubicBezTo>
                  <a:pt x="1098602" y="215417"/>
                  <a:pt x="1098602" y="214718"/>
                  <a:pt x="1099160" y="213321"/>
                </a:cubicBezTo>
                <a:cubicBezTo>
                  <a:pt x="1099719" y="211924"/>
                  <a:pt x="1100697" y="210388"/>
                  <a:pt x="1102094" y="208711"/>
                </a:cubicBezTo>
                <a:cubicBezTo>
                  <a:pt x="1103491" y="207035"/>
                  <a:pt x="1105307" y="205359"/>
                  <a:pt x="1107542" y="203682"/>
                </a:cubicBezTo>
                <a:cubicBezTo>
                  <a:pt x="1115366" y="197535"/>
                  <a:pt x="1120395" y="192506"/>
                  <a:pt x="1122630" y="188595"/>
                </a:cubicBezTo>
                <a:cubicBezTo>
                  <a:pt x="1126542" y="182448"/>
                  <a:pt x="1135343" y="172669"/>
                  <a:pt x="1149033" y="159258"/>
                </a:cubicBezTo>
                <a:cubicBezTo>
                  <a:pt x="1162724" y="145846"/>
                  <a:pt x="1172643" y="137744"/>
                  <a:pt x="1178789" y="134950"/>
                </a:cubicBezTo>
                <a:cubicBezTo>
                  <a:pt x="1187171" y="130479"/>
                  <a:pt x="1196392" y="122516"/>
                  <a:pt x="1206450" y="111061"/>
                </a:cubicBezTo>
                <a:cubicBezTo>
                  <a:pt x="1216508" y="99606"/>
                  <a:pt x="1222935" y="93319"/>
                  <a:pt x="1225729" y="92202"/>
                </a:cubicBezTo>
                <a:cubicBezTo>
                  <a:pt x="1228522" y="91084"/>
                  <a:pt x="1236346" y="83820"/>
                  <a:pt x="1249198" y="70408"/>
                </a:cubicBezTo>
                <a:cubicBezTo>
                  <a:pt x="1259815" y="58674"/>
                  <a:pt x="1264845" y="51549"/>
                  <a:pt x="1264286" y="49034"/>
                </a:cubicBezTo>
                <a:cubicBezTo>
                  <a:pt x="1263727" y="46520"/>
                  <a:pt x="1256463" y="44983"/>
                  <a:pt x="1242493" y="44424"/>
                </a:cubicBezTo>
                <a:cubicBezTo>
                  <a:pt x="1233552" y="44424"/>
                  <a:pt x="1228802" y="42748"/>
                  <a:pt x="1228243" y="39395"/>
                </a:cubicBezTo>
                <a:cubicBezTo>
                  <a:pt x="1227684" y="36601"/>
                  <a:pt x="1232155" y="35204"/>
                  <a:pt x="1241654" y="35204"/>
                </a:cubicBezTo>
                <a:cubicBezTo>
                  <a:pt x="1248919" y="35204"/>
                  <a:pt x="1257720" y="33108"/>
                  <a:pt x="1268058" y="28917"/>
                </a:cubicBezTo>
                <a:cubicBezTo>
                  <a:pt x="1278396" y="24726"/>
                  <a:pt x="1284682" y="20955"/>
                  <a:pt x="1286917" y="17602"/>
                </a:cubicBezTo>
                <a:cubicBezTo>
                  <a:pt x="1287895" y="16065"/>
                  <a:pt x="1289187" y="15052"/>
                  <a:pt x="1290794" y="14563"/>
                </a:cubicBezTo>
                <a:close/>
                <a:moveTo>
                  <a:pt x="287783" y="0"/>
                </a:moveTo>
                <a:cubicBezTo>
                  <a:pt x="301753" y="0"/>
                  <a:pt x="314046" y="7683"/>
                  <a:pt x="324664" y="23050"/>
                </a:cubicBezTo>
                <a:cubicBezTo>
                  <a:pt x="335281" y="38417"/>
                  <a:pt x="343383" y="60071"/>
                  <a:pt x="348971" y="88011"/>
                </a:cubicBezTo>
                <a:cubicBezTo>
                  <a:pt x="351765" y="101422"/>
                  <a:pt x="353023" y="112179"/>
                  <a:pt x="352743" y="120281"/>
                </a:cubicBezTo>
                <a:cubicBezTo>
                  <a:pt x="352464" y="128384"/>
                  <a:pt x="350648" y="144449"/>
                  <a:pt x="347295" y="168478"/>
                </a:cubicBezTo>
                <a:cubicBezTo>
                  <a:pt x="345060" y="181330"/>
                  <a:pt x="345060" y="190550"/>
                  <a:pt x="347295" y="196138"/>
                </a:cubicBezTo>
                <a:cubicBezTo>
                  <a:pt x="349530" y="201726"/>
                  <a:pt x="355956" y="208711"/>
                  <a:pt x="366574" y="217093"/>
                </a:cubicBezTo>
                <a:cubicBezTo>
                  <a:pt x="375514" y="223799"/>
                  <a:pt x="388087" y="227990"/>
                  <a:pt x="404292" y="229666"/>
                </a:cubicBezTo>
                <a:cubicBezTo>
                  <a:pt x="420498" y="231343"/>
                  <a:pt x="435586" y="234975"/>
                  <a:pt x="449555" y="240563"/>
                </a:cubicBezTo>
                <a:cubicBezTo>
                  <a:pt x="459055" y="244475"/>
                  <a:pt x="465482" y="247967"/>
                  <a:pt x="468834" y="251040"/>
                </a:cubicBezTo>
                <a:cubicBezTo>
                  <a:pt x="472187" y="254114"/>
                  <a:pt x="476657" y="260959"/>
                  <a:pt x="482245" y="271576"/>
                </a:cubicBezTo>
                <a:cubicBezTo>
                  <a:pt x="487274" y="281635"/>
                  <a:pt x="490348" y="289039"/>
                  <a:pt x="491465" y="293789"/>
                </a:cubicBezTo>
                <a:cubicBezTo>
                  <a:pt x="492583" y="298538"/>
                  <a:pt x="492862" y="304825"/>
                  <a:pt x="492303" y="312648"/>
                </a:cubicBezTo>
                <a:cubicBezTo>
                  <a:pt x="491186" y="324383"/>
                  <a:pt x="489649" y="331089"/>
                  <a:pt x="487694" y="332765"/>
                </a:cubicBezTo>
                <a:cubicBezTo>
                  <a:pt x="485738" y="334441"/>
                  <a:pt x="468135" y="340169"/>
                  <a:pt x="434887" y="349948"/>
                </a:cubicBezTo>
                <a:cubicBezTo>
                  <a:pt x="401638" y="359727"/>
                  <a:pt x="383058" y="366293"/>
                  <a:pt x="379147" y="369646"/>
                </a:cubicBezTo>
                <a:cubicBezTo>
                  <a:pt x="375235" y="372999"/>
                  <a:pt x="362662" y="378587"/>
                  <a:pt x="341427" y="386410"/>
                </a:cubicBezTo>
                <a:cubicBezTo>
                  <a:pt x="320194" y="393674"/>
                  <a:pt x="305106" y="400939"/>
                  <a:pt x="296165" y="408203"/>
                </a:cubicBezTo>
                <a:cubicBezTo>
                  <a:pt x="287224" y="415467"/>
                  <a:pt x="280519" y="426364"/>
                  <a:pt x="276048" y="440893"/>
                </a:cubicBezTo>
                <a:cubicBezTo>
                  <a:pt x="267666" y="465480"/>
                  <a:pt x="267107" y="479171"/>
                  <a:pt x="274372" y="481965"/>
                </a:cubicBezTo>
                <a:cubicBezTo>
                  <a:pt x="278283" y="483082"/>
                  <a:pt x="297562" y="492023"/>
                  <a:pt x="332208" y="508787"/>
                </a:cubicBezTo>
                <a:cubicBezTo>
                  <a:pt x="392558" y="537845"/>
                  <a:pt x="438659" y="557123"/>
                  <a:pt x="470510" y="566623"/>
                </a:cubicBezTo>
                <a:cubicBezTo>
                  <a:pt x="504038" y="577240"/>
                  <a:pt x="536728" y="598195"/>
                  <a:pt x="568580" y="629488"/>
                </a:cubicBezTo>
                <a:lnTo>
                  <a:pt x="602946" y="663854"/>
                </a:lnTo>
                <a:lnTo>
                  <a:pt x="603784" y="686485"/>
                </a:lnTo>
                <a:cubicBezTo>
                  <a:pt x="604343" y="702132"/>
                  <a:pt x="602248" y="716102"/>
                  <a:pt x="597498" y="728395"/>
                </a:cubicBezTo>
                <a:cubicBezTo>
                  <a:pt x="592748" y="740689"/>
                  <a:pt x="586461" y="747674"/>
                  <a:pt x="578639" y="749350"/>
                </a:cubicBezTo>
                <a:cubicBezTo>
                  <a:pt x="567462" y="751586"/>
                  <a:pt x="546228" y="743204"/>
                  <a:pt x="514935" y="724204"/>
                </a:cubicBezTo>
                <a:cubicBezTo>
                  <a:pt x="498730" y="714146"/>
                  <a:pt x="481966" y="707720"/>
                  <a:pt x="464643" y="704926"/>
                </a:cubicBezTo>
                <a:cubicBezTo>
                  <a:pt x="447320" y="702132"/>
                  <a:pt x="415469" y="700176"/>
                  <a:pt x="369088" y="699058"/>
                </a:cubicBezTo>
                <a:cubicBezTo>
                  <a:pt x="314885" y="698500"/>
                  <a:pt x="283592" y="699058"/>
                  <a:pt x="275210" y="700735"/>
                </a:cubicBezTo>
                <a:cubicBezTo>
                  <a:pt x="247829" y="707440"/>
                  <a:pt x="233719" y="709117"/>
                  <a:pt x="232881" y="705764"/>
                </a:cubicBezTo>
                <a:cubicBezTo>
                  <a:pt x="232042" y="702411"/>
                  <a:pt x="245593" y="696544"/>
                  <a:pt x="273533" y="688162"/>
                </a:cubicBezTo>
                <a:cubicBezTo>
                  <a:pt x="294209" y="682015"/>
                  <a:pt x="316421" y="674192"/>
                  <a:pt x="340170" y="664692"/>
                </a:cubicBezTo>
                <a:cubicBezTo>
                  <a:pt x="363919" y="655193"/>
                  <a:pt x="375794" y="649325"/>
                  <a:pt x="375794" y="647090"/>
                </a:cubicBezTo>
                <a:cubicBezTo>
                  <a:pt x="375794" y="645414"/>
                  <a:pt x="369507" y="639406"/>
                  <a:pt x="356934" y="629069"/>
                </a:cubicBezTo>
                <a:cubicBezTo>
                  <a:pt x="344361" y="618731"/>
                  <a:pt x="326340" y="603084"/>
                  <a:pt x="302870" y="582129"/>
                </a:cubicBezTo>
                <a:cubicBezTo>
                  <a:pt x="279401" y="561174"/>
                  <a:pt x="264732" y="549300"/>
                  <a:pt x="258865" y="546506"/>
                </a:cubicBezTo>
                <a:cubicBezTo>
                  <a:pt x="252997" y="543712"/>
                  <a:pt x="247550" y="545668"/>
                  <a:pt x="242520" y="552373"/>
                </a:cubicBezTo>
                <a:cubicBezTo>
                  <a:pt x="237491" y="559079"/>
                  <a:pt x="226035" y="580034"/>
                  <a:pt x="208154" y="615238"/>
                </a:cubicBezTo>
                <a:cubicBezTo>
                  <a:pt x="189155" y="652678"/>
                  <a:pt x="171413" y="683831"/>
                  <a:pt x="154928" y="708698"/>
                </a:cubicBezTo>
                <a:cubicBezTo>
                  <a:pt x="138443" y="733564"/>
                  <a:pt x="128525" y="749630"/>
                  <a:pt x="125172" y="756894"/>
                </a:cubicBezTo>
                <a:cubicBezTo>
                  <a:pt x="120143" y="770305"/>
                  <a:pt x="105335" y="778408"/>
                  <a:pt x="80747" y="781202"/>
                </a:cubicBezTo>
                <a:lnTo>
                  <a:pt x="62307" y="783717"/>
                </a:lnTo>
                <a:lnTo>
                  <a:pt x="46381" y="756056"/>
                </a:lnTo>
                <a:cubicBezTo>
                  <a:pt x="35764" y="737616"/>
                  <a:pt x="30037" y="726579"/>
                  <a:pt x="29198" y="722947"/>
                </a:cubicBezTo>
                <a:cubicBezTo>
                  <a:pt x="28360" y="719315"/>
                  <a:pt x="24868" y="713867"/>
                  <a:pt x="18721" y="706602"/>
                </a:cubicBezTo>
                <a:cubicBezTo>
                  <a:pt x="14809" y="701573"/>
                  <a:pt x="12714" y="698360"/>
                  <a:pt x="12434" y="696963"/>
                </a:cubicBezTo>
                <a:cubicBezTo>
                  <a:pt x="12155" y="695566"/>
                  <a:pt x="13132" y="693750"/>
                  <a:pt x="15368" y="691515"/>
                </a:cubicBezTo>
                <a:cubicBezTo>
                  <a:pt x="19280" y="689279"/>
                  <a:pt x="20537" y="686066"/>
                  <a:pt x="19140" y="681875"/>
                </a:cubicBezTo>
                <a:cubicBezTo>
                  <a:pt x="17743" y="677684"/>
                  <a:pt x="19559" y="675589"/>
                  <a:pt x="24588" y="675589"/>
                </a:cubicBezTo>
                <a:cubicBezTo>
                  <a:pt x="27941" y="675589"/>
                  <a:pt x="32411" y="672655"/>
                  <a:pt x="37999" y="666788"/>
                </a:cubicBezTo>
                <a:cubicBezTo>
                  <a:pt x="43587" y="660920"/>
                  <a:pt x="46381" y="656031"/>
                  <a:pt x="46381" y="652119"/>
                </a:cubicBezTo>
                <a:cubicBezTo>
                  <a:pt x="46381" y="649325"/>
                  <a:pt x="48057" y="646531"/>
                  <a:pt x="51411" y="643737"/>
                </a:cubicBezTo>
                <a:cubicBezTo>
                  <a:pt x="54763" y="640943"/>
                  <a:pt x="57278" y="642620"/>
                  <a:pt x="58954" y="648766"/>
                </a:cubicBezTo>
                <a:cubicBezTo>
                  <a:pt x="60072" y="654354"/>
                  <a:pt x="62447" y="657288"/>
                  <a:pt x="66079" y="657567"/>
                </a:cubicBezTo>
                <a:cubicBezTo>
                  <a:pt x="69711" y="657847"/>
                  <a:pt x="72924" y="655193"/>
                  <a:pt x="75718" y="649605"/>
                </a:cubicBezTo>
                <a:cubicBezTo>
                  <a:pt x="78512" y="644575"/>
                  <a:pt x="80747" y="641502"/>
                  <a:pt x="82424" y="640384"/>
                </a:cubicBezTo>
                <a:cubicBezTo>
                  <a:pt x="84100" y="639267"/>
                  <a:pt x="90806" y="630885"/>
                  <a:pt x="102541" y="615238"/>
                </a:cubicBezTo>
                <a:cubicBezTo>
                  <a:pt x="110364" y="604062"/>
                  <a:pt x="122238" y="582269"/>
                  <a:pt x="138164" y="549859"/>
                </a:cubicBezTo>
                <a:cubicBezTo>
                  <a:pt x="154090" y="517448"/>
                  <a:pt x="163450" y="494817"/>
                  <a:pt x="166244" y="481965"/>
                </a:cubicBezTo>
                <a:cubicBezTo>
                  <a:pt x="167920" y="475818"/>
                  <a:pt x="165964" y="472744"/>
                  <a:pt x="160376" y="472744"/>
                </a:cubicBezTo>
                <a:cubicBezTo>
                  <a:pt x="154789" y="472744"/>
                  <a:pt x="138863" y="476656"/>
                  <a:pt x="112599" y="484479"/>
                </a:cubicBezTo>
                <a:cubicBezTo>
                  <a:pt x="85218" y="492861"/>
                  <a:pt x="69851" y="497052"/>
                  <a:pt x="66498" y="497052"/>
                </a:cubicBezTo>
                <a:cubicBezTo>
                  <a:pt x="63145" y="497052"/>
                  <a:pt x="55602" y="490626"/>
                  <a:pt x="43866" y="477774"/>
                </a:cubicBezTo>
                <a:cubicBezTo>
                  <a:pt x="32132" y="464921"/>
                  <a:pt x="24588" y="454583"/>
                  <a:pt x="21235" y="446760"/>
                </a:cubicBezTo>
                <a:cubicBezTo>
                  <a:pt x="12853" y="429996"/>
                  <a:pt x="7265" y="416306"/>
                  <a:pt x="4471" y="405688"/>
                </a:cubicBezTo>
                <a:cubicBezTo>
                  <a:pt x="1677" y="395071"/>
                  <a:pt x="280" y="381660"/>
                  <a:pt x="280" y="365455"/>
                </a:cubicBezTo>
                <a:cubicBezTo>
                  <a:pt x="-279" y="350367"/>
                  <a:pt x="1" y="340309"/>
                  <a:pt x="1119" y="335280"/>
                </a:cubicBezTo>
                <a:cubicBezTo>
                  <a:pt x="2236" y="330250"/>
                  <a:pt x="4751" y="324104"/>
                  <a:pt x="8662" y="316839"/>
                </a:cubicBezTo>
                <a:cubicBezTo>
                  <a:pt x="15368" y="305663"/>
                  <a:pt x="19699" y="299516"/>
                  <a:pt x="21654" y="298399"/>
                </a:cubicBezTo>
                <a:cubicBezTo>
                  <a:pt x="23610" y="297281"/>
                  <a:pt x="32132" y="301193"/>
                  <a:pt x="47219" y="310134"/>
                </a:cubicBezTo>
                <a:cubicBezTo>
                  <a:pt x="57278" y="316280"/>
                  <a:pt x="64961" y="320052"/>
                  <a:pt x="70270" y="321449"/>
                </a:cubicBezTo>
                <a:cubicBezTo>
                  <a:pt x="75579" y="322846"/>
                  <a:pt x="84380" y="323545"/>
                  <a:pt x="96673" y="323545"/>
                </a:cubicBezTo>
                <a:cubicBezTo>
                  <a:pt x="110643" y="323545"/>
                  <a:pt x="123216" y="321868"/>
                  <a:pt x="134392" y="318516"/>
                </a:cubicBezTo>
                <a:cubicBezTo>
                  <a:pt x="145568" y="315163"/>
                  <a:pt x="163450" y="307898"/>
                  <a:pt x="188037" y="296722"/>
                </a:cubicBezTo>
                <a:cubicBezTo>
                  <a:pt x="198654" y="292252"/>
                  <a:pt x="205360" y="288480"/>
                  <a:pt x="208154" y="285407"/>
                </a:cubicBezTo>
                <a:cubicBezTo>
                  <a:pt x="210948" y="282333"/>
                  <a:pt x="214301" y="275488"/>
                  <a:pt x="218213" y="264871"/>
                </a:cubicBezTo>
                <a:cubicBezTo>
                  <a:pt x="223241" y="249783"/>
                  <a:pt x="228690" y="228409"/>
                  <a:pt x="234557" y="200748"/>
                </a:cubicBezTo>
                <a:cubicBezTo>
                  <a:pt x="240425" y="173088"/>
                  <a:pt x="245035" y="153949"/>
                  <a:pt x="248387" y="143332"/>
                </a:cubicBezTo>
                <a:cubicBezTo>
                  <a:pt x="253976" y="124333"/>
                  <a:pt x="257328" y="110782"/>
                  <a:pt x="258446" y="102679"/>
                </a:cubicBezTo>
                <a:cubicBezTo>
                  <a:pt x="259563" y="94576"/>
                  <a:pt x="259284" y="85496"/>
                  <a:pt x="257607" y="75438"/>
                </a:cubicBezTo>
                <a:cubicBezTo>
                  <a:pt x="254814" y="62026"/>
                  <a:pt x="252858" y="48895"/>
                  <a:pt x="251741" y="36042"/>
                </a:cubicBezTo>
                <a:cubicBezTo>
                  <a:pt x="250623" y="26543"/>
                  <a:pt x="250623" y="20535"/>
                  <a:pt x="251741" y="18021"/>
                </a:cubicBezTo>
                <a:cubicBezTo>
                  <a:pt x="252858" y="15506"/>
                  <a:pt x="256211" y="12293"/>
                  <a:pt x="261799" y="8382"/>
                </a:cubicBezTo>
                <a:cubicBezTo>
                  <a:pt x="269622" y="2794"/>
                  <a:pt x="278283" y="0"/>
                  <a:pt x="287783"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6600" dirty="0">
              <a:solidFill>
                <a:schemeClr val="accent1"/>
              </a:solidFill>
              <a:latin typeface="李旭科书法" panose="02000603000000000000" pitchFamily="2" charset="-122"/>
              <a:ea typeface="李旭科书法" panose="02000603000000000000" pitchFamily="2" charset="-122"/>
            </a:endParaRPr>
          </a:p>
        </p:txBody>
      </p:sp>
      <p:sp>
        <p:nvSpPr>
          <p:cNvPr id="5" name="矩形 4"/>
          <p:cNvSpPr/>
          <p:nvPr/>
        </p:nvSpPr>
        <p:spPr>
          <a:xfrm>
            <a:off x="1775520" y="4149080"/>
            <a:ext cx="8640960" cy="1766637"/>
          </a:xfrm>
          <a:prstGeom prst="rect">
            <a:avLst/>
          </a:prstGeom>
        </p:spPr>
        <p:txBody>
          <a:bodyPr wrap="square">
            <a:spAutoFit/>
          </a:bodyPr>
          <a:lstStyle/>
          <a:p>
            <a:pPr algn="ctr">
              <a:lnSpc>
                <a:spcPct val="160000"/>
              </a:lnSpc>
            </a:pPr>
            <a:r>
              <a:rPr lang="zh-CN" altLang="en-US" sz="1700" dirty="0">
                <a:solidFill>
                  <a:schemeClr val="tx1">
                    <a:lumMod val="85000"/>
                    <a:lumOff val="15000"/>
                  </a:schemeClr>
                </a:solidFill>
                <a:latin typeface="Microsoft YaHei" panose="020B0503020204020204" pitchFamily="34" charset="-122"/>
                <a:ea typeface="Microsoft YaHei" panose="020B0503020204020204" pitchFamily="34" charset="-122"/>
              </a:rPr>
              <a:t>全党全国各族人民要紧密团结在党中央周围，高举中国特色社会主义伟大旗帜，锐意进取，埋头苦干，为实现推进现代化建设、完成祖国统一、维护世界和平与促进共同发展三大历史任务，为决胜全面建成小康社会、夺取新时代中国特色社会主义伟大胜利、实现中华民族伟大复兴的中国梦、实现人民对美好生活的向往继续奋斗！</a:t>
            </a:r>
          </a:p>
        </p:txBody>
      </p:sp>
      <p:sp>
        <p:nvSpPr>
          <p:cNvPr id="6" name="矩形 5"/>
          <p:cNvSpPr/>
          <p:nvPr/>
        </p:nvSpPr>
        <p:spPr>
          <a:xfrm>
            <a:off x="1775520" y="1484784"/>
            <a:ext cx="8640960" cy="1348061"/>
          </a:xfrm>
          <a:prstGeom prst="rect">
            <a:avLst/>
          </a:prstGeom>
        </p:spPr>
        <p:txBody>
          <a:bodyPr wrap="square">
            <a:spAutoFit/>
          </a:bodyPr>
          <a:lstStyle/>
          <a:p>
            <a:pPr algn="ctr">
              <a:lnSpc>
                <a:spcPct val="160000"/>
              </a:lnSpc>
            </a:pPr>
            <a:r>
              <a:rPr lang="zh-CN" altLang="en-US" sz="1700" dirty="0">
                <a:solidFill>
                  <a:schemeClr val="tx1">
                    <a:lumMod val="85000"/>
                    <a:lumOff val="15000"/>
                  </a:schemeClr>
                </a:solidFill>
                <a:latin typeface="Microsoft YaHei" panose="020B0503020204020204" pitchFamily="34" charset="-122"/>
                <a:ea typeface="Microsoft YaHei" panose="020B0503020204020204" pitchFamily="34" charset="-122"/>
              </a:rPr>
              <a:t>站立在九百六十多万平方公里的广袤土地上，吸吮着五千多年中华民族漫长奋斗积累的文化养分，拥有十三亿多中国人民聚合的磅礴之力，我们走中国特色社会主义道路，具有无比广阔的时代舞台，具有无比深厚的历史底蕴，具有无比强大的前进定力。</a:t>
            </a:r>
          </a:p>
        </p:txBody>
      </p:sp>
    </p:spTree>
    <p:extLst>
      <p:ext uri="{BB962C8B-B14F-4D97-AF65-F5344CB8AC3E}">
        <p14:creationId xmlns:p14="http://schemas.microsoft.com/office/powerpoint/2010/main" val="29729210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iterate type="lt">
                                    <p:tmPct val="2000"/>
                                  </p:iterate>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750"/>
                                        <p:tgtEl>
                                          <p:spTgt spid="6"/>
                                        </p:tgtEl>
                                      </p:cBhvr>
                                    </p:animEffect>
                                  </p:childTnLst>
                                </p:cTn>
                              </p:par>
                            </p:childTnLst>
                          </p:cTn>
                        </p:par>
                        <p:par>
                          <p:cTn id="8" fill="hold">
                            <p:stCondLst>
                              <p:cond delay="2400"/>
                            </p:stCondLst>
                            <p:childTnLst>
                              <p:par>
                                <p:cTn id="9" presetID="5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Scale>
                                      <p:cBhvr>
                                        <p:cTn id="11"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7"/>
                                        </p:tgtEl>
                                        <p:attrNameLst>
                                          <p:attrName>ppt_x</p:attrName>
                                          <p:attrName>ppt_y</p:attrName>
                                        </p:attrNameLst>
                                      </p:cBhvr>
                                    </p:animMotion>
                                    <p:animEffect transition="in" filter="fade">
                                      <p:cBhvr>
                                        <p:cTn id="13" dur="1000"/>
                                        <p:tgtEl>
                                          <p:spTgt spid="7"/>
                                        </p:tgtEl>
                                      </p:cBhvr>
                                    </p:animEffect>
                                  </p:childTnLst>
                                </p:cTn>
                              </p:par>
                            </p:childTnLst>
                          </p:cTn>
                        </p:par>
                        <p:par>
                          <p:cTn id="14" fill="hold">
                            <p:stCondLst>
                              <p:cond delay="3400"/>
                            </p:stCondLst>
                            <p:childTnLst>
                              <p:par>
                                <p:cTn id="15" presetID="14" presetClass="entr" presetSubtype="10" fill="hold" grpId="0" nodeType="afterEffect">
                                  <p:stCondLst>
                                    <p:cond delay="0"/>
                                  </p:stCondLst>
                                  <p:iterate type="lt">
                                    <p:tmPct val="2000"/>
                                  </p:iterate>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p:bldP spid="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43872" y="3008068"/>
            <a:ext cx="6480720" cy="861774"/>
          </a:xfrm>
          <a:prstGeom prst="rect">
            <a:avLst/>
          </a:prstGeom>
          <a:noFill/>
        </p:spPr>
        <p:txBody>
          <a:bodyPr wrap="square" rtlCol="0">
            <a:spAutoFit/>
          </a:bodyPr>
          <a:lstStyle/>
          <a:p>
            <a:r>
              <a:rPr lang="zh-CN" altLang="en-US" sz="5000" b="1" spc="800" dirty="0" smtClean="0">
                <a:solidFill>
                  <a:schemeClr val="accent1"/>
                </a:solidFill>
              </a:rPr>
              <a:t>党的十九大</a:t>
            </a:r>
            <a:r>
              <a:rPr lang="zh-CN" altLang="en-US" sz="5000" b="1" spc="800" dirty="0">
                <a:solidFill>
                  <a:schemeClr val="accent1"/>
                </a:solidFill>
              </a:rPr>
              <a:t>报告</a:t>
            </a:r>
          </a:p>
        </p:txBody>
      </p:sp>
      <p:sp>
        <p:nvSpPr>
          <p:cNvPr id="3" name="文本框 2"/>
          <p:cNvSpPr txBox="1"/>
          <p:nvPr/>
        </p:nvSpPr>
        <p:spPr>
          <a:xfrm>
            <a:off x="7431998" y="3889204"/>
            <a:ext cx="3965591" cy="728533"/>
          </a:xfrm>
          <a:prstGeom prst="rect">
            <a:avLst/>
          </a:prstGeom>
          <a:noFill/>
        </p:spPr>
        <p:txBody>
          <a:bodyPr wrap="square" rtlCol="0">
            <a:spAutoFit/>
          </a:bodyPr>
          <a:lstStyle/>
          <a:p>
            <a:pPr>
              <a:lnSpc>
                <a:spcPct val="120000"/>
              </a:lnSpc>
            </a:pPr>
            <a:r>
              <a:rPr lang="zh-CN" altLang="en-US" dirty="0" smtClean="0">
                <a:solidFill>
                  <a:schemeClr val="tx1">
                    <a:lumMod val="75000"/>
                    <a:lumOff val="25000"/>
                  </a:schemeClr>
                </a:solidFill>
              </a:rPr>
              <a:t>中国共产党第十九次</a:t>
            </a:r>
            <a:endParaRPr lang="en-US" altLang="zh-CN" dirty="0" smtClean="0">
              <a:solidFill>
                <a:schemeClr val="tx1">
                  <a:lumMod val="75000"/>
                  <a:lumOff val="25000"/>
                </a:schemeClr>
              </a:solidFill>
            </a:endParaRPr>
          </a:p>
          <a:p>
            <a:pPr>
              <a:lnSpc>
                <a:spcPct val="120000"/>
              </a:lnSpc>
            </a:pPr>
            <a:r>
              <a:rPr lang="zh-CN" altLang="en-US" dirty="0" smtClean="0">
                <a:solidFill>
                  <a:schemeClr val="tx1">
                    <a:lumMod val="75000"/>
                    <a:lumOff val="25000"/>
                  </a:schemeClr>
                </a:solidFill>
              </a:rPr>
              <a:t>全国代表大会</a:t>
            </a:r>
            <a:endParaRPr lang="zh-CN" altLang="en-US" dirty="0">
              <a:solidFill>
                <a:schemeClr val="tx1">
                  <a:lumMod val="75000"/>
                  <a:lumOff val="25000"/>
                </a:schemeClr>
              </a:solidFill>
            </a:endParaRPr>
          </a:p>
        </p:txBody>
      </p:sp>
      <p:grpSp>
        <p:nvGrpSpPr>
          <p:cNvPr id="4" name="组合 3"/>
          <p:cNvGrpSpPr/>
          <p:nvPr/>
        </p:nvGrpSpPr>
        <p:grpSpPr>
          <a:xfrm>
            <a:off x="3692858" y="4014516"/>
            <a:ext cx="3555270" cy="472621"/>
            <a:chOff x="3517407" y="3910828"/>
            <a:chExt cx="3555270" cy="472621"/>
          </a:xfrm>
        </p:grpSpPr>
        <p:sp>
          <p:nvSpPr>
            <p:cNvPr id="5" name="文本框 4"/>
            <p:cNvSpPr txBox="1"/>
            <p:nvPr/>
          </p:nvSpPr>
          <p:spPr>
            <a:xfrm>
              <a:off x="3517407" y="3910828"/>
              <a:ext cx="472621" cy="472621"/>
            </a:xfrm>
            <a:custGeom>
              <a:avLst/>
              <a:gdLst>
                <a:gd name="connsiteX0" fmla="*/ 279262 w 472621"/>
                <a:gd name="connsiteY0" fmla="*/ 142318 h 472621"/>
                <a:gd name="connsiteX1" fmla="*/ 304225 w 472621"/>
                <a:gd name="connsiteY1" fmla="*/ 142318 h 472621"/>
                <a:gd name="connsiteX2" fmla="*/ 304225 w 472621"/>
                <a:gd name="connsiteY2" fmla="*/ 233489 h 472621"/>
                <a:gd name="connsiteX3" fmla="*/ 303140 w 472621"/>
                <a:gd name="connsiteY3" fmla="*/ 232403 h 472621"/>
                <a:gd name="connsiteX4" fmla="*/ 299883 w 472621"/>
                <a:gd name="connsiteY4" fmla="*/ 229147 h 472621"/>
                <a:gd name="connsiteX5" fmla="*/ 286859 w 472621"/>
                <a:gd name="connsiteY5" fmla="*/ 226977 h 472621"/>
                <a:gd name="connsiteX6" fmla="*/ 279262 w 472621"/>
                <a:gd name="connsiteY6" fmla="*/ 231318 h 472621"/>
                <a:gd name="connsiteX7" fmla="*/ 272749 w 472621"/>
                <a:gd name="connsiteY7" fmla="*/ 221550 h 472621"/>
                <a:gd name="connsiteX8" fmla="*/ 272749 w 472621"/>
                <a:gd name="connsiteY8" fmla="*/ 158599 h 472621"/>
                <a:gd name="connsiteX9" fmla="*/ 276006 w 472621"/>
                <a:gd name="connsiteY9" fmla="*/ 148831 h 472621"/>
                <a:gd name="connsiteX10" fmla="*/ 279262 w 472621"/>
                <a:gd name="connsiteY10" fmla="*/ 142318 h 472621"/>
                <a:gd name="connsiteX11" fmla="*/ 224994 w 472621"/>
                <a:gd name="connsiteY11" fmla="*/ 142318 h 472621"/>
                <a:gd name="connsiteX12" fmla="*/ 234762 w 472621"/>
                <a:gd name="connsiteY12" fmla="*/ 142318 h 472621"/>
                <a:gd name="connsiteX13" fmla="*/ 234762 w 472621"/>
                <a:gd name="connsiteY13" fmla="*/ 233489 h 472621"/>
                <a:gd name="connsiteX14" fmla="*/ 260810 w 472621"/>
                <a:gd name="connsiteY14" fmla="*/ 264964 h 472621"/>
                <a:gd name="connsiteX15" fmla="*/ 282518 w 472621"/>
                <a:gd name="connsiteY15" fmla="*/ 264964 h 472621"/>
                <a:gd name="connsiteX16" fmla="*/ 300969 w 472621"/>
                <a:gd name="connsiteY16" fmla="*/ 262793 h 472621"/>
                <a:gd name="connsiteX17" fmla="*/ 304225 w 472621"/>
                <a:gd name="connsiteY17" fmla="*/ 261708 h 472621"/>
                <a:gd name="connsiteX18" fmla="*/ 304225 w 472621"/>
                <a:gd name="connsiteY18" fmla="*/ 304037 h 472621"/>
                <a:gd name="connsiteX19" fmla="*/ 158786 w 472621"/>
                <a:gd name="connsiteY19" fmla="*/ 304037 h 472621"/>
                <a:gd name="connsiteX20" fmla="*/ 158786 w 472621"/>
                <a:gd name="connsiteY20" fmla="*/ 280160 h 472621"/>
                <a:gd name="connsiteX21" fmla="*/ 160957 w 472621"/>
                <a:gd name="connsiteY21" fmla="*/ 279074 h 472621"/>
                <a:gd name="connsiteX22" fmla="*/ 224994 w 472621"/>
                <a:gd name="connsiteY22" fmla="*/ 142318 h 472621"/>
                <a:gd name="connsiteX23" fmla="*/ 164213 w 472621"/>
                <a:gd name="connsiteY23" fmla="*/ 142318 h 472621"/>
                <a:gd name="connsiteX24" fmla="*/ 185921 w 472621"/>
                <a:gd name="connsiteY24" fmla="*/ 142318 h 472621"/>
                <a:gd name="connsiteX25" fmla="*/ 158786 w 472621"/>
                <a:gd name="connsiteY25" fmla="*/ 270391 h 472621"/>
                <a:gd name="connsiteX26" fmla="*/ 158786 w 472621"/>
                <a:gd name="connsiteY26" fmla="*/ 147745 h 472621"/>
                <a:gd name="connsiteX27" fmla="*/ 164213 w 472621"/>
                <a:gd name="connsiteY27" fmla="*/ 142318 h 472621"/>
                <a:gd name="connsiteX28" fmla="*/ 316164 w 472621"/>
                <a:gd name="connsiteY28" fmla="*/ 117355 h 472621"/>
                <a:gd name="connsiteX29" fmla="*/ 299883 w 472621"/>
                <a:gd name="connsiteY29" fmla="*/ 133636 h 472621"/>
                <a:gd name="connsiteX30" fmla="*/ 165298 w 472621"/>
                <a:gd name="connsiteY30" fmla="*/ 133636 h 472621"/>
                <a:gd name="connsiteX31" fmla="*/ 124055 w 472621"/>
                <a:gd name="connsiteY31" fmla="*/ 120611 h 472621"/>
                <a:gd name="connsiteX32" fmla="*/ 115372 w 472621"/>
                <a:gd name="connsiteY32" fmla="*/ 120611 h 472621"/>
                <a:gd name="connsiteX33" fmla="*/ 114287 w 472621"/>
                <a:gd name="connsiteY33" fmla="*/ 128208 h 472621"/>
                <a:gd name="connsiteX34" fmla="*/ 118628 w 472621"/>
                <a:gd name="connsiteY34" fmla="*/ 177050 h 472621"/>
                <a:gd name="connsiteX35" fmla="*/ 114287 w 472621"/>
                <a:gd name="connsiteY35" fmla="*/ 329000 h 472621"/>
                <a:gd name="connsiteX36" fmla="*/ 126225 w 472621"/>
                <a:gd name="connsiteY36" fmla="*/ 340939 h 472621"/>
                <a:gd name="connsiteX37" fmla="*/ 146848 w 472621"/>
                <a:gd name="connsiteY37" fmla="*/ 336598 h 472621"/>
                <a:gd name="connsiteX38" fmla="*/ 158786 w 472621"/>
                <a:gd name="connsiteY38" fmla="*/ 321403 h 472621"/>
                <a:gd name="connsiteX39" fmla="*/ 158786 w 472621"/>
                <a:gd name="connsiteY39" fmla="*/ 312720 h 472621"/>
                <a:gd name="connsiteX40" fmla="*/ 304225 w 472621"/>
                <a:gd name="connsiteY40" fmla="*/ 312720 h 472621"/>
                <a:gd name="connsiteX41" fmla="*/ 304225 w 472621"/>
                <a:gd name="connsiteY41" fmla="*/ 326830 h 472621"/>
                <a:gd name="connsiteX42" fmla="*/ 315078 w 472621"/>
                <a:gd name="connsiteY42" fmla="*/ 335513 h 472621"/>
                <a:gd name="connsiteX43" fmla="*/ 325932 w 472621"/>
                <a:gd name="connsiteY43" fmla="*/ 333342 h 472621"/>
                <a:gd name="connsiteX44" fmla="*/ 341127 w 472621"/>
                <a:gd name="connsiteY44" fmla="*/ 329000 h 472621"/>
                <a:gd name="connsiteX45" fmla="*/ 349810 w 472621"/>
                <a:gd name="connsiteY45" fmla="*/ 315976 h 472621"/>
                <a:gd name="connsiteX46" fmla="*/ 345469 w 472621"/>
                <a:gd name="connsiteY46" fmla="*/ 161855 h 472621"/>
                <a:gd name="connsiteX47" fmla="*/ 350895 w 472621"/>
                <a:gd name="connsiteY47" fmla="*/ 152087 h 472621"/>
                <a:gd name="connsiteX48" fmla="*/ 354151 w 472621"/>
                <a:gd name="connsiteY48" fmla="*/ 143404 h 472621"/>
                <a:gd name="connsiteX49" fmla="*/ 316164 w 472621"/>
                <a:gd name="connsiteY49" fmla="*/ 117355 h 472621"/>
                <a:gd name="connsiteX50" fmla="*/ 236311 w 472621"/>
                <a:gd name="connsiteY50" fmla="*/ 0 h 472621"/>
                <a:gd name="connsiteX51" fmla="*/ 472621 w 472621"/>
                <a:gd name="connsiteY51" fmla="*/ 236311 h 472621"/>
                <a:gd name="connsiteX52" fmla="*/ 236311 w 472621"/>
                <a:gd name="connsiteY52" fmla="*/ 472621 h 472621"/>
                <a:gd name="connsiteX53" fmla="*/ 0 w 472621"/>
                <a:gd name="connsiteY53" fmla="*/ 236311 h 472621"/>
                <a:gd name="connsiteX54" fmla="*/ 236311 w 472621"/>
                <a:gd name="connsiteY54" fmla="*/ 0 h 472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72621" h="472621">
                  <a:moveTo>
                    <a:pt x="279262" y="142318"/>
                  </a:moveTo>
                  <a:lnTo>
                    <a:pt x="304225" y="142318"/>
                  </a:lnTo>
                  <a:lnTo>
                    <a:pt x="304225" y="233489"/>
                  </a:lnTo>
                  <a:cubicBezTo>
                    <a:pt x="304225" y="233489"/>
                    <a:pt x="303863" y="233127"/>
                    <a:pt x="303140" y="232403"/>
                  </a:cubicBezTo>
                  <a:cubicBezTo>
                    <a:pt x="301693" y="230956"/>
                    <a:pt x="300607" y="229871"/>
                    <a:pt x="299883" y="229147"/>
                  </a:cubicBezTo>
                  <a:cubicBezTo>
                    <a:pt x="295542" y="222635"/>
                    <a:pt x="291201" y="221912"/>
                    <a:pt x="286859" y="226977"/>
                  </a:cubicBezTo>
                  <a:cubicBezTo>
                    <a:pt x="284688" y="229871"/>
                    <a:pt x="282156" y="231318"/>
                    <a:pt x="279262" y="231318"/>
                  </a:cubicBezTo>
                  <a:cubicBezTo>
                    <a:pt x="274196" y="232041"/>
                    <a:pt x="272026" y="228785"/>
                    <a:pt x="272749" y="221550"/>
                  </a:cubicBezTo>
                  <a:lnTo>
                    <a:pt x="272749" y="158599"/>
                  </a:lnTo>
                  <a:cubicBezTo>
                    <a:pt x="272749" y="154257"/>
                    <a:pt x="273835" y="151001"/>
                    <a:pt x="276006" y="148831"/>
                  </a:cubicBezTo>
                  <a:cubicBezTo>
                    <a:pt x="278176" y="147383"/>
                    <a:pt x="279262" y="145213"/>
                    <a:pt x="279262" y="142318"/>
                  </a:cubicBezTo>
                  <a:close/>
                  <a:moveTo>
                    <a:pt x="224994" y="142318"/>
                  </a:moveTo>
                  <a:lnTo>
                    <a:pt x="234762" y="142318"/>
                  </a:lnTo>
                  <a:lnTo>
                    <a:pt x="234762" y="233489"/>
                  </a:lnTo>
                  <a:cubicBezTo>
                    <a:pt x="234038" y="255196"/>
                    <a:pt x="242721" y="265688"/>
                    <a:pt x="260810" y="264964"/>
                  </a:cubicBezTo>
                  <a:cubicBezTo>
                    <a:pt x="267323" y="265688"/>
                    <a:pt x="274558" y="265688"/>
                    <a:pt x="282518" y="264964"/>
                  </a:cubicBezTo>
                  <a:cubicBezTo>
                    <a:pt x="287583" y="264964"/>
                    <a:pt x="293733" y="264241"/>
                    <a:pt x="300969" y="262793"/>
                  </a:cubicBezTo>
                  <a:cubicBezTo>
                    <a:pt x="302416" y="262070"/>
                    <a:pt x="303501" y="261708"/>
                    <a:pt x="304225" y="261708"/>
                  </a:cubicBezTo>
                  <a:lnTo>
                    <a:pt x="304225" y="304037"/>
                  </a:lnTo>
                  <a:lnTo>
                    <a:pt x="158786" y="304037"/>
                  </a:lnTo>
                  <a:lnTo>
                    <a:pt x="158786" y="280160"/>
                  </a:lnTo>
                  <a:cubicBezTo>
                    <a:pt x="159510" y="280160"/>
                    <a:pt x="160234" y="279798"/>
                    <a:pt x="160957" y="279074"/>
                  </a:cubicBezTo>
                  <a:cubicBezTo>
                    <a:pt x="204371" y="260985"/>
                    <a:pt x="225717" y="215399"/>
                    <a:pt x="224994" y="142318"/>
                  </a:cubicBezTo>
                  <a:close/>
                  <a:moveTo>
                    <a:pt x="164213" y="142318"/>
                  </a:moveTo>
                  <a:lnTo>
                    <a:pt x="185921" y="142318"/>
                  </a:lnTo>
                  <a:cubicBezTo>
                    <a:pt x="187368" y="195863"/>
                    <a:pt x="178323" y="238554"/>
                    <a:pt x="158786" y="270391"/>
                  </a:cubicBezTo>
                  <a:lnTo>
                    <a:pt x="158786" y="147745"/>
                  </a:lnTo>
                  <a:cubicBezTo>
                    <a:pt x="158786" y="143404"/>
                    <a:pt x="160595" y="141595"/>
                    <a:pt x="164213" y="142318"/>
                  </a:cubicBezTo>
                  <a:close/>
                  <a:moveTo>
                    <a:pt x="316164" y="117355"/>
                  </a:moveTo>
                  <a:cubicBezTo>
                    <a:pt x="311822" y="118079"/>
                    <a:pt x="306396" y="123505"/>
                    <a:pt x="299883" y="133636"/>
                  </a:cubicBezTo>
                  <a:lnTo>
                    <a:pt x="165298" y="133636"/>
                  </a:lnTo>
                  <a:cubicBezTo>
                    <a:pt x="147933" y="126400"/>
                    <a:pt x="134185" y="122058"/>
                    <a:pt x="124055" y="120611"/>
                  </a:cubicBezTo>
                  <a:cubicBezTo>
                    <a:pt x="119713" y="119164"/>
                    <a:pt x="116819" y="119164"/>
                    <a:pt x="115372" y="120611"/>
                  </a:cubicBezTo>
                  <a:cubicBezTo>
                    <a:pt x="113925" y="122058"/>
                    <a:pt x="113563" y="124590"/>
                    <a:pt x="114287" y="128208"/>
                  </a:cubicBezTo>
                  <a:cubicBezTo>
                    <a:pt x="117181" y="144127"/>
                    <a:pt x="118628" y="160408"/>
                    <a:pt x="118628" y="177050"/>
                  </a:cubicBezTo>
                  <a:cubicBezTo>
                    <a:pt x="118628" y="241448"/>
                    <a:pt x="117181" y="292099"/>
                    <a:pt x="114287" y="329000"/>
                  </a:cubicBezTo>
                  <a:cubicBezTo>
                    <a:pt x="113563" y="338407"/>
                    <a:pt x="117543" y="342387"/>
                    <a:pt x="126225" y="340939"/>
                  </a:cubicBezTo>
                  <a:cubicBezTo>
                    <a:pt x="137079" y="338769"/>
                    <a:pt x="143953" y="337322"/>
                    <a:pt x="146848" y="336598"/>
                  </a:cubicBezTo>
                  <a:cubicBezTo>
                    <a:pt x="155531" y="334428"/>
                    <a:pt x="159510" y="329362"/>
                    <a:pt x="158786" y="321403"/>
                  </a:cubicBezTo>
                  <a:lnTo>
                    <a:pt x="158786" y="312720"/>
                  </a:lnTo>
                  <a:lnTo>
                    <a:pt x="304225" y="312720"/>
                  </a:lnTo>
                  <a:lnTo>
                    <a:pt x="304225" y="326830"/>
                  </a:lnTo>
                  <a:cubicBezTo>
                    <a:pt x="303501" y="334066"/>
                    <a:pt x="307119" y="336960"/>
                    <a:pt x="315078" y="335513"/>
                  </a:cubicBezTo>
                  <a:cubicBezTo>
                    <a:pt x="317250" y="334789"/>
                    <a:pt x="320867" y="334066"/>
                    <a:pt x="325932" y="333342"/>
                  </a:cubicBezTo>
                  <a:cubicBezTo>
                    <a:pt x="333892" y="331171"/>
                    <a:pt x="338956" y="329725"/>
                    <a:pt x="341127" y="329000"/>
                  </a:cubicBezTo>
                  <a:cubicBezTo>
                    <a:pt x="347639" y="326830"/>
                    <a:pt x="350534" y="322489"/>
                    <a:pt x="349810" y="315976"/>
                  </a:cubicBezTo>
                  <a:cubicBezTo>
                    <a:pt x="347639" y="263155"/>
                    <a:pt x="346192" y="211782"/>
                    <a:pt x="345469" y="161855"/>
                  </a:cubicBezTo>
                  <a:cubicBezTo>
                    <a:pt x="345469" y="158237"/>
                    <a:pt x="347277" y="154981"/>
                    <a:pt x="350895" y="152087"/>
                  </a:cubicBezTo>
                  <a:cubicBezTo>
                    <a:pt x="354513" y="149916"/>
                    <a:pt x="355599" y="147021"/>
                    <a:pt x="354151" y="143404"/>
                  </a:cubicBezTo>
                  <a:cubicBezTo>
                    <a:pt x="342574" y="131103"/>
                    <a:pt x="329912" y="122420"/>
                    <a:pt x="316164" y="117355"/>
                  </a:cubicBezTo>
                  <a:close/>
                  <a:moveTo>
                    <a:pt x="236311" y="0"/>
                  </a:moveTo>
                  <a:cubicBezTo>
                    <a:pt x="366820" y="0"/>
                    <a:pt x="472621" y="105800"/>
                    <a:pt x="472621" y="236311"/>
                  </a:cubicBezTo>
                  <a:cubicBezTo>
                    <a:pt x="472621" y="366821"/>
                    <a:pt x="366820" y="472621"/>
                    <a:pt x="236311" y="472621"/>
                  </a:cubicBezTo>
                  <a:cubicBezTo>
                    <a:pt x="105800" y="472621"/>
                    <a:pt x="0" y="366821"/>
                    <a:pt x="0" y="236311"/>
                  </a:cubicBezTo>
                  <a:cubicBezTo>
                    <a:pt x="0" y="105800"/>
                    <a:pt x="105800" y="0"/>
                    <a:pt x="236311"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3000" dirty="0">
                <a:latin typeface="方正粗宋简体" panose="03000509000000000000" pitchFamily="65" charset="-122"/>
                <a:ea typeface="方正粗宋简体" panose="03000509000000000000" pitchFamily="65" charset="-122"/>
              </a:endParaRPr>
            </a:p>
          </p:txBody>
        </p:sp>
        <p:sp>
          <p:nvSpPr>
            <p:cNvPr id="6" name="文本框 5"/>
            <p:cNvSpPr txBox="1"/>
            <p:nvPr/>
          </p:nvSpPr>
          <p:spPr>
            <a:xfrm>
              <a:off x="4031182" y="3910828"/>
              <a:ext cx="472620" cy="472621"/>
            </a:xfrm>
            <a:custGeom>
              <a:avLst/>
              <a:gdLst>
                <a:gd name="connsiteX0" fmla="*/ 236310 w 472620"/>
                <a:gd name="connsiteY0" fmla="*/ 0 h 472621"/>
                <a:gd name="connsiteX1" fmla="*/ 472620 w 472620"/>
                <a:gd name="connsiteY1" fmla="*/ 236311 h 472621"/>
                <a:gd name="connsiteX2" fmla="*/ 236310 w 472620"/>
                <a:gd name="connsiteY2" fmla="*/ 472621 h 472621"/>
                <a:gd name="connsiteX3" fmla="*/ 0 w 472620"/>
                <a:gd name="connsiteY3" fmla="*/ 236311 h 472621"/>
                <a:gd name="connsiteX4" fmla="*/ 236310 w 472620"/>
                <a:gd name="connsiteY4" fmla="*/ 0 h 472621"/>
                <a:gd name="connsiteX5" fmla="*/ 212344 w 472620"/>
                <a:gd name="connsiteY5" fmla="*/ 90221 h 472621"/>
                <a:gd name="connsiteX6" fmla="*/ 202575 w 472620"/>
                <a:gd name="connsiteY6" fmla="*/ 95648 h 472621"/>
                <a:gd name="connsiteX7" fmla="*/ 100552 w 472620"/>
                <a:gd name="connsiteY7" fmla="*/ 235659 h 472621"/>
                <a:gd name="connsiteX8" fmla="*/ 99466 w 472620"/>
                <a:gd name="connsiteY8" fmla="*/ 242172 h 472621"/>
                <a:gd name="connsiteX9" fmla="*/ 103808 w 472620"/>
                <a:gd name="connsiteY9" fmla="*/ 242172 h 472621"/>
                <a:gd name="connsiteX10" fmla="*/ 241648 w 472620"/>
                <a:gd name="connsiteY10" fmla="*/ 131465 h 472621"/>
                <a:gd name="connsiteX11" fmla="*/ 331734 w 472620"/>
                <a:gd name="connsiteY11" fmla="*/ 241087 h 472621"/>
                <a:gd name="connsiteX12" fmla="*/ 342587 w 472620"/>
                <a:gd name="connsiteY12" fmla="*/ 238916 h 472621"/>
                <a:gd name="connsiteX13" fmla="*/ 367551 w 472620"/>
                <a:gd name="connsiteY13" fmla="*/ 211782 h 472621"/>
                <a:gd name="connsiteX14" fmla="*/ 372977 w 472620"/>
                <a:gd name="connsiteY14" fmla="*/ 207440 h 472621"/>
                <a:gd name="connsiteX15" fmla="*/ 368636 w 472620"/>
                <a:gd name="connsiteY15" fmla="*/ 203099 h 472621"/>
                <a:gd name="connsiteX16" fmla="*/ 248161 w 472620"/>
                <a:gd name="connsiteY16" fmla="*/ 121697 h 472621"/>
                <a:gd name="connsiteX17" fmla="*/ 254673 w 472620"/>
                <a:gd name="connsiteY17" fmla="*/ 118441 h 472621"/>
                <a:gd name="connsiteX18" fmla="*/ 262271 w 472620"/>
                <a:gd name="connsiteY18" fmla="*/ 113013 h 472621"/>
                <a:gd name="connsiteX19" fmla="*/ 257929 w 472620"/>
                <a:gd name="connsiteY19" fmla="*/ 105416 h 472621"/>
                <a:gd name="connsiteX20" fmla="*/ 212344 w 472620"/>
                <a:gd name="connsiteY20" fmla="*/ 90221 h 472621"/>
                <a:gd name="connsiteX21" fmla="*/ 209630 w 472620"/>
                <a:gd name="connsiteY21" fmla="*/ 176779 h 472621"/>
                <a:gd name="connsiteX22" fmla="*/ 206917 w 472620"/>
                <a:gd name="connsiteY22" fmla="*/ 178135 h 472621"/>
                <a:gd name="connsiteX23" fmla="*/ 206917 w 472620"/>
                <a:gd name="connsiteY23" fmla="*/ 186819 h 472621"/>
                <a:gd name="connsiteX24" fmla="*/ 210173 w 472620"/>
                <a:gd name="connsiteY24" fmla="*/ 233489 h 472621"/>
                <a:gd name="connsiteX25" fmla="*/ 210173 w 472620"/>
                <a:gd name="connsiteY25" fmla="*/ 249769 h 472621"/>
                <a:gd name="connsiteX26" fmla="*/ 206917 w 472620"/>
                <a:gd name="connsiteY26" fmla="*/ 340939 h 472621"/>
                <a:gd name="connsiteX27" fmla="*/ 221027 w 472620"/>
                <a:gd name="connsiteY27" fmla="*/ 361562 h 472621"/>
                <a:gd name="connsiteX28" fmla="*/ 243819 w 472620"/>
                <a:gd name="connsiteY28" fmla="*/ 355049 h 472621"/>
                <a:gd name="connsiteX29" fmla="*/ 255758 w 472620"/>
                <a:gd name="connsiteY29" fmla="*/ 335513 h 472621"/>
                <a:gd name="connsiteX30" fmla="*/ 253587 w 472620"/>
                <a:gd name="connsiteY30" fmla="*/ 246513 h 472621"/>
                <a:gd name="connsiteX31" fmla="*/ 253587 w 472620"/>
                <a:gd name="connsiteY31" fmla="*/ 208525 h 472621"/>
                <a:gd name="connsiteX32" fmla="*/ 259014 w 472620"/>
                <a:gd name="connsiteY32" fmla="*/ 197672 h 472621"/>
                <a:gd name="connsiteX33" fmla="*/ 263356 w 472620"/>
                <a:gd name="connsiteY33" fmla="*/ 191160 h 472621"/>
                <a:gd name="connsiteX34" fmla="*/ 256843 w 472620"/>
                <a:gd name="connsiteY34" fmla="*/ 184648 h 472621"/>
                <a:gd name="connsiteX35" fmla="*/ 215599 w 472620"/>
                <a:gd name="connsiteY35" fmla="*/ 177050 h 472621"/>
                <a:gd name="connsiteX36" fmla="*/ 209630 w 472620"/>
                <a:gd name="connsiteY36" fmla="*/ 176779 h 472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72620" h="472621">
                  <a:moveTo>
                    <a:pt x="236310" y="0"/>
                  </a:moveTo>
                  <a:cubicBezTo>
                    <a:pt x="366821" y="0"/>
                    <a:pt x="472620" y="105800"/>
                    <a:pt x="472620" y="236311"/>
                  </a:cubicBezTo>
                  <a:cubicBezTo>
                    <a:pt x="472620" y="366821"/>
                    <a:pt x="366821" y="472621"/>
                    <a:pt x="236310" y="472621"/>
                  </a:cubicBezTo>
                  <a:cubicBezTo>
                    <a:pt x="105799" y="472621"/>
                    <a:pt x="0" y="366821"/>
                    <a:pt x="0" y="236311"/>
                  </a:cubicBezTo>
                  <a:cubicBezTo>
                    <a:pt x="0" y="105800"/>
                    <a:pt x="105799" y="0"/>
                    <a:pt x="236310" y="0"/>
                  </a:cubicBezTo>
                  <a:close/>
                  <a:moveTo>
                    <a:pt x="212344" y="90221"/>
                  </a:moveTo>
                  <a:cubicBezTo>
                    <a:pt x="208003" y="89497"/>
                    <a:pt x="204746" y="91306"/>
                    <a:pt x="202575" y="95648"/>
                  </a:cubicBezTo>
                  <a:cubicBezTo>
                    <a:pt x="185210" y="145575"/>
                    <a:pt x="151202" y="192245"/>
                    <a:pt x="100552" y="235659"/>
                  </a:cubicBezTo>
                  <a:cubicBezTo>
                    <a:pt x="99104" y="237830"/>
                    <a:pt x="98742" y="240001"/>
                    <a:pt x="99466" y="242172"/>
                  </a:cubicBezTo>
                  <a:cubicBezTo>
                    <a:pt x="100190" y="243619"/>
                    <a:pt x="101637" y="243619"/>
                    <a:pt x="103808" y="242172"/>
                  </a:cubicBezTo>
                  <a:cubicBezTo>
                    <a:pt x="166759" y="213953"/>
                    <a:pt x="212706" y="177050"/>
                    <a:pt x="241648" y="131465"/>
                  </a:cubicBezTo>
                  <a:cubicBezTo>
                    <a:pt x="256843" y="182838"/>
                    <a:pt x="286872" y="219379"/>
                    <a:pt x="331734" y="241087"/>
                  </a:cubicBezTo>
                  <a:cubicBezTo>
                    <a:pt x="336799" y="243980"/>
                    <a:pt x="340417" y="243257"/>
                    <a:pt x="342587" y="238916"/>
                  </a:cubicBezTo>
                  <a:cubicBezTo>
                    <a:pt x="348376" y="226615"/>
                    <a:pt x="356697" y="217571"/>
                    <a:pt x="367551" y="211782"/>
                  </a:cubicBezTo>
                  <a:cubicBezTo>
                    <a:pt x="371892" y="210335"/>
                    <a:pt x="373701" y="208887"/>
                    <a:pt x="372977" y="207440"/>
                  </a:cubicBezTo>
                  <a:cubicBezTo>
                    <a:pt x="372977" y="205269"/>
                    <a:pt x="371530" y="203822"/>
                    <a:pt x="368636" y="203099"/>
                  </a:cubicBezTo>
                  <a:cubicBezTo>
                    <a:pt x="321603" y="190798"/>
                    <a:pt x="281445" y="163664"/>
                    <a:pt x="248161" y="121697"/>
                  </a:cubicBezTo>
                  <a:cubicBezTo>
                    <a:pt x="250332" y="119526"/>
                    <a:pt x="252502" y="118441"/>
                    <a:pt x="254673" y="118441"/>
                  </a:cubicBezTo>
                  <a:cubicBezTo>
                    <a:pt x="259014" y="117717"/>
                    <a:pt x="261546" y="115908"/>
                    <a:pt x="262271" y="113013"/>
                  </a:cubicBezTo>
                  <a:cubicBezTo>
                    <a:pt x="262994" y="109395"/>
                    <a:pt x="261546" y="106863"/>
                    <a:pt x="257929" y="105416"/>
                  </a:cubicBezTo>
                  <a:cubicBezTo>
                    <a:pt x="240563" y="98904"/>
                    <a:pt x="225368" y="93839"/>
                    <a:pt x="212344" y="90221"/>
                  </a:cubicBezTo>
                  <a:close/>
                  <a:moveTo>
                    <a:pt x="209630" y="176779"/>
                  </a:moveTo>
                  <a:cubicBezTo>
                    <a:pt x="208183" y="176960"/>
                    <a:pt x="207278" y="177412"/>
                    <a:pt x="206917" y="178135"/>
                  </a:cubicBezTo>
                  <a:cubicBezTo>
                    <a:pt x="205470" y="179583"/>
                    <a:pt x="205470" y="182476"/>
                    <a:pt x="206917" y="186819"/>
                  </a:cubicBezTo>
                  <a:cubicBezTo>
                    <a:pt x="209088" y="203461"/>
                    <a:pt x="210173" y="219017"/>
                    <a:pt x="210173" y="233489"/>
                  </a:cubicBezTo>
                  <a:lnTo>
                    <a:pt x="210173" y="249769"/>
                  </a:lnTo>
                  <a:cubicBezTo>
                    <a:pt x="210173" y="292460"/>
                    <a:pt x="209088" y="322850"/>
                    <a:pt x="206917" y="340939"/>
                  </a:cubicBezTo>
                  <a:cubicBezTo>
                    <a:pt x="204023" y="358306"/>
                    <a:pt x="208726" y="365180"/>
                    <a:pt x="221027" y="361562"/>
                  </a:cubicBezTo>
                  <a:cubicBezTo>
                    <a:pt x="228262" y="360838"/>
                    <a:pt x="235860" y="358667"/>
                    <a:pt x="243819" y="355049"/>
                  </a:cubicBezTo>
                  <a:cubicBezTo>
                    <a:pt x="252502" y="353602"/>
                    <a:pt x="256482" y="347090"/>
                    <a:pt x="255758" y="335513"/>
                  </a:cubicBezTo>
                  <a:cubicBezTo>
                    <a:pt x="254311" y="315976"/>
                    <a:pt x="253587" y="286310"/>
                    <a:pt x="253587" y="246513"/>
                  </a:cubicBezTo>
                  <a:lnTo>
                    <a:pt x="253587" y="208525"/>
                  </a:lnTo>
                  <a:cubicBezTo>
                    <a:pt x="253587" y="202737"/>
                    <a:pt x="255396" y="199119"/>
                    <a:pt x="259014" y="197672"/>
                  </a:cubicBezTo>
                  <a:cubicBezTo>
                    <a:pt x="262632" y="196225"/>
                    <a:pt x="264079" y="194054"/>
                    <a:pt x="263356" y="191160"/>
                  </a:cubicBezTo>
                  <a:cubicBezTo>
                    <a:pt x="262632" y="187542"/>
                    <a:pt x="260461" y="185371"/>
                    <a:pt x="256843" y="184648"/>
                  </a:cubicBezTo>
                  <a:cubicBezTo>
                    <a:pt x="243819" y="181030"/>
                    <a:pt x="230071" y="178497"/>
                    <a:pt x="215599" y="177050"/>
                  </a:cubicBezTo>
                  <a:cubicBezTo>
                    <a:pt x="213067" y="176688"/>
                    <a:pt x="211077" y="176598"/>
                    <a:pt x="209630" y="176779"/>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3000" dirty="0">
                <a:latin typeface="方正粗宋简体" panose="03000509000000000000" pitchFamily="65" charset="-122"/>
                <a:ea typeface="方正粗宋简体" panose="03000509000000000000" pitchFamily="65" charset="-122"/>
              </a:endParaRPr>
            </a:p>
          </p:txBody>
        </p:sp>
        <p:sp>
          <p:nvSpPr>
            <p:cNvPr id="7" name="文本框 6"/>
            <p:cNvSpPr txBox="1"/>
            <p:nvPr/>
          </p:nvSpPr>
          <p:spPr>
            <a:xfrm>
              <a:off x="5058731" y="3910828"/>
              <a:ext cx="472620" cy="472621"/>
            </a:xfrm>
            <a:custGeom>
              <a:avLst/>
              <a:gdLst>
                <a:gd name="connsiteX0" fmla="*/ 158824 w 472620"/>
                <a:gd name="connsiteY0" fmla="*/ 209611 h 472621"/>
                <a:gd name="connsiteX1" fmla="*/ 171848 w 472620"/>
                <a:gd name="connsiteY1" fmla="*/ 209611 h 472621"/>
                <a:gd name="connsiteX2" fmla="*/ 171848 w 472620"/>
                <a:gd name="connsiteY2" fmla="*/ 299696 h 472621"/>
                <a:gd name="connsiteX3" fmla="*/ 158824 w 472620"/>
                <a:gd name="connsiteY3" fmla="*/ 299696 h 472621"/>
                <a:gd name="connsiteX4" fmla="*/ 158824 w 472620"/>
                <a:gd name="connsiteY4" fmla="*/ 211782 h 472621"/>
                <a:gd name="connsiteX5" fmla="*/ 244567 w 472620"/>
                <a:gd name="connsiteY5" fmla="*/ 145575 h 472621"/>
                <a:gd name="connsiteX6" fmla="*/ 239140 w 472620"/>
                <a:gd name="connsiteY6" fmla="*/ 147745 h 472621"/>
                <a:gd name="connsiteX7" fmla="*/ 241311 w 472620"/>
                <a:gd name="connsiteY7" fmla="*/ 152087 h 472621"/>
                <a:gd name="connsiteX8" fmla="*/ 252164 w 472620"/>
                <a:gd name="connsiteY8" fmla="*/ 178135 h 472621"/>
                <a:gd name="connsiteX9" fmla="*/ 267360 w 472620"/>
                <a:gd name="connsiteY9" fmla="*/ 191160 h 472621"/>
                <a:gd name="connsiteX10" fmla="*/ 285811 w 472620"/>
                <a:gd name="connsiteY10" fmla="*/ 170538 h 472621"/>
                <a:gd name="connsiteX11" fmla="*/ 244567 w 472620"/>
                <a:gd name="connsiteY11" fmla="*/ 145575 h 472621"/>
                <a:gd name="connsiteX12" fmla="*/ 277128 w 472620"/>
                <a:gd name="connsiteY12" fmla="*/ 90900 h 472621"/>
                <a:gd name="connsiteX13" fmla="*/ 260848 w 472620"/>
                <a:gd name="connsiteY13" fmla="*/ 91306 h 472621"/>
                <a:gd name="connsiteX14" fmla="*/ 256506 w 472620"/>
                <a:gd name="connsiteY14" fmla="*/ 93477 h 472621"/>
                <a:gd name="connsiteX15" fmla="*/ 257592 w 472620"/>
                <a:gd name="connsiteY15" fmla="*/ 96733 h 472621"/>
                <a:gd name="connsiteX16" fmla="*/ 270616 w 472620"/>
                <a:gd name="connsiteY16" fmla="*/ 120611 h 472621"/>
                <a:gd name="connsiteX17" fmla="*/ 278213 w 472620"/>
                <a:gd name="connsiteY17" fmla="*/ 133636 h 472621"/>
                <a:gd name="connsiteX18" fmla="*/ 249994 w 472620"/>
                <a:gd name="connsiteY18" fmla="*/ 133636 h 472621"/>
                <a:gd name="connsiteX19" fmla="*/ 230458 w 472620"/>
                <a:gd name="connsiteY19" fmla="*/ 132550 h 472621"/>
                <a:gd name="connsiteX20" fmla="*/ 226116 w 472620"/>
                <a:gd name="connsiteY20" fmla="*/ 131465 h 472621"/>
                <a:gd name="connsiteX21" fmla="*/ 223945 w 472620"/>
                <a:gd name="connsiteY21" fmla="*/ 131465 h 472621"/>
                <a:gd name="connsiteX22" fmla="*/ 223945 w 472620"/>
                <a:gd name="connsiteY22" fmla="*/ 134721 h 472621"/>
                <a:gd name="connsiteX23" fmla="*/ 228287 w 472620"/>
                <a:gd name="connsiteY23" fmla="*/ 141233 h 472621"/>
                <a:gd name="connsiteX24" fmla="*/ 233714 w 472620"/>
                <a:gd name="connsiteY24" fmla="*/ 143404 h 472621"/>
                <a:gd name="connsiteX25" fmla="*/ 238055 w 472620"/>
                <a:gd name="connsiteY25" fmla="*/ 142318 h 472621"/>
                <a:gd name="connsiteX26" fmla="*/ 248908 w 472620"/>
                <a:gd name="connsiteY26" fmla="*/ 141233 h 472621"/>
                <a:gd name="connsiteX27" fmla="*/ 304262 w 472620"/>
                <a:gd name="connsiteY27" fmla="*/ 141233 h 472621"/>
                <a:gd name="connsiteX28" fmla="*/ 292323 w 472620"/>
                <a:gd name="connsiteY28" fmla="*/ 193330 h 472621"/>
                <a:gd name="connsiteX29" fmla="*/ 243482 w 472620"/>
                <a:gd name="connsiteY29" fmla="*/ 193330 h 472621"/>
                <a:gd name="connsiteX30" fmla="*/ 238055 w 472620"/>
                <a:gd name="connsiteY30" fmla="*/ 184648 h 472621"/>
                <a:gd name="connsiteX31" fmla="*/ 232628 w 472620"/>
                <a:gd name="connsiteY31" fmla="*/ 182476 h 472621"/>
                <a:gd name="connsiteX32" fmla="*/ 230458 w 472620"/>
                <a:gd name="connsiteY32" fmla="*/ 186819 h 472621"/>
                <a:gd name="connsiteX33" fmla="*/ 214177 w 472620"/>
                <a:gd name="connsiteY33" fmla="*/ 217208 h 472621"/>
                <a:gd name="connsiteX34" fmla="*/ 209836 w 472620"/>
                <a:gd name="connsiteY34" fmla="*/ 223720 h 472621"/>
                <a:gd name="connsiteX35" fmla="*/ 209836 w 472620"/>
                <a:gd name="connsiteY35" fmla="*/ 220464 h 472621"/>
                <a:gd name="connsiteX36" fmla="*/ 212006 w 472620"/>
                <a:gd name="connsiteY36" fmla="*/ 210696 h 472621"/>
                <a:gd name="connsiteX37" fmla="*/ 218519 w 472620"/>
                <a:gd name="connsiteY37" fmla="*/ 204184 h 472621"/>
                <a:gd name="connsiteX38" fmla="*/ 183787 w 472620"/>
                <a:gd name="connsiteY38" fmla="*/ 183562 h 472621"/>
                <a:gd name="connsiteX39" fmla="*/ 169678 w 472620"/>
                <a:gd name="connsiteY39" fmla="*/ 202013 h 472621"/>
                <a:gd name="connsiteX40" fmla="*/ 165337 w 472620"/>
                <a:gd name="connsiteY40" fmla="*/ 202013 h 472621"/>
                <a:gd name="connsiteX41" fmla="*/ 163166 w 472620"/>
                <a:gd name="connsiteY41" fmla="*/ 199843 h 472621"/>
                <a:gd name="connsiteX42" fmla="*/ 160994 w 472620"/>
                <a:gd name="connsiteY42" fmla="*/ 197672 h 472621"/>
                <a:gd name="connsiteX43" fmla="*/ 180531 w 472620"/>
                <a:gd name="connsiteY43" fmla="*/ 149916 h 472621"/>
                <a:gd name="connsiteX44" fmla="*/ 187043 w 472620"/>
                <a:gd name="connsiteY44" fmla="*/ 142318 h 472621"/>
                <a:gd name="connsiteX45" fmla="*/ 190300 w 472620"/>
                <a:gd name="connsiteY45" fmla="*/ 136892 h 472621"/>
                <a:gd name="connsiteX46" fmla="*/ 217433 w 472620"/>
                <a:gd name="connsiteY46" fmla="*/ 137977 h 472621"/>
                <a:gd name="connsiteX47" fmla="*/ 222860 w 472620"/>
                <a:gd name="connsiteY47" fmla="*/ 135806 h 472621"/>
                <a:gd name="connsiteX48" fmla="*/ 220689 w 472620"/>
                <a:gd name="connsiteY48" fmla="*/ 129294 h 472621"/>
                <a:gd name="connsiteX49" fmla="*/ 190300 w 472620"/>
                <a:gd name="connsiteY49" fmla="*/ 106502 h 472621"/>
                <a:gd name="connsiteX50" fmla="*/ 169678 w 472620"/>
                <a:gd name="connsiteY50" fmla="*/ 128208 h 472621"/>
                <a:gd name="connsiteX51" fmla="*/ 129519 w 472620"/>
                <a:gd name="connsiteY51" fmla="*/ 128208 h 472621"/>
                <a:gd name="connsiteX52" fmla="*/ 106726 w 472620"/>
                <a:gd name="connsiteY52" fmla="*/ 127123 h 472621"/>
                <a:gd name="connsiteX53" fmla="*/ 104556 w 472620"/>
                <a:gd name="connsiteY53" fmla="*/ 129294 h 472621"/>
                <a:gd name="connsiteX54" fmla="*/ 106726 w 472620"/>
                <a:gd name="connsiteY54" fmla="*/ 132550 h 472621"/>
                <a:gd name="connsiteX55" fmla="*/ 107812 w 472620"/>
                <a:gd name="connsiteY55" fmla="*/ 136892 h 472621"/>
                <a:gd name="connsiteX56" fmla="*/ 112154 w 472620"/>
                <a:gd name="connsiteY56" fmla="*/ 139062 h 472621"/>
                <a:gd name="connsiteX57" fmla="*/ 128434 w 472620"/>
                <a:gd name="connsiteY57" fmla="*/ 136892 h 472621"/>
                <a:gd name="connsiteX58" fmla="*/ 139288 w 472620"/>
                <a:gd name="connsiteY58" fmla="*/ 136892 h 472621"/>
                <a:gd name="connsiteX59" fmla="*/ 104556 w 472620"/>
                <a:gd name="connsiteY59" fmla="*/ 250855 h 472621"/>
                <a:gd name="connsiteX60" fmla="*/ 103471 w 472620"/>
                <a:gd name="connsiteY60" fmla="*/ 258452 h 472621"/>
                <a:gd name="connsiteX61" fmla="*/ 109983 w 472620"/>
                <a:gd name="connsiteY61" fmla="*/ 256282 h 472621"/>
                <a:gd name="connsiteX62" fmla="*/ 116495 w 472620"/>
                <a:gd name="connsiteY62" fmla="*/ 250855 h 472621"/>
                <a:gd name="connsiteX63" fmla="*/ 121922 w 472620"/>
                <a:gd name="connsiteY63" fmla="*/ 246513 h 472621"/>
                <a:gd name="connsiteX64" fmla="*/ 121922 w 472620"/>
                <a:gd name="connsiteY64" fmla="*/ 264964 h 472621"/>
                <a:gd name="connsiteX65" fmla="*/ 119751 w 472620"/>
                <a:gd name="connsiteY65" fmla="*/ 319233 h 472621"/>
                <a:gd name="connsiteX66" fmla="*/ 119751 w 472620"/>
                <a:gd name="connsiteY66" fmla="*/ 330086 h 472621"/>
                <a:gd name="connsiteX67" fmla="*/ 132775 w 472620"/>
                <a:gd name="connsiteY67" fmla="*/ 340939 h 472621"/>
                <a:gd name="connsiteX68" fmla="*/ 150141 w 472620"/>
                <a:gd name="connsiteY68" fmla="*/ 336598 h 472621"/>
                <a:gd name="connsiteX69" fmla="*/ 158824 w 472620"/>
                <a:gd name="connsiteY69" fmla="*/ 322489 h 472621"/>
                <a:gd name="connsiteX70" fmla="*/ 158824 w 472620"/>
                <a:gd name="connsiteY70" fmla="*/ 308379 h 472621"/>
                <a:gd name="connsiteX71" fmla="*/ 171848 w 472620"/>
                <a:gd name="connsiteY71" fmla="*/ 308379 h 472621"/>
                <a:gd name="connsiteX72" fmla="*/ 171848 w 472620"/>
                <a:gd name="connsiteY72" fmla="*/ 319233 h 472621"/>
                <a:gd name="connsiteX73" fmla="*/ 183787 w 472620"/>
                <a:gd name="connsiteY73" fmla="*/ 324659 h 472621"/>
                <a:gd name="connsiteX74" fmla="*/ 191385 w 472620"/>
                <a:gd name="connsiteY74" fmla="*/ 324659 h 472621"/>
                <a:gd name="connsiteX75" fmla="*/ 200067 w 472620"/>
                <a:gd name="connsiteY75" fmla="*/ 323574 h 472621"/>
                <a:gd name="connsiteX76" fmla="*/ 209836 w 472620"/>
                <a:gd name="connsiteY76" fmla="*/ 306208 h 472621"/>
                <a:gd name="connsiteX77" fmla="*/ 209836 w 472620"/>
                <a:gd name="connsiteY77" fmla="*/ 255196 h 472621"/>
                <a:gd name="connsiteX78" fmla="*/ 212006 w 472620"/>
                <a:gd name="connsiteY78" fmla="*/ 255196 h 472621"/>
                <a:gd name="connsiteX79" fmla="*/ 218519 w 472620"/>
                <a:gd name="connsiteY79" fmla="*/ 254111 h 472621"/>
                <a:gd name="connsiteX80" fmla="*/ 228287 w 472620"/>
                <a:gd name="connsiteY80" fmla="*/ 253026 h 472621"/>
                <a:gd name="connsiteX81" fmla="*/ 246738 w 472620"/>
                <a:gd name="connsiteY81" fmla="*/ 253026 h 472621"/>
                <a:gd name="connsiteX82" fmla="*/ 184872 w 472620"/>
                <a:gd name="connsiteY82" fmla="*/ 350708 h 472621"/>
                <a:gd name="connsiteX83" fmla="*/ 177275 w 472620"/>
                <a:gd name="connsiteY83" fmla="*/ 358306 h 472621"/>
                <a:gd name="connsiteX84" fmla="*/ 187043 w 472620"/>
                <a:gd name="connsiteY84" fmla="*/ 359391 h 472621"/>
                <a:gd name="connsiteX85" fmla="*/ 283640 w 472620"/>
                <a:gd name="connsiteY85" fmla="*/ 285586 h 472621"/>
                <a:gd name="connsiteX86" fmla="*/ 309689 w 472620"/>
                <a:gd name="connsiteY86" fmla="*/ 285586 h 472621"/>
                <a:gd name="connsiteX87" fmla="*/ 307518 w 472620"/>
                <a:gd name="connsiteY87" fmla="*/ 302952 h 472621"/>
                <a:gd name="connsiteX88" fmla="*/ 305347 w 472620"/>
                <a:gd name="connsiteY88" fmla="*/ 321403 h 472621"/>
                <a:gd name="connsiteX89" fmla="*/ 271701 w 472620"/>
                <a:gd name="connsiteY89" fmla="*/ 329000 h 472621"/>
                <a:gd name="connsiteX90" fmla="*/ 263018 w 472620"/>
                <a:gd name="connsiteY90" fmla="*/ 332257 h 472621"/>
                <a:gd name="connsiteX91" fmla="*/ 270616 w 472620"/>
                <a:gd name="connsiteY91" fmla="*/ 336598 h 472621"/>
                <a:gd name="connsiteX92" fmla="*/ 291237 w 472620"/>
                <a:gd name="connsiteY92" fmla="*/ 353964 h 472621"/>
                <a:gd name="connsiteX93" fmla="*/ 304262 w 472620"/>
                <a:gd name="connsiteY93" fmla="*/ 362647 h 472621"/>
                <a:gd name="connsiteX94" fmla="*/ 341164 w 472620"/>
                <a:gd name="connsiteY94" fmla="*/ 340939 h 472621"/>
                <a:gd name="connsiteX95" fmla="*/ 342250 w 472620"/>
                <a:gd name="connsiteY95" fmla="*/ 336598 h 472621"/>
                <a:gd name="connsiteX96" fmla="*/ 347676 w 472620"/>
                <a:gd name="connsiteY96" fmla="*/ 299696 h 472621"/>
                <a:gd name="connsiteX97" fmla="*/ 354189 w 472620"/>
                <a:gd name="connsiteY97" fmla="*/ 291013 h 472621"/>
                <a:gd name="connsiteX98" fmla="*/ 359615 w 472620"/>
                <a:gd name="connsiteY98" fmla="*/ 282330 h 472621"/>
                <a:gd name="connsiteX99" fmla="*/ 319457 w 472620"/>
                <a:gd name="connsiteY99" fmla="*/ 262793 h 472621"/>
                <a:gd name="connsiteX100" fmla="*/ 305347 w 472620"/>
                <a:gd name="connsiteY100" fmla="*/ 276903 h 472621"/>
                <a:gd name="connsiteX101" fmla="*/ 285811 w 472620"/>
                <a:gd name="connsiteY101" fmla="*/ 276903 h 472621"/>
                <a:gd name="connsiteX102" fmla="*/ 285811 w 472620"/>
                <a:gd name="connsiteY102" fmla="*/ 273647 h 472621"/>
                <a:gd name="connsiteX103" fmla="*/ 292323 w 472620"/>
                <a:gd name="connsiteY103" fmla="*/ 262793 h 472621"/>
                <a:gd name="connsiteX104" fmla="*/ 295579 w 472620"/>
                <a:gd name="connsiteY104" fmla="*/ 253026 h 472621"/>
                <a:gd name="connsiteX105" fmla="*/ 320542 w 472620"/>
                <a:gd name="connsiteY105" fmla="*/ 253026 h 472621"/>
                <a:gd name="connsiteX106" fmla="*/ 371554 w 472620"/>
                <a:gd name="connsiteY106" fmla="*/ 254111 h 472621"/>
                <a:gd name="connsiteX107" fmla="*/ 373725 w 472620"/>
                <a:gd name="connsiteY107" fmla="*/ 243257 h 472621"/>
                <a:gd name="connsiteX108" fmla="*/ 341164 w 472620"/>
                <a:gd name="connsiteY108" fmla="*/ 222635 h 472621"/>
                <a:gd name="connsiteX109" fmla="*/ 322713 w 472620"/>
                <a:gd name="connsiteY109" fmla="*/ 244342 h 472621"/>
                <a:gd name="connsiteX110" fmla="*/ 299921 w 472620"/>
                <a:gd name="connsiteY110" fmla="*/ 244342 h 472621"/>
                <a:gd name="connsiteX111" fmla="*/ 307518 w 472620"/>
                <a:gd name="connsiteY111" fmla="*/ 225892 h 472621"/>
                <a:gd name="connsiteX112" fmla="*/ 268445 w 472620"/>
                <a:gd name="connsiteY112" fmla="*/ 205269 h 472621"/>
                <a:gd name="connsiteX113" fmla="*/ 263018 w 472620"/>
                <a:gd name="connsiteY113" fmla="*/ 206355 h 472621"/>
                <a:gd name="connsiteX114" fmla="*/ 265189 w 472620"/>
                <a:gd name="connsiteY114" fmla="*/ 211782 h 472621"/>
                <a:gd name="connsiteX115" fmla="*/ 272787 w 472620"/>
                <a:gd name="connsiteY115" fmla="*/ 230233 h 472621"/>
                <a:gd name="connsiteX116" fmla="*/ 279298 w 472620"/>
                <a:gd name="connsiteY116" fmla="*/ 244342 h 472621"/>
                <a:gd name="connsiteX117" fmla="*/ 229372 w 472620"/>
                <a:gd name="connsiteY117" fmla="*/ 244342 h 472621"/>
                <a:gd name="connsiteX118" fmla="*/ 209836 w 472620"/>
                <a:gd name="connsiteY118" fmla="*/ 244342 h 472621"/>
                <a:gd name="connsiteX119" fmla="*/ 209836 w 472620"/>
                <a:gd name="connsiteY119" fmla="*/ 231318 h 472621"/>
                <a:gd name="connsiteX120" fmla="*/ 214177 w 472620"/>
                <a:gd name="connsiteY120" fmla="*/ 238916 h 472621"/>
                <a:gd name="connsiteX121" fmla="*/ 242397 w 472620"/>
                <a:gd name="connsiteY121" fmla="*/ 233489 h 472621"/>
                <a:gd name="connsiteX122" fmla="*/ 246738 w 472620"/>
                <a:gd name="connsiteY122" fmla="*/ 202013 h 472621"/>
                <a:gd name="connsiteX123" fmla="*/ 324884 w 472620"/>
                <a:gd name="connsiteY123" fmla="*/ 202013 h 472621"/>
                <a:gd name="connsiteX124" fmla="*/ 317286 w 472620"/>
                <a:gd name="connsiteY124" fmla="*/ 229147 h 472621"/>
                <a:gd name="connsiteX125" fmla="*/ 318371 w 472620"/>
                <a:gd name="connsiteY125" fmla="*/ 234574 h 472621"/>
                <a:gd name="connsiteX126" fmla="*/ 323799 w 472620"/>
                <a:gd name="connsiteY126" fmla="*/ 233489 h 472621"/>
                <a:gd name="connsiteX127" fmla="*/ 368298 w 472620"/>
                <a:gd name="connsiteY127" fmla="*/ 213953 h 472621"/>
                <a:gd name="connsiteX128" fmla="*/ 375896 w 472620"/>
                <a:gd name="connsiteY128" fmla="*/ 211782 h 472621"/>
                <a:gd name="connsiteX129" fmla="*/ 374810 w 472620"/>
                <a:gd name="connsiteY129" fmla="*/ 203099 h 472621"/>
                <a:gd name="connsiteX130" fmla="*/ 338994 w 472620"/>
                <a:gd name="connsiteY130" fmla="*/ 175965 h 472621"/>
                <a:gd name="connsiteX131" fmla="*/ 322713 w 472620"/>
                <a:gd name="connsiteY131" fmla="*/ 193330 h 472621"/>
                <a:gd name="connsiteX132" fmla="*/ 303176 w 472620"/>
                <a:gd name="connsiteY132" fmla="*/ 193330 h 472621"/>
                <a:gd name="connsiteX133" fmla="*/ 320542 w 472620"/>
                <a:gd name="connsiteY133" fmla="*/ 175965 h 472621"/>
                <a:gd name="connsiteX134" fmla="*/ 329225 w 472620"/>
                <a:gd name="connsiteY134" fmla="*/ 167281 h 472621"/>
                <a:gd name="connsiteX135" fmla="*/ 341164 w 472620"/>
                <a:gd name="connsiteY135" fmla="*/ 159684 h 472621"/>
                <a:gd name="connsiteX136" fmla="*/ 346591 w 472620"/>
                <a:gd name="connsiteY136" fmla="*/ 155342 h 472621"/>
                <a:gd name="connsiteX137" fmla="*/ 342250 w 472620"/>
                <a:gd name="connsiteY137" fmla="*/ 149916 h 472621"/>
                <a:gd name="connsiteX138" fmla="*/ 322713 w 472620"/>
                <a:gd name="connsiteY138" fmla="*/ 141233 h 472621"/>
                <a:gd name="connsiteX139" fmla="*/ 369384 w 472620"/>
                <a:gd name="connsiteY139" fmla="*/ 142318 h 472621"/>
                <a:gd name="connsiteX140" fmla="*/ 374810 w 472620"/>
                <a:gd name="connsiteY140" fmla="*/ 140147 h 472621"/>
                <a:gd name="connsiteX141" fmla="*/ 372639 w 472620"/>
                <a:gd name="connsiteY141" fmla="*/ 132550 h 472621"/>
                <a:gd name="connsiteX142" fmla="*/ 338994 w 472620"/>
                <a:gd name="connsiteY142" fmla="*/ 107587 h 472621"/>
                <a:gd name="connsiteX143" fmla="*/ 318371 w 472620"/>
                <a:gd name="connsiteY143" fmla="*/ 133636 h 472621"/>
                <a:gd name="connsiteX144" fmla="*/ 298835 w 472620"/>
                <a:gd name="connsiteY144" fmla="*/ 133636 h 472621"/>
                <a:gd name="connsiteX145" fmla="*/ 306432 w 472620"/>
                <a:gd name="connsiteY145" fmla="*/ 104331 h 472621"/>
                <a:gd name="connsiteX146" fmla="*/ 277128 w 472620"/>
                <a:gd name="connsiteY146" fmla="*/ 90900 h 472621"/>
                <a:gd name="connsiteX147" fmla="*/ 236309 w 472620"/>
                <a:gd name="connsiteY147" fmla="*/ 0 h 472621"/>
                <a:gd name="connsiteX148" fmla="*/ 472620 w 472620"/>
                <a:gd name="connsiteY148" fmla="*/ 236311 h 472621"/>
                <a:gd name="connsiteX149" fmla="*/ 236309 w 472620"/>
                <a:gd name="connsiteY149" fmla="*/ 472621 h 472621"/>
                <a:gd name="connsiteX150" fmla="*/ 0 w 472620"/>
                <a:gd name="connsiteY150" fmla="*/ 236311 h 472621"/>
                <a:gd name="connsiteX151" fmla="*/ 236309 w 472620"/>
                <a:gd name="connsiteY151" fmla="*/ 0 h 472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Lst>
              <a:rect l="l" t="t" r="r" b="b"/>
              <a:pathLst>
                <a:path w="472620" h="472621">
                  <a:moveTo>
                    <a:pt x="158824" y="209611"/>
                  </a:moveTo>
                  <a:lnTo>
                    <a:pt x="171848" y="209611"/>
                  </a:lnTo>
                  <a:lnTo>
                    <a:pt x="171848" y="299696"/>
                  </a:lnTo>
                  <a:lnTo>
                    <a:pt x="158824" y="299696"/>
                  </a:lnTo>
                  <a:lnTo>
                    <a:pt x="158824" y="211782"/>
                  </a:lnTo>
                  <a:close/>
                  <a:moveTo>
                    <a:pt x="244567" y="145575"/>
                  </a:moveTo>
                  <a:cubicBezTo>
                    <a:pt x="241673" y="145575"/>
                    <a:pt x="239864" y="146298"/>
                    <a:pt x="239140" y="147745"/>
                  </a:cubicBezTo>
                  <a:cubicBezTo>
                    <a:pt x="238417" y="148469"/>
                    <a:pt x="239140" y="149916"/>
                    <a:pt x="241311" y="152087"/>
                  </a:cubicBezTo>
                  <a:cubicBezTo>
                    <a:pt x="247100" y="157875"/>
                    <a:pt x="250718" y="166558"/>
                    <a:pt x="252164" y="178135"/>
                  </a:cubicBezTo>
                  <a:cubicBezTo>
                    <a:pt x="253612" y="187542"/>
                    <a:pt x="258677" y="191883"/>
                    <a:pt x="267360" y="191160"/>
                  </a:cubicBezTo>
                  <a:cubicBezTo>
                    <a:pt x="279660" y="189712"/>
                    <a:pt x="285811" y="182838"/>
                    <a:pt x="285811" y="170538"/>
                  </a:cubicBezTo>
                  <a:cubicBezTo>
                    <a:pt x="282193" y="155342"/>
                    <a:pt x="268445" y="147021"/>
                    <a:pt x="244567" y="145575"/>
                  </a:cubicBezTo>
                  <a:close/>
                  <a:moveTo>
                    <a:pt x="277128" y="90900"/>
                  </a:moveTo>
                  <a:cubicBezTo>
                    <a:pt x="272243" y="90628"/>
                    <a:pt x="266817" y="90764"/>
                    <a:pt x="260848" y="91306"/>
                  </a:cubicBezTo>
                  <a:cubicBezTo>
                    <a:pt x="257953" y="92030"/>
                    <a:pt x="256506" y="92753"/>
                    <a:pt x="256506" y="93477"/>
                  </a:cubicBezTo>
                  <a:cubicBezTo>
                    <a:pt x="255782" y="94201"/>
                    <a:pt x="256144" y="95286"/>
                    <a:pt x="257592" y="96733"/>
                  </a:cubicBezTo>
                  <a:cubicBezTo>
                    <a:pt x="265551" y="104692"/>
                    <a:pt x="269892" y="112652"/>
                    <a:pt x="270616" y="120611"/>
                  </a:cubicBezTo>
                  <a:cubicBezTo>
                    <a:pt x="271339" y="125676"/>
                    <a:pt x="273872" y="130018"/>
                    <a:pt x="278213" y="133636"/>
                  </a:cubicBezTo>
                  <a:lnTo>
                    <a:pt x="249994" y="133636"/>
                  </a:lnTo>
                  <a:cubicBezTo>
                    <a:pt x="244929" y="133636"/>
                    <a:pt x="238417" y="133274"/>
                    <a:pt x="230458" y="132550"/>
                  </a:cubicBezTo>
                  <a:cubicBezTo>
                    <a:pt x="228287" y="131826"/>
                    <a:pt x="226840" y="131465"/>
                    <a:pt x="226116" y="131465"/>
                  </a:cubicBezTo>
                  <a:cubicBezTo>
                    <a:pt x="224669" y="130741"/>
                    <a:pt x="223945" y="130741"/>
                    <a:pt x="223945" y="131465"/>
                  </a:cubicBezTo>
                  <a:cubicBezTo>
                    <a:pt x="223222" y="131465"/>
                    <a:pt x="223222" y="132550"/>
                    <a:pt x="223945" y="134721"/>
                  </a:cubicBezTo>
                  <a:cubicBezTo>
                    <a:pt x="225393" y="136168"/>
                    <a:pt x="226840" y="138339"/>
                    <a:pt x="228287" y="141233"/>
                  </a:cubicBezTo>
                  <a:cubicBezTo>
                    <a:pt x="229010" y="142680"/>
                    <a:pt x="230819" y="143404"/>
                    <a:pt x="233714" y="143404"/>
                  </a:cubicBezTo>
                  <a:cubicBezTo>
                    <a:pt x="235161" y="143404"/>
                    <a:pt x="236608" y="143042"/>
                    <a:pt x="238055" y="142318"/>
                  </a:cubicBezTo>
                  <a:cubicBezTo>
                    <a:pt x="243120" y="141595"/>
                    <a:pt x="246738" y="141233"/>
                    <a:pt x="248908" y="141233"/>
                  </a:cubicBezTo>
                  <a:lnTo>
                    <a:pt x="304262" y="141233"/>
                  </a:lnTo>
                  <a:cubicBezTo>
                    <a:pt x="304262" y="157152"/>
                    <a:pt x="300283" y="174517"/>
                    <a:pt x="292323" y="193330"/>
                  </a:cubicBezTo>
                  <a:lnTo>
                    <a:pt x="243482" y="193330"/>
                  </a:lnTo>
                  <a:cubicBezTo>
                    <a:pt x="241311" y="191160"/>
                    <a:pt x="239502" y="188265"/>
                    <a:pt x="238055" y="184648"/>
                  </a:cubicBezTo>
                  <a:cubicBezTo>
                    <a:pt x="235884" y="182476"/>
                    <a:pt x="234076" y="181753"/>
                    <a:pt x="232628" y="182476"/>
                  </a:cubicBezTo>
                  <a:cubicBezTo>
                    <a:pt x="231905" y="182476"/>
                    <a:pt x="231181" y="183924"/>
                    <a:pt x="230458" y="186819"/>
                  </a:cubicBezTo>
                  <a:cubicBezTo>
                    <a:pt x="228287" y="201290"/>
                    <a:pt x="222860" y="211420"/>
                    <a:pt x="214177" y="217208"/>
                  </a:cubicBezTo>
                  <a:cubicBezTo>
                    <a:pt x="212006" y="218656"/>
                    <a:pt x="210559" y="220826"/>
                    <a:pt x="209836" y="223720"/>
                  </a:cubicBezTo>
                  <a:lnTo>
                    <a:pt x="209836" y="220464"/>
                  </a:lnTo>
                  <a:cubicBezTo>
                    <a:pt x="209836" y="214676"/>
                    <a:pt x="210559" y="211420"/>
                    <a:pt x="212006" y="210696"/>
                  </a:cubicBezTo>
                  <a:cubicBezTo>
                    <a:pt x="216348" y="209249"/>
                    <a:pt x="218519" y="207078"/>
                    <a:pt x="218519" y="204184"/>
                  </a:cubicBezTo>
                  <a:cubicBezTo>
                    <a:pt x="210559" y="194778"/>
                    <a:pt x="198982" y="187904"/>
                    <a:pt x="183787" y="183562"/>
                  </a:cubicBezTo>
                  <a:cubicBezTo>
                    <a:pt x="180169" y="184286"/>
                    <a:pt x="175466" y="190436"/>
                    <a:pt x="169678" y="202013"/>
                  </a:cubicBezTo>
                  <a:lnTo>
                    <a:pt x="165337" y="202013"/>
                  </a:lnTo>
                  <a:cubicBezTo>
                    <a:pt x="165337" y="201290"/>
                    <a:pt x="164612" y="200566"/>
                    <a:pt x="163166" y="199843"/>
                  </a:cubicBezTo>
                  <a:cubicBezTo>
                    <a:pt x="162442" y="199119"/>
                    <a:pt x="161718" y="198396"/>
                    <a:pt x="160994" y="197672"/>
                  </a:cubicBezTo>
                  <a:cubicBezTo>
                    <a:pt x="167507" y="184648"/>
                    <a:pt x="174019" y="168729"/>
                    <a:pt x="180531" y="149916"/>
                  </a:cubicBezTo>
                  <a:cubicBezTo>
                    <a:pt x="181979" y="147021"/>
                    <a:pt x="184149" y="144489"/>
                    <a:pt x="187043" y="142318"/>
                  </a:cubicBezTo>
                  <a:cubicBezTo>
                    <a:pt x="188491" y="141595"/>
                    <a:pt x="189576" y="139786"/>
                    <a:pt x="190300" y="136892"/>
                  </a:cubicBezTo>
                  <a:cubicBezTo>
                    <a:pt x="198259" y="136892"/>
                    <a:pt x="207303" y="137254"/>
                    <a:pt x="217433" y="137977"/>
                  </a:cubicBezTo>
                  <a:cubicBezTo>
                    <a:pt x="220327" y="137977"/>
                    <a:pt x="222137" y="137254"/>
                    <a:pt x="222860" y="135806"/>
                  </a:cubicBezTo>
                  <a:cubicBezTo>
                    <a:pt x="223584" y="133636"/>
                    <a:pt x="222860" y="131465"/>
                    <a:pt x="220689" y="129294"/>
                  </a:cubicBezTo>
                  <a:cubicBezTo>
                    <a:pt x="209112" y="115546"/>
                    <a:pt x="198982" y="107948"/>
                    <a:pt x="190300" y="106502"/>
                  </a:cubicBezTo>
                  <a:cubicBezTo>
                    <a:pt x="186682" y="106502"/>
                    <a:pt x="179808" y="113737"/>
                    <a:pt x="169678" y="128208"/>
                  </a:cubicBezTo>
                  <a:lnTo>
                    <a:pt x="129519" y="128208"/>
                  </a:lnTo>
                  <a:cubicBezTo>
                    <a:pt x="119390" y="128208"/>
                    <a:pt x="111792" y="127847"/>
                    <a:pt x="106726" y="127123"/>
                  </a:cubicBezTo>
                  <a:cubicBezTo>
                    <a:pt x="103833" y="126400"/>
                    <a:pt x="103109" y="127123"/>
                    <a:pt x="104556" y="129294"/>
                  </a:cubicBezTo>
                  <a:cubicBezTo>
                    <a:pt x="105280" y="130018"/>
                    <a:pt x="106003" y="131103"/>
                    <a:pt x="106726" y="132550"/>
                  </a:cubicBezTo>
                  <a:cubicBezTo>
                    <a:pt x="107451" y="134721"/>
                    <a:pt x="107812" y="136168"/>
                    <a:pt x="107812" y="136892"/>
                  </a:cubicBezTo>
                  <a:cubicBezTo>
                    <a:pt x="108536" y="138339"/>
                    <a:pt x="109983" y="139062"/>
                    <a:pt x="112154" y="139062"/>
                  </a:cubicBezTo>
                  <a:cubicBezTo>
                    <a:pt x="117218" y="137615"/>
                    <a:pt x="122645" y="136892"/>
                    <a:pt x="128434" y="136892"/>
                  </a:cubicBezTo>
                  <a:lnTo>
                    <a:pt x="139288" y="136892"/>
                  </a:lnTo>
                  <a:cubicBezTo>
                    <a:pt x="137840" y="181030"/>
                    <a:pt x="126264" y="219017"/>
                    <a:pt x="104556" y="250855"/>
                  </a:cubicBezTo>
                  <a:cubicBezTo>
                    <a:pt x="103109" y="254472"/>
                    <a:pt x="102747" y="257005"/>
                    <a:pt x="103471" y="258452"/>
                  </a:cubicBezTo>
                  <a:cubicBezTo>
                    <a:pt x="104918" y="259176"/>
                    <a:pt x="107089" y="258452"/>
                    <a:pt x="109983" y="256282"/>
                  </a:cubicBezTo>
                  <a:cubicBezTo>
                    <a:pt x="111430" y="254834"/>
                    <a:pt x="113601" y="253026"/>
                    <a:pt x="116495" y="250855"/>
                  </a:cubicBezTo>
                  <a:cubicBezTo>
                    <a:pt x="118665" y="248684"/>
                    <a:pt x="120475" y="247237"/>
                    <a:pt x="121922" y="246513"/>
                  </a:cubicBezTo>
                  <a:lnTo>
                    <a:pt x="121922" y="264964"/>
                  </a:lnTo>
                  <a:cubicBezTo>
                    <a:pt x="121922" y="272924"/>
                    <a:pt x="121198" y="291013"/>
                    <a:pt x="119751" y="319233"/>
                  </a:cubicBezTo>
                  <a:cubicBezTo>
                    <a:pt x="119751" y="323574"/>
                    <a:pt x="119751" y="327192"/>
                    <a:pt x="119751" y="330086"/>
                  </a:cubicBezTo>
                  <a:cubicBezTo>
                    <a:pt x="119751" y="338769"/>
                    <a:pt x="124093" y="342387"/>
                    <a:pt x="132775" y="340939"/>
                  </a:cubicBezTo>
                  <a:cubicBezTo>
                    <a:pt x="139288" y="340216"/>
                    <a:pt x="145076" y="338769"/>
                    <a:pt x="150141" y="336598"/>
                  </a:cubicBezTo>
                  <a:cubicBezTo>
                    <a:pt x="156653" y="335151"/>
                    <a:pt x="159548" y="330448"/>
                    <a:pt x="158824" y="322489"/>
                  </a:cubicBezTo>
                  <a:lnTo>
                    <a:pt x="158824" y="308379"/>
                  </a:lnTo>
                  <a:lnTo>
                    <a:pt x="171848" y="308379"/>
                  </a:lnTo>
                  <a:lnTo>
                    <a:pt x="171848" y="319233"/>
                  </a:lnTo>
                  <a:cubicBezTo>
                    <a:pt x="171125" y="324297"/>
                    <a:pt x="175104" y="326107"/>
                    <a:pt x="183787" y="324659"/>
                  </a:cubicBezTo>
                  <a:cubicBezTo>
                    <a:pt x="185958" y="324659"/>
                    <a:pt x="188491" y="324659"/>
                    <a:pt x="191385" y="324659"/>
                  </a:cubicBezTo>
                  <a:cubicBezTo>
                    <a:pt x="195003" y="324659"/>
                    <a:pt x="197896" y="324297"/>
                    <a:pt x="200067" y="323574"/>
                  </a:cubicBezTo>
                  <a:cubicBezTo>
                    <a:pt x="207303" y="322127"/>
                    <a:pt x="210559" y="316338"/>
                    <a:pt x="209836" y="306208"/>
                  </a:cubicBezTo>
                  <a:lnTo>
                    <a:pt x="209836" y="255196"/>
                  </a:lnTo>
                  <a:cubicBezTo>
                    <a:pt x="209836" y="255196"/>
                    <a:pt x="210559" y="255196"/>
                    <a:pt x="212006" y="255196"/>
                  </a:cubicBezTo>
                  <a:cubicBezTo>
                    <a:pt x="213454" y="255196"/>
                    <a:pt x="215624" y="254834"/>
                    <a:pt x="218519" y="254111"/>
                  </a:cubicBezTo>
                  <a:cubicBezTo>
                    <a:pt x="222860" y="253387"/>
                    <a:pt x="226116" y="253026"/>
                    <a:pt x="228287" y="253026"/>
                  </a:cubicBezTo>
                  <a:lnTo>
                    <a:pt x="246738" y="253026"/>
                  </a:lnTo>
                  <a:cubicBezTo>
                    <a:pt x="248185" y="300781"/>
                    <a:pt x="227563" y="333342"/>
                    <a:pt x="184872" y="350708"/>
                  </a:cubicBezTo>
                  <a:cubicBezTo>
                    <a:pt x="179084" y="353602"/>
                    <a:pt x="176551" y="356134"/>
                    <a:pt x="177275" y="358306"/>
                  </a:cubicBezTo>
                  <a:cubicBezTo>
                    <a:pt x="177999" y="360477"/>
                    <a:pt x="181255" y="360838"/>
                    <a:pt x="187043" y="359391"/>
                  </a:cubicBezTo>
                  <a:cubicBezTo>
                    <a:pt x="244929" y="348537"/>
                    <a:pt x="277128" y="323936"/>
                    <a:pt x="283640" y="285586"/>
                  </a:cubicBezTo>
                  <a:lnTo>
                    <a:pt x="309689" y="285586"/>
                  </a:lnTo>
                  <a:cubicBezTo>
                    <a:pt x="309689" y="288481"/>
                    <a:pt x="308965" y="294269"/>
                    <a:pt x="307518" y="302952"/>
                  </a:cubicBezTo>
                  <a:cubicBezTo>
                    <a:pt x="306795" y="311635"/>
                    <a:pt x="306071" y="317785"/>
                    <a:pt x="305347" y="321403"/>
                  </a:cubicBezTo>
                  <a:cubicBezTo>
                    <a:pt x="306071" y="327915"/>
                    <a:pt x="294855" y="330448"/>
                    <a:pt x="271701" y="329000"/>
                  </a:cubicBezTo>
                  <a:cubicBezTo>
                    <a:pt x="266636" y="329000"/>
                    <a:pt x="263742" y="330086"/>
                    <a:pt x="263018" y="332257"/>
                  </a:cubicBezTo>
                  <a:cubicBezTo>
                    <a:pt x="263018" y="334428"/>
                    <a:pt x="265551" y="335875"/>
                    <a:pt x="270616" y="336598"/>
                  </a:cubicBezTo>
                  <a:cubicBezTo>
                    <a:pt x="281469" y="339492"/>
                    <a:pt x="288344" y="345281"/>
                    <a:pt x="291237" y="353964"/>
                  </a:cubicBezTo>
                  <a:cubicBezTo>
                    <a:pt x="291961" y="361200"/>
                    <a:pt x="296303" y="364094"/>
                    <a:pt x="304262" y="362647"/>
                  </a:cubicBezTo>
                  <a:cubicBezTo>
                    <a:pt x="325246" y="359752"/>
                    <a:pt x="337546" y="352517"/>
                    <a:pt x="341164" y="340939"/>
                  </a:cubicBezTo>
                  <a:cubicBezTo>
                    <a:pt x="341887" y="337322"/>
                    <a:pt x="342250" y="335875"/>
                    <a:pt x="342250" y="336598"/>
                  </a:cubicBezTo>
                  <a:cubicBezTo>
                    <a:pt x="345144" y="320679"/>
                    <a:pt x="346953" y="308379"/>
                    <a:pt x="347676" y="299696"/>
                  </a:cubicBezTo>
                  <a:cubicBezTo>
                    <a:pt x="347676" y="296802"/>
                    <a:pt x="349848" y="293907"/>
                    <a:pt x="354189" y="291013"/>
                  </a:cubicBezTo>
                  <a:cubicBezTo>
                    <a:pt x="358530" y="288119"/>
                    <a:pt x="360339" y="285224"/>
                    <a:pt x="359615" y="282330"/>
                  </a:cubicBezTo>
                  <a:cubicBezTo>
                    <a:pt x="350933" y="273647"/>
                    <a:pt x="337546" y="267135"/>
                    <a:pt x="319457" y="262793"/>
                  </a:cubicBezTo>
                  <a:cubicBezTo>
                    <a:pt x="315116" y="264241"/>
                    <a:pt x="310412" y="268944"/>
                    <a:pt x="305347" y="276903"/>
                  </a:cubicBezTo>
                  <a:lnTo>
                    <a:pt x="285811" y="276903"/>
                  </a:lnTo>
                  <a:cubicBezTo>
                    <a:pt x="285811" y="275456"/>
                    <a:pt x="285811" y="274371"/>
                    <a:pt x="285811" y="273647"/>
                  </a:cubicBezTo>
                  <a:cubicBezTo>
                    <a:pt x="287982" y="268582"/>
                    <a:pt x="290152" y="264964"/>
                    <a:pt x="292323" y="262793"/>
                  </a:cubicBezTo>
                  <a:cubicBezTo>
                    <a:pt x="295941" y="260623"/>
                    <a:pt x="297026" y="257367"/>
                    <a:pt x="295579" y="253026"/>
                  </a:cubicBezTo>
                  <a:lnTo>
                    <a:pt x="320542" y="253026"/>
                  </a:lnTo>
                  <a:cubicBezTo>
                    <a:pt x="340079" y="253026"/>
                    <a:pt x="357083" y="253387"/>
                    <a:pt x="371554" y="254111"/>
                  </a:cubicBezTo>
                  <a:cubicBezTo>
                    <a:pt x="377343" y="254111"/>
                    <a:pt x="378067" y="250493"/>
                    <a:pt x="373725" y="243257"/>
                  </a:cubicBezTo>
                  <a:cubicBezTo>
                    <a:pt x="360701" y="230956"/>
                    <a:pt x="349848" y="224082"/>
                    <a:pt x="341164" y="222635"/>
                  </a:cubicBezTo>
                  <a:cubicBezTo>
                    <a:pt x="337546" y="222635"/>
                    <a:pt x="331396" y="229871"/>
                    <a:pt x="322713" y="244342"/>
                  </a:cubicBezTo>
                  <a:lnTo>
                    <a:pt x="299921" y="244342"/>
                  </a:lnTo>
                  <a:cubicBezTo>
                    <a:pt x="305709" y="240724"/>
                    <a:pt x="308242" y="234574"/>
                    <a:pt x="307518" y="225892"/>
                  </a:cubicBezTo>
                  <a:cubicBezTo>
                    <a:pt x="305347" y="212143"/>
                    <a:pt x="292323" y="205269"/>
                    <a:pt x="268445" y="205269"/>
                  </a:cubicBezTo>
                  <a:cubicBezTo>
                    <a:pt x="265551" y="205269"/>
                    <a:pt x="263742" y="205631"/>
                    <a:pt x="263018" y="206355"/>
                  </a:cubicBezTo>
                  <a:cubicBezTo>
                    <a:pt x="262295" y="207802"/>
                    <a:pt x="263018" y="209611"/>
                    <a:pt x="265189" y="211782"/>
                  </a:cubicBezTo>
                  <a:cubicBezTo>
                    <a:pt x="270254" y="216123"/>
                    <a:pt x="272787" y="222274"/>
                    <a:pt x="272787" y="230233"/>
                  </a:cubicBezTo>
                  <a:cubicBezTo>
                    <a:pt x="274234" y="236745"/>
                    <a:pt x="276405" y="241448"/>
                    <a:pt x="279298" y="244342"/>
                  </a:cubicBezTo>
                  <a:lnTo>
                    <a:pt x="229372" y="244342"/>
                  </a:lnTo>
                  <a:cubicBezTo>
                    <a:pt x="222137" y="244342"/>
                    <a:pt x="215624" y="244342"/>
                    <a:pt x="209836" y="244342"/>
                  </a:cubicBezTo>
                  <a:lnTo>
                    <a:pt x="209836" y="231318"/>
                  </a:lnTo>
                  <a:cubicBezTo>
                    <a:pt x="210559" y="234213"/>
                    <a:pt x="212006" y="236745"/>
                    <a:pt x="214177" y="238916"/>
                  </a:cubicBezTo>
                  <a:cubicBezTo>
                    <a:pt x="224307" y="244705"/>
                    <a:pt x="233714" y="242895"/>
                    <a:pt x="242397" y="233489"/>
                  </a:cubicBezTo>
                  <a:cubicBezTo>
                    <a:pt x="248908" y="224806"/>
                    <a:pt x="250356" y="214314"/>
                    <a:pt x="246738" y="202013"/>
                  </a:cubicBezTo>
                  <a:lnTo>
                    <a:pt x="324884" y="202013"/>
                  </a:lnTo>
                  <a:lnTo>
                    <a:pt x="317286" y="229147"/>
                  </a:lnTo>
                  <a:cubicBezTo>
                    <a:pt x="316563" y="231318"/>
                    <a:pt x="316925" y="233127"/>
                    <a:pt x="318371" y="234574"/>
                  </a:cubicBezTo>
                  <a:cubicBezTo>
                    <a:pt x="320542" y="235298"/>
                    <a:pt x="322351" y="234936"/>
                    <a:pt x="323799" y="233489"/>
                  </a:cubicBezTo>
                  <a:cubicBezTo>
                    <a:pt x="338994" y="218294"/>
                    <a:pt x="353827" y="211782"/>
                    <a:pt x="368298" y="213953"/>
                  </a:cubicBezTo>
                  <a:cubicBezTo>
                    <a:pt x="371916" y="214676"/>
                    <a:pt x="374449" y="213953"/>
                    <a:pt x="375896" y="211782"/>
                  </a:cubicBezTo>
                  <a:cubicBezTo>
                    <a:pt x="376619" y="209611"/>
                    <a:pt x="376258" y="206717"/>
                    <a:pt x="374810" y="203099"/>
                  </a:cubicBezTo>
                  <a:cubicBezTo>
                    <a:pt x="365404" y="190074"/>
                    <a:pt x="353465" y="181030"/>
                    <a:pt x="338994" y="175965"/>
                  </a:cubicBezTo>
                  <a:cubicBezTo>
                    <a:pt x="335376" y="175241"/>
                    <a:pt x="329949" y="181030"/>
                    <a:pt x="322713" y="193330"/>
                  </a:cubicBezTo>
                  <a:lnTo>
                    <a:pt x="303176" y="193330"/>
                  </a:lnTo>
                  <a:cubicBezTo>
                    <a:pt x="307518" y="190436"/>
                    <a:pt x="313307" y="184648"/>
                    <a:pt x="320542" y="175965"/>
                  </a:cubicBezTo>
                  <a:cubicBezTo>
                    <a:pt x="324160" y="172347"/>
                    <a:pt x="327055" y="169452"/>
                    <a:pt x="329225" y="167281"/>
                  </a:cubicBezTo>
                  <a:cubicBezTo>
                    <a:pt x="332120" y="162940"/>
                    <a:pt x="336099" y="160408"/>
                    <a:pt x="341164" y="159684"/>
                  </a:cubicBezTo>
                  <a:cubicBezTo>
                    <a:pt x="344059" y="159684"/>
                    <a:pt x="345868" y="158237"/>
                    <a:pt x="346591" y="155342"/>
                  </a:cubicBezTo>
                  <a:cubicBezTo>
                    <a:pt x="346591" y="152449"/>
                    <a:pt x="345144" y="150639"/>
                    <a:pt x="342250" y="149916"/>
                  </a:cubicBezTo>
                  <a:cubicBezTo>
                    <a:pt x="339355" y="147745"/>
                    <a:pt x="332843" y="144851"/>
                    <a:pt x="322713" y="141233"/>
                  </a:cubicBezTo>
                  <a:cubicBezTo>
                    <a:pt x="335014" y="141233"/>
                    <a:pt x="350571" y="141595"/>
                    <a:pt x="369384" y="142318"/>
                  </a:cubicBezTo>
                  <a:cubicBezTo>
                    <a:pt x="372278" y="143042"/>
                    <a:pt x="374087" y="142318"/>
                    <a:pt x="374810" y="140147"/>
                  </a:cubicBezTo>
                  <a:cubicBezTo>
                    <a:pt x="375534" y="137977"/>
                    <a:pt x="374810" y="135444"/>
                    <a:pt x="372639" y="132550"/>
                  </a:cubicBezTo>
                  <a:cubicBezTo>
                    <a:pt x="355997" y="116631"/>
                    <a:pt x="344782" y="108310"/>
                    <a:pt x="338994" y="107587"/>
                  </a:cubicBezTo>
                  <a:cubicBezTo>
                    <a:pt x="334652" y="109034"/>
                    <a:pt x="327778" y="117717"/>
                    <a:pt x="318371" y="133636"/>
                  </a:cubicBezTo>
                  <a:lnTo>
                    <a:pt x="298835" y="133636"/>
                  </a:lnTo>
                  <a:cubicBezTo>
                    <a:pt x="309689" y="125676"/>
                    <a:pt x="312221" y="115908"/>
                    <a:pt x="306432" y="104331"/>
                  </a:cubicBezTo>
                  <a:cubicBezTo>
                    <a:pt x="301549" y="96190"/>
                    <a:pt x="291781" y="91713"/>
                    <a:pt x="277128" y="90900"/>
                  </a:cubicBezTo>
                  <a:close/>
                  <a:moveTo>
                    <a:pt x="236309" y="0"/>
                  </a:moveTo>
                  <a:cubicBezTo>
                    <a:pt x="366820" y="0"/>
                    <a:pt x="472620" y="105800"/>
                    <a:pt x="472620" y="236311"/>
                  </a:cubicBezTo>
                  <a:cubicBezTo>
                    <a:pt x="472620" y="366821"/>
                    <a:pt x="366820" y="472621"/>
                    <a:pt x="236309" y="472621"/>
                  </a:cubicBezTo>
                  <a:cubicBezTo>
                    <a:pt x="105800" y="472621"/>
                    <a:pt x="0" y="366821"/>
                    <a:pt x="0" y="236311"/>
                  </a:cubicBezTo>
                  <a:cubicBezTo>
                    <a:pt x="0" y="105800"/>
                    <a:pt x="105800" y="0"/>
                    <a:pt x="236309"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3000" dirty="0">
                <a:latin typeface="方正粗宋简体" panose="03000509000000000000" pitchFamily="65" charset="-122"/>
                <a:ea typeface="方正粗宋简体" panose="03000509000000000000" pitchFamily="65" charset="-122"/>
              </a:endParaRPr>
            </a:p>
          </p:txBody>
        </p:sp>
        <p:sp>
          <p:nvSpPr>
            <p:cNvPr id="8" name="文本框 7"/>
            <p:cNvSpPr txBox="1"/>
            <p:nvPr/>
          </p:nvSpPr>
          <p:spPr>
            <a:xfrm>
              <a:off x="5572505" y="3910828"/>
              <a:ext cx="472621" cy="472621"/>
            </a:xfrm>
            <a:custGeom>
              <a:avLst/>
              <a:gdLst>
                <a:gd name="connsiteX0" fmla="*/ 200443 w 472621"/>
                <a:gd name="connsiteY0" fmla="*/ 250855 h 472621"/>
                <a:gd name="connsiteX1" fmla="*/ 252540 w 472621"/>
                <a:gd name="connsiteY1" fmla="*/ 250855 h 472621"/>
                <a:gd name="connsiteX2" fmla="*/ 255797 w 472621"/>
                <a:gd name="connsiteY2" fmla="*/ 250855 h 472621"/>
                <a:gd name="connsiteX3" fmla="*/ 249284 w 472621"/>
                <a:gd name="connsiteY3" fmla="*/ 294269 h 472621"/>
                <a:gd name="connsiteX4" fmla="*/ 244943 w 472621"/>
                <a:gd name="connsiteY4" fmla="*/ 280160 h 472621"/>
                <a:gd name="connsiteX5" fmla="*/ 201528 w 472621"/>
                <a:gd name="connsiteY5" fmla="*/ 257367 h 472621"/>
                <a:gd name="connsiteX6" fmla="*/ 200443 w 472621"/>
                <a:gd name="connsiteY6" fmla="*/ 257367 h 472621"/>
                <a:gd name="connsiteX7" fmla="*/ 204784 w 472621"/>
                <a:gd name="connsiteY7" fmla="*/ 210696 h 472621"/>
                <a:gd name="connsiteX8" fmla="*/ 252540 w 472621"/>
                <a:gd name="connsiteY8" fmla="*/ 210696 h 472621"/>
                <a:gd name="connsiteX9" fmla="*/ 256882 w 472621"/>
                <a:gd name="connsiteY9" fmla="*/ 210696 h 472621"/>
                <a:gd name="connsiteX10" fmla="*/ 255797 w 472621"/>
                <a:gd name="connsiteY10" fmla="*/ 241087 h 472621"/>
                <a:gd name="connsiteX11" fmla="*/ 226491 w 472621"/>
                <a:gd name="connsiteY11" fmla="*/ 220464 h 472621"/>
                <a:gd name="connsiteX12" fmla="*/ 209125 w 472621"/>
                <a:gd name="connsiteY12" fmla="*/ 242172 h 472621"/>
                <a:gd name="connsiteX13" fmla="*/ 200443 w 472621"/>
                <a:gd name="connsiteY13" fmla="*/ 242172 h 472621"/>
                <a:gd name="connsiteX14" fmla="*/ 200443 w 472621"/>
                <a:gd name="connsiteY14" fmla="*/ 224806 h 472621"/>
                <a:gd name="connsiteX15" fmla="*/ 202614 w 472621"/>
                <a:gd name="connsiteY15" fmla="*/ 216123 h 472621"/>
                <a:gd name="connsiteX16" fmla="*/ 204784 w 472621"/>
                <a:gd name="connsiteY16" fmla="*/ 210696 h 472621"/>
                <a:gd name="connsiteX17" fmla="*/ 255797 w 472621"/>
                <a:gd name="connsiteY17" fmla="*/ 143404 h 472621"/>
                <a:gd name="connsiteX18" fmla="*/ 255797 w 472621"/>
                <a:gd name="connsiteY18" fmla="*/ 158599 h 472621"/>
                <a:gd name="connsiteX19" fmla="*/ 256882 w 472621"/>
                <a:gd name="connsiteY19" fmla="*/ 174879 h 472621"/>
                <a:gd name="connsiteX20" fmla="*/ 256882 w 472621"/>
                <a:gd name="connsiteY20" fmla="*/ 200928 h 472621"/>
                <a:gd name="connsiteX21" fmla="*/ 226491 w 472621"/>
                <a:gd name="connsiteY21" fmla="*/ 180306 h 472621"/>
                <a:gd name="connsiteX22" fmla="*/ 209125 w 472621"/>
                <a:gd name="connsiteY22" fmla="*/ 202013 h 472621"/>
                <a:gd name="connsiteX23" fmla="*/ 198272 w 472621"/>
                <a:gd name="connsiteY23" fmla="*/ 202013 h 472621"/>
                <a:gd name="connsiteX24" fmla="*/ 226491 w 472621"/>
                <a:gd name="connsiteY24" fmla="*/ 170538 h 472621"/>
                <a:gd name="connsiteX25" fmla="*/ 238430 w 472621"/>
                <a:gd name="connsiteY25" fmla="*/ 165111 h 472621"/>
                <a:gd name="connsiteX26" fmla="*/ 243857 w 472621"/>
                <a:gd name="connsiteY26" fmla="*/ 160770 h 472621"/>
                <a:gd name="connsiteX27" fmla="*/ 238430 w 472621"/>
                <a:gd name="connsiteY27" fmla="*/ 154257 h 472621"/>
                <a:gd name="connsiteX28" fmla="*/ 230833 w 472621"/>
                <a:gd name="connsiteY28" fmla="*/ 151001 h 472621"/>
                <a:gd name="connsiteX29" fmla="*/ 217809 w 472621"/>
                <a:gd name="connsiteY29" fmla="*/ 146660 h 472621"/>
                <a:gd name="connsiteX30" fmla="*/ 250369 w 472621"/>
                <a:gd name="connsiteY30" fmla="*/ 146660 h 472621"/>
                <a:gd name="connsiteX31" fmla="*/ 255797 w 472621"/>
                <a:gd name="connsiteY31" fmla="*/ 143404 h 472621"/>
                <a:gd name="connsiteX32" fmla="*/ 151602 w 472621"/>
                <a:gd name="connsiteY32" fmla="*/ 91306 h 472621"/>
                <a:gd name="connsiteX33" fmla="*/ 147260 w 472621"/>
                <a:gd name="connsiteY33" fmla="*/ 92392 h 472621"/>
                <a:gd name="connsiteX34" fmla="*/ 149431 w 472621"/>
                <a:gd name="connsiteY34" fmla="*/ 96733 h 472621"/>
                <a:gd name="connsiteX35" fmla="*/ 159199 w 472621"/>
                <a:gd name="connsiteY35" fmla="*/ 123867 h 472621"/>
                <a:gd name="connsiteX36" fmla="*/ 168967 w 472621"/>
                <a:gd name="connsiteY36" fmla="*/ 139062 h 472621"/>
                <a:gd name="connsiteX37" fmla="*/ 145089 w 472621"/>
                <a:gd name="connsiteY37" fmla="*/ 139062 h 472621"/>
                <a:gd name="connsiteX38" fmla="*/ 114699 w 472621"/>
                <a:gd name="connsiteY38" fmla="*/ 136892 h 472621"/>
                <a:gd name="connsiteX39" fmla="*/ 112528 w 472621"/>
                <a:gd name="connsiteY39" fmla="*/ 139062 h 472621"/>
                <a:gd name="connsiteX40" fmla="*/ 115784 w 472621"/>
                <a:gd name="connsiteY40" fmla="*/ 143404 h 472621"/>
                <a:gd name="connsiteX41" fmla="*/ 119041 w 472621"/>
                <a:gd name="connsiteY41" fmla="*/ 147745 h 472621"/>
                <a:gd name="connsiteX42" fmla="*/ 124468 w 472621"/>
                <a:gd name="connsiteY42" fmla="*/ 148831 h 472621"/>
                <a:gd name="connsiteX43" fmla="*/ 140748 w 472621"/>
                <a:gd name="connsiteY43" fmla="*/ 146660 h 472621"/>
                <a:gd name="connsiteX44" fmla="*/ 195016 w 472621"/>
                <a:gd name="connsiteY44" fmla="*/ 146660 h 472621"/>
                <a:gd name="connsiteX45" fmla="*/ 183077 w 472621"/>
                <a:gd name="connsiteY45" fmla="*/ 202013 h 472621"/>
                <a:gd name="connsiteX46" fmla="*/ 162455 w 472621"/>
                <a:gd name="connsiteY46" fmla="*/ 202013 h 472621"/>
                <a:gd name="connsiteX47" fmla="*/ 178736 w 472621"/>
                <a:gd name="connsiteY47" fmla="*/ 178135 h 472621"/>
                <a:gd name="connsiteX48" fmla="*/ 138577 w 472621"/>
                <a:gd name="connsiteY48" fmla="*/ 148831 h 472621"/>
                <a:gd name="connsiteX49" fmla="*/ 133151 w 472621"/>
                <a:gd name="connsiteY49" fmla="*/ 148831 h 472621"/>
                <a:gd name="connsiteX50" fmla="*/ 134236 w 472621"/>
                <a:gd name="connsiteY50" fmla="*/ 154257 h 472621"/>
                <a:gd name="connsiteX51" fmla="*/ 142918 w 472621"/>
                <a:gd name="connsiteY51" fmla="*/ 186819 h 472621"/>
                <a:gd name="connsiteX52" fmla="*/ 152687 w 472621"/>
                <a:gd name="connsiteY52" fmla="*/ 202013 h 472621"/>
                <a:gd name="connsiteX53" fmla="*/ 140748 w 472621"/>
                <a:gd name="connsiteY53" fmla="*/ 202013 h 472621"/>
                <a:gd name="connsiteX54" fmla="*/ 110358 w 472621"/>
                <a:gd name="connsiteY54" fmla="*/ 200928 h 472621"/>
                <a:gd name="connsiteX55" fmla="*/ 108187 w 472621"/>
                <a:gd name="connsiteY55" fmla="*/ 203099 h 472621"/>
                <a:gd name="connsiteX56" fmla="*/ 111443 w 472621"/>
                <a:gd name="connsiteY56" fmla="*/ 206355 h 472621"/>
                <a:gd name="connsiteX57" fmla="*/ 113614 w 472621"/>
                <a:gd name="connsiteY57" fmla="*/ 210696 h 472621"/>
                <a:gd name="connsiteX58" fmla="*/ 119041 w 472621"/>
                <a:gd name="connsiteY58" fmla="*/ 212867 h 472621"/>
                <a:gd name="connsiteX59" fmla="*/ 135321 w 472621"/>
                <a:gd name="connsiteY59" fmla="*/ 210696 h 472621"/>
                <a:gd name="connsiteX60" fmla="*/ 161370 w 472621"/>
                <a:gd name="connsiteY60" fmla="*/ 210696 h 472621"/>
                <a:gd name="connsiteX61" fmla="*/ 161370 w 472621"/>
                <a:gd name="connsiteY61" fmla="*/ 242172 h 472621"/>
                <a:gd name="connsiteX62" fmla="*/ 140748 w 472621"/>
                <a:gd name="connsiteY62" fmla="*/ 242172 h 472621"/>
                <a:gd name="connsiteX63" fmla="*/ 110358 w 472621"/>
                <a:gd name="connsiteY63" fmla="*/ 240001 h 472621"/>
                <a:gd name="connsiteX64" fmla="*/ 107102 w 472621"/>
                <a:gd name="connsiteY64" fmla="*/ 241087 h 472621"/>
                <a:gd name="connsiteX65" fmla="*/ 108187 w 472621"/>
                <a:gd name="connsiteY65" fmla="*/ 243257 h 472621"/>
                <a:gd name="connsiteX66" fmla="*/ 111443 w 472621"/>
                <a:gd name="connsiteY66" fmla="*/ 246513 h 472621"/>
                <a:gd name="connsiteX67" fmla="*/ 113614 w 472621"/>
                <a:gd name="connsiteY67" fmla="*/ 250855 h 472621"/>
                <a:gd name="connsiteX68" fmla="*/ 119041 w 472621"/>
                <a:gd name="connsiteY68" fmla="*/ 253026 h 472621"/>
                <a:gd name="connsiteX69" fmla="*/ 135321 w 472621"/>
                <a:gd name="connsiteY69" fmla="*/ 250855 h 472621"/>
                <a:gd name="connsiteX70" fmla="*/ 161370 w 472621"/>
                <a:gd name="connsiteY70" fmla="*/ 250855 h 472621"/>
                <a:gd name="connsiteX71" fmla="*/ 161370 w 472621"/>
                <a:gd name="connsiteY71" fmla="*/ 263879 h 472621"/>
                <a:gd name="connsiteX72" fmla="*/ 132065 w 472621"/>
                <a:gd name="connsiteY72" fmla="*/ 257367 h 472621"/>
                <a:gd name="connsiteX73" fmla="*/ 123382 w 472621"/>
                <a:gd name="connsiteY73" fmla="*/ 261708 h 472621"/>
                <a:gd name="connsiteX74" fmla="*/ 120126 w 472621"/>
                <a:gd name="connsiteY74" fmla="*/ 291013 h 472621"/>
                <a:gd name="connsiteX75" fmla="*/ 107102 w 472621"/>
                <a:gd name="connsiteY75" fmla="*/ 335513 h 472621"/>
                <a:gd name="connsiteX76" fmla="*/ 106016 w 472621"/>
                <a:gd name="connsiteY76" fmla="*/ 340939 h 472621"/>
                <a:gd name="connsiteX77" fmla="*/ 111443 w 472621"/>
                <a:gd name="connsiteY77" fmla="*/ 339854 h 472621"/>
                <a:gd name="connsiteX78" fmla="*/ 157028 w 472621"/>
                <a:gd name="connsiteY78" fmla="*/ 283416 h 472621"/>
                <a:gd name="connsiteX79" fmla="*/ 161370 w 472621"/>
                <a:gd name="connsiteY79" fmla="*/ 277989 h 472621"/>
                <a:gd name="connsiteX80" fmla="*/ 161370 w 472621"/>
                <a:gd name="connsiteY80" fmla="*/ 310550 h 472621"/>
                <a:gd name="connsiteX81" fmla="*/ 133151 w 472621"/>
                <a:gd name="connsiteY81" fmla="*/ 325745 h 472621"/>
                <a:gd name="connsiteX82" fmla="*/ 125553 w 472621"/>
                <a:gd name="connsiteY82" fmla="*/ 329000 h 472621"/>
                <a:gd name="connsiteX83" fmla="*/ 129894 w 472621"/>
                <a:gd name="connsiteY83" fmla="*/ 333342 h 472621"/>
                <a:gd name="connsiteX84" fmla="*/ 148346 w 472621"/>
                <a:gd name="connsiteY84" fmla="*/ 353964 h 472621"/>
                <a:gd name="connsiteX85" fmla="*/ 164626 w 472621"/>
                <a:gd name="connsiteY85" fmla="*/ 360477 h 472621"/>
                <a:gd name="connsiteX86" fmla="*/ 189589 w 472621"/>
                <a:gd name="connsiteY86" fmla="*/ 351793 h 472621"/>
                <a:gd name="connsiteX87" fmla="*/ 201528 w 472621"/>
                <a:gd name="connsiteY87" fmla="*/ 324659 h 472621"/>
                <a:gd name="connsiteX88" fmla="*/ 201528 w 472621"/>
                <a:gd name="connsiteY88" fmla="*/ 304037 h 472621"/>
                <a:gd name="connsiteX89" fmla="*/ 200443 w 472621"/>
                <a:gd name="connsiteY89" fmla="*/ 284501 h 472621"/>
                <a:gd name="connsiteX90" fmla="*/ 200443 w 472621"/>
                <a:gd name="connsiteY90" fmla="*/ 266050 h 472621"/>
                <a:gd name="connsiteX91" fmla="*/ 211296 w 472621"/>
                <a:gd name="connsiteY91" fmla="*/ 299696 h 472621"/>
                <a:gd name="connsiteX92" fmla="*/ 238430 w 472621"/>
                <a:gd name="connsiteY92" fmla="*/ 313805 h 472621"/>
                <a:gd name="connsiteX93" fmla="*/ 241687 w 472621"/>
                <a:gd name="connsiteY93" fmla="*/ 310550 h 472621"/>
                <a:gd name="connsiteX94" fmla="*/ 242772 w 472621"/>
                <a:gd name="connsiteY94" fmla="*/ 309464 h 472621"/>
                <a:gd name="connsiteX95" fmla="*/ 203699 w 472621"/>
                <a:gd name="connsiteY95" fmla="*/ 353964 h 472621"/>
                <a:gd name="connsiteX96" fmla="*/ 201528 w 472621"/>
                <a:gd name="connsiteY96" fmla="*/ 359391 h 472621"/>
                <a:gd name="connsiteX97" fmla="*/ 208040 w 472621"/>
                <a:gd name="connsiteY97" fmla="*/ 358306 h 472621"/>
                <a:gd name="connsiteX98" fmla="*/ 278589 w 472621"/>
                <a:gd name="connsiteY98" fmla="*/ 308379 h 472621"/>
                <a:gd name="connsiteX99" fmla="*/ 295955 w 472621"/>
                <a:gd name="connsiteY99" fmla="*/ 213953 h 472621"/>
                <a:gd name="connsiteX100" fmla="*/ 307894 w 472621"/>
                <a:gd name="connsiteY100" fmla="*/ 213953 h 472621"/>
                <a:gd name="connsiteX101" fmla="*/ 307894 w 472621"/>
                <a:gd name="connsiteY101" fmla="*/ 270391 h 472621"/>
                <a:gd name="connsiteX102" fmla="*/ 305723 w 472621"/>
                <a:gd name="connsiteY102" fmla="*/ 350708 h 472621"/>
                <a:gd name="connsiteX103" fmla="*/ 314406 w 472621"/>
                <a:gd name="connsiteY103" fmla="*/ 362647 h 472621"/>
                <a:gd name="connsiteX104" fmla="*/ 340454 w 472621"/>
                <a:gd name="connsiteY104" fmla="*/ 358306 h 472621"/>
                <a:gd name="connsiteX105" fmla="*/ 349138 w 472621"/>
                <a:gd name="connsiteY105" fmla="*/ 342025 h 472621"/>
                <a:gd name="connsiteX106" fmla="*/ 346967 w 472621"/>
                <a:gd name="connsiteY106" fmla="*/ 283416 h 472621"/>
                <a:gd name="connsiteX107" fmla="*/ 346967 w 472621"/>
                <a:gd name="connsiteY107" fmla="*/ 213953 h 472621"/>
                <a:gd name="connsiteX108" fmla="*/ 376272 w 472621"/>
                <a:gd name="connsiteY108" fmla="*/ 213953 h 472621"/>
                <a:gd name="connsiteX109" fmla="*/ 379528 w 472621"/>
                <a:gd name="connsiteY109" fmla="*/ 205269 h 472621"/>
                <a:gd name="connsiteX110" fmla="*/ 350223 w 472621"/>
                <a:gd name="connsiteY110" fmla="*/ 183562 h 472621"/>
                <a:gd name="connsiteX111" fmla="*/ 331771 w 472621"/>
                <a:gd name="connsiteY111" fmla="*/ 205269 h 472621"/>
                <a:gd name="connsiteX112" fmla="*/ 295955 w 472621"/>
                <a:gd name="connsiteY112" fmla="*/ 205269 h 472621"/>
                <a:gd name="connsiteX113" fmla="*/ 295955 w 472621"/>
                <a:gd name="connsiteY113" fmla="*/ 148831 h 472621"/>
                <a:gd name="connsiteX114" fmla="*/ 295955 w 472621"/>
                <a:gd name="connsiteY114" fmla="*/ 144489 h 472621"/>
                <a:gd name="connsiteX115" fmla="*/ 352394 w 472621"/>
                <a:gd name="connsiteY115" fmla="*/ 140147 h 472621"/>
                <a:gd name="connsiteX116" fmla="*/ 369759 w 472621"/>
                <a:gd name="connsiteY116" fmla="*/ 142318 h 472621"/>
                <a:gd name="connsiteX117" fmla="*/ 377357 w 472621"/>
                <a:gd name="connsiteY117" fmla="*/ 132550 h 472621"/>
                <a:gd name="connsiteX118" fmla="*/ 374101 w 472621"/>
                <a:gd name="connsiteY118" fmla="*/ 128208 h 472621"/>
                <a:gd name="connsiteX119" fmla="*/ 349138 w 472621"/>
                <a:gd name="connsiteY119" fmla="*/ 103245 h 472621"/>
                <a:gd name="connsiteX120" fmla="*/ 340454 w 472621"/>
                <a:gd name="connsiteY120" fmla="*/ 104331 h 472621"/>
                <a:gd name="connsiteX121" fmla="*/ 300296 w 472621"/>
                <a:gd name="connsiteY121" fmla="*/ 132550 h 472621"/>
                <a:gd name="connsiteX122" fmla="*/ 297040 w 472621"/>
                <a:gd name="connsiteY122" fmla="*/ 130379 h 472621"/>
                <a:gd name="connsiteX123" fmla="*/ 261223 w 472621"/>
                <a:gd name="connsiteY123" fmla="*/ 117355 h 472621"/>
                <a:gd name="connsiteX124" fmla="*/ 253626 w 472621"/>
                <a:gd name="connsiteY124" fmla="*/ 117355 h 472621"/>
                <a:gd name="connsiteX125" fmla="*/ 253626 w 472621"/>
                <a:gd name="connsiteY125" fmla="*/ 126038 h 472621"/>
                <a:gd name="connsiteX126" fmla="*/ 255797 w 472621"/>
                <a:gd name="connsiteY126" fmla="*/ 139062 h 472621"/>
                <a:gd name="connsiteX127" fmla="*/ 218894 w 472621"/>
                <a:gd name="connsiteY127" fmla="*/ 114099 h 472621"/>
                <a:gd name="connsiteX128" fmla="*/ 202614 w 472621"/>
                <a:gd name="connsiteY128" fmla="*/ 139062 h 472621"/>
                <a:gd name="connsiteX129" fmla="*/ 181991 w 472621"/>
                <a:gd name="connsiteY129" fmla="*/ 139062 h 472621"/>
                <a:gd name="connsiteX130" fmla="*/ 184162 w 472621"/>
                <a:gd name="connsiteY130" fmla="*/ 137977 h 472621"/>
                <a:gd name="connsiteX131" fmla="*/ 198272 w 472621"/>
                <a:gd name="connsiteY131" fmla="*/ 110843 h 472621"/>
                <a:gd name="connsiteX132" fmla="*/ 151602 w 472621"/>
                <a:gd name="connsiteY132" fmla="*/ 91306 h 472621"/>
                <a:gd name="connsiteX133" fmla="*/ 236310 w 472621"/>
                <a:gd name="connsiteY133" fmla="*/ 0 h 472621"/>
                <a:gd name="connsiteX134" fmla="*/ 472621 w 472621"/>
                <a:gd name="connsiteY134" fmla="*/ 236311 h 472621"/>
                <a:gd name="connsiteX135" fmla="*/ 236310 w 472621"/>
                <a:gd name="connsiteY135" fmla="*/ 472621 h 472621"/>
                <a:gd name="connsiteX136" fmla="*/ 0 w 472621"/>
                <a:gd name="connsiteY136" fmla="*/ 236311 h 472621"/>
                <a:gd name="connsiteX137" fmla="*/ 236310 w 472621"/>
                <a:gd name="connsiteY137" fmla="*/ 0 h 472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472621" h="472621">
                  <a:moveTo>
                    <a:pt x="200443" y="250855"/>
                  </a:moveTo>
                  <a:lnTo>
                    <a:pt x="252540" y="250855"/>
                  </a:lnTo>
                  <a:cubicBezTo>
                    <a:pt x="253987" y="250855"/>
                    <a:pt x="255072" y="250855"/>
                    <a:pt x="255797" y="250855"/>
                  </a:cubicBezTo>
                  <a:cubicBezTo>
                    <a:pt x="255072" y="267497"/>
                    <a:pt x="252902" y="281968"/>
                    <a:pt x="249284" y="294269"/>
                  </a:cubicBezTo>
                  <a:cubicBezTo>
                    <a:pt x="249284" y="289204"/>
                    <a:pt x="247837" y="284501"/>
                    <a:pt x="244943" y="280160"/>
                  </a:cubicBezTo>
                  <a:cubicBezTo>
                    <a:pt x="235536" y="267859"/>
                    <a:pt x="221065" y="260261"/>
                    <a:pt x="201528" y="257367"/>
                  </a:cubicBezTo>
                  <a:lnTo>
                    <a:pt x="200443" y="257367"/>
                  </a:lnTo>
                  <a:close/>
                  <a:moveTo>
                    <a:pt x="204784" y="210696"/>
                  </a:moveTo>
                  <a:lnTo>
                    <a:pt x="252540" y="210696"/>
                  </a:lnTo>
                  <a:cubicBezTo>
                    <a:pt x="254711" y="210696"/>
                    <a:pt x="256158" y="210696"/>
                    <a:pt x="256882" y="210696"/>
                  </a:cubicBezTo>
                  <a:cubicBezTo>
                    <a:pt x="256882" y="221550"/>
                    <a:pt x="256520" y="231680"/>
                    <a:pt x="255797" y="241087"/>
                  </a:cubicBezTo>
                  <a:cubicBezTo>
                    <a:pt x="245666" y="230233"/>
                    <a:pt x="235898" y="223359"/>
                    <a:pt x="226491" y="220464"/>
                  </a:cubicBezTo>
                  <a:cubicBezTo>
                    <a:pt x="222150" y="221188"/>
                    <a:pt x="216362" y="228424"/>
                    <a:pt x="209125" y="242172"/>
                  </a:cubicBezTo>
                  <a:lnTo>
                    <a:pt x="200443" y="242172"/>
                  </a:lnTo>
                  <a:lnTo>
                    <a:pt x="200443" y="224806"/>
                  </a:lnTo>
                  <a:cubicBezTo>
                    <a:pt x="200443" y="219741"/>
                    <a:pt x="201167" y="216846"/>
                    <a:pt x="202614" y="216123"/>
                  </a:cubicBezTo>
                  <a:cubicBezTo>
                    <a:pt x="204784" y="214676"/>
                    <a:pt x="205508" y="212867"/>
                    <a:pt x="204784" y="210696"/>
                  </a:cubicBezTo>
                  <a:close/>
                  <a:moveTo>
                    <a:pt x="255797" y="143404"/>
                  </a:moveTo>
                  <a:cubicBezTo>
                    <a:pt x="255797" y="146298"/>
                    <a:pt x="255797" y="151363"/>
                    <a:pt x="255797" y="158599"/>
                  </a:cubicBezTo>
                  <a:cubicBezTo>
                    <a:pt x="256520" y="165834"/>
                    <a:pt x="256882" y="171261"/>
                    <a:pt x="256882" y="174879"/>
                  </a:cubicBezTo>
                  <a:lnTo>
                    <a:pt x="256882" y="200928"/>
                  </a:lnTo>
                  <a:cubicBezTo>
                    <a:pt x="243857" y="189351"/>
                    <a:pt x="233727" y="182476"/>
                    <a:pt x="226491" y="180306"/>
                  </a:cubicBezTo>
                  <a:cubicBezTo>
                    <a:pt x="222150" y="181030"/>
                    <a:pt x="216362" y="188265"/>
                    <a:pt x="209125" y="202013"/>
                  </a:cubicBezTo>
                  <a:lnTo>
                    <a:pt x="198272" y="202013"/>
                  </a:lnTo>
                  <a:cubicBezTo>
                    <a:pt x="206232" y="194778"/>
                    <a:pt x="215638" y="184286"/>
                    <a:pt x="226491" y="170538"/>
                  </a:cubicBezTo>
                  <a:cubicBezTo>
                    <a:pt x="228663" y="167644"/>
                    <a:pt x="232642" y="165834"/>
                    <a:pt x="238430" y="165111"/>
                  </a:cubicBezTo>
                  <a:cubicBezTo>
                    <a:pt x="241325" y="165111"/>
                    <a:pt x="243133" y="163664"/>
                    <a:pt x="243857" y="160770"/>
                  </a:cubicBezTo>
                  <a:cubicBezTo>
                    <a:pt x="243133" y="157875"/>
                    <a:pt x="241325" y="155704"/>
                    <a:pt x="238430" y="154257"/>
                  </a:cubicBezTo>
                  <a:cubicBezTo>
                    <a:pt x="236984" y="153534"/>
                    <a:pt x="234451" y="152449"/>
                    <a:pt x="230833" y="151001"/>
                  </a:cubicBezTo>
                  <a:cubicBezTo>
                    <a:pt x="225045" y="149554"/>
                    <a:pt x="220703" y="148107"/>
                    <a:pt x="217809" y="146660"/>
                  </a:cubicBezTo>
                  <a:lnTo>
                    <a:pt x="250369" y="146660"/>
                  </a:lnTo>
                  <a:cubicBezTo>
                    <a:pt x="252540" y="146660"/>
                    <a:pt x="254349" y="145575"/>
                    <a:pt x="255797" y="143404"/>
                  </a:cubicBezTo>
                  <a:close/>
                  <a:moveTo>
                    <a:pt x="151602" y="91306"/>
                  </a:moveTo>
                  <a:cubicBezTo>
                    <a:pt x="149431" y="91306"/>
                    <a:pt x="147984" y="91668"/>
                    <a:pt x="147260" y="92392"/>
                  </a:cubicBezTo>
                  <a:cubicBezTo>
                    <a:pt x="147260" y="93839"/>
                    <a:pt x="147984" y="95286"/>
                    <a:pt x="149431" y="96733"/>
                  </a:cubicBezTo>
                  <a:cubicBezTo>
                    <a:pt x="154496" y="103969"/>
                    <a:pt x="157752" y="113013"/>
                    <a:pt x="159199" y="123867"/>
                  </a:cubicBezTo>
                  <a:cubicBezTo>
                    <a:pt x="160646" y="131826"/>
                    <a:pt x="163902" y="136892"/>
                    <a:pt x="168967" y="139062"/>
                  </a:cubicBezTo>
                  <a:lnTo>
                    <a:pt x="145089" y="139062"/>
                  </a:lnTo>
                  <a:cubicBezTo>
                    <a:pt x="135683" y="139062"/>
                    <a:pt x="125553" y="138339"/>
                    <a:pt x="114699" y="136892"/>
                  </a:cubicBezTo>
                  <a:cubicBezTo>
                    <a:pt x="111805" y="136168"/>
                    <a:pt x="111081" y="136892"/>
                    <a:pt x="112528" y="139062"/>
                  </a:cubicBezTo>
                  <a:cubicBezTo>
                    <a:pt x="113252" y="139786"/>
                    <a:pt x="114337" y="141233"/>
                    <a:pt x="115784" y="143404"/>
                  </a:cubicBezTo>
                  <a:cubicBezTo>
                    <a:pt x="117231" y="144851"/>
                    <a:pt x="118317" y="146298"/>
                    <a:pt x="119041" y="147745"/>
                  </a:cubicBezTo>
                  <a:cubicBezTo>
                    <a:pt x="120487" y="149916"/>
                    <a:pt x="122297" y="150278"/>
                    <a:pt x="124468" y="148831"/>
                  </a:cubicBezTo>
                  <a:cubicBezTo>
                    <a:pt x="130256" y="147383"/>
                    <a:pt x="135683" y="146660"/>
                    <a:pt x="140748" y="146660"/>
                  </a:cubicBezTo>
                  <a:lnTo>
                    <a:pt x="195016" y="146660"/>
                  </a:lnTo>
                  <a:cubicBezTo>
                    <a:pt x="192845" y="168367"/>
                    <a:pt x="188865" y="186819"/>
                    <a:pt x="183077" y="202013"/>
                  </a:cubicBezTo>
                  <a:lnTo>
                    <a:pt x="162455" y="202013"/>
                  </a:lnTo>
                  <a:cubicBezTo>
                    <a:pt x="175480" y="199119"/>
                    <a:pt x="180906" y="191160"/>
                    <a:pt x="178736" y="178135"/>
                  </a:cubicBezTo>
                  <a:cubicBezTo>
                    <a:pt x="174394" y="164388"/>
                    <a:pt x="161008" y="154619"/>
                    <a:pt x="138577" y="148831"/>
                  </a:cubicBezTo>
                  <a:cubicBezTo>
                    <a:pt x="135683" y="148107"/>
                    <a:pt x="133874" y="148107"/>
                    <a:pt x="133151" y="148831"/>
                  </a:cubicBezTo>
                  <a:cubicBezTo>
                    <a:pt x="132426" y="149554"/>
                    <a:pt x="132789" y="151363"/>
                    <a:pt x="134236" y="154257"/>
                  </a:cubicBezTo>
                  <a:cubicBezTo>
                    <a:pt x="140024" y="165834"/>
                    <a:pt x="142918" y="176688"/>
                    <a:pt x="142918" y="186819"/>
                  </a:cubicBezTo>
                  <a:cubicBezTo>
                    <a:pt x="142918" y="195501"/>
                    <a:pt x="146175" y="200566"/>
                    <a:pt x="152687" y="202013"/>
                  </a:cubicBezTo>
                  <a:lnTo>
                    <a:pt x="140748" y="202013"/>
                  </a:lnTo>
                  <a:cubicBezTo>
                    <a:pt x="126276" y="202013"/>
                    <a:pt x="116146" y="201651"/>
                    <a:pt x="110358" y="200928"/>
                  </a:cubicBezTo>
                  <a:cubicBezTo>
                    <a:pt x="106740" y="200204"/>
                    <a:pt x="106016" y="200928"/>
                    <a:pt x="108187" y="203099"/>
                  </a:cubicBezTo>
                  <a:cubicBezTo>
                    <a:pt x="108911" y="203822"/>
                    <a:pt x="109996" y="204907"/>
                    <a:pt x="111443" y="206355"/>
                  </a:cubicBezTo>
                  <a:cubicBezTo>
                    <a:pt x="112167" y="208525"/>
                    <a:pt x="112890" y="209973"/>
                    <a:pt x="113614" y="210696"/>
                  </a:cubicBezTo>
                  <a:cubicBezTo>
                    <a:pt x="115784" y="212143"/>
                    <a:pt x="117594" y="212867"/>
                    <a:pt x="119041" y="212867"/>
                  </a:cubicBezTo>
                  <a:cubicBezTo>
                    <a:pt x="124829" y="211420"/>
                    <a:pt x="130256" y="210696"/>
                    <a:pt x="135321" y="210696"/>
                  </a:cubicBezTo>
                  <a:lnTo>
                    <a:pt x="161370" y="210696"/>
                  </a:lnTo>
                  <a:lnTo>
                    <a:pt x="161370" y="242172"/>
                  </a:lnTo>
                  <a:lnTo>
                    <a:pt x="140748" y="242172"/>
                  </a:lnTo>
                  <a:cubicBezTo>
                    <a:pt x="126276" y="242172"/>
                    <a:pt x="116146" y="241448"/>
                    <a:pt x="110358" y="240001"/>
                  </a:cubicBezTo>
                  <a:cubicBezTo>
                    <a:pt x="108911" y="240001"/>
                    <a:pt x="107825" y="240362"/>
                    <a:pt x="107102" y="241087"/>
                  </a:cubicBezTo>
                  <a:cubicBezTo>
                    <a:pt x="107102" y="241810"/>
                    <a:pt x="107463" y="242534"/>
                    <a:pt x="108187" y="243257"/>
                  </a:cubicBezTo>
                  <a:cubicBezTo>
                    <a:pt x="108911" y="243980"/>
                    <a:pt x="109996" y="245066"/>
                    <a:pt x="111443" y="246513"/>
                  </a:cubicBezTo>
                  <a:cubicBezTo>
                    <a:pt x="112167" y="248684"/>
                    <a:pt x="112890" y="250131"/>
                    <a:pt x="113614" y="250855"/>
                  </a:cubicBezTo>
                  <a:cubicBezTo>
                    <a:pt x="115784" y="252301"/>
                    <a:pt x="117594" y="253026"/>
                    <a:pt x="119041" y="253026"/>
                  </a:cubicBezTo>
                  <a:cubicBezTo>
                    <a:pt x="124829" y="251578"/>
                    <a:pt x="130256" y="250855"/>
                    <a:pt x="135321" y="250855"/>
                  </a:cubicBezTo>
                  <a:lnTo>
                    <a:pt x="161370" y="250855"/>
                  </a:lnTo>
                  <a:lnTo>
                    <a:pt x="161370" y="263879"/>
                  </a:lnTo>
                  <a:cubicBezTo>
                    <a:pt x="146899" y="260261"/>
                    <a:pt x="137130" y="258090"/>
                    <a:pt x="132065" y="257367"/>
                  </a:cubicBezTo>
                  <a:cubicBezTo>
                    <a:pt x="126276" y="255196"/>
                    <a:pt x="123382" y="256643"/>
                    <a:pt x="123382" y="261708"/>
                  </a:cubicBezTo>
                  <a:cubicBezTo>
                    <a:pt x="123382" y="271839"/>
                    <a:pt x="122297" y="281606"/>
                    <a:pt x="120126" y="291013"/>
                  </a:cubicBezTo>
                  <a:cubicBezTo>
                    <a:pt x="117231" y="306208"/>
                    <a:pt x="112890" y="321041"/>
                    <a:pt x="107102" y="335513"/>
                  </a:cubicBezTo>
                  <a:cubicBezTo>
                    <a:pt x="105655" y="338407"/>
                    <a:pt x="105292" y="340216"/>
                    <a:pt x="106016" y="340939"/>
                  </a:cubicBezTo>
                  <a:cubicBezTo>
                    <a:pt x="106740" y="341664"/>
                    <a:pt x="108549" y="341302"/>
                    <a:pt x="111443" y="339854"/>
                  </a:cubicBezTo>
                  <a:cubicBezTo>
                    <a:pt x="128809" y="328277"/>
                    <a:pt x="144004" y="309464"/>
                    <a:pt x="157028" y="283416"/>
                  </a:cubicBezTo>
                  <a:cubicBezTo>
                    <a:pt x="157752" y="280521"/>
                    <a:pt x="159199" y="278712"/>
                    <a:pt x="161370" y="277989"/>
                  </a:cubicBezTo>
                  <a:lnTo>
                    <a:pt x="161370" y="310550"/>
                  </a:lnTo>
                  <a:cubicBezTo>
                    <a:pt x="164988" y="322850"/>
                    <a:pt x="155581" y="327915"/>
                    <a:pt x="133151" y="325745"/>
                  </a:cubicBezTo>
                  <a:cubicBezTo>
                    <a:pt x="128809" y="325745"/>
                    <a:pt x="126276" y="326830"/>
                    <a:pt x="125553" y="329000"/>
                  </a:cubicBezTo>
                  <a:cubicBezTo>
                    <a:pt x="124829" y="330448"/>
                    <a:pt x="126276" y="331895"/>
                    <a:pt x="129894" y="333342"/>
                  </a:cubicBezTo>
                  <a:cubicBezTo>
                    <a:pt x="141471" y="336236"/>
                    <a:pt x="147621" y="343110"/>
                    <a:pt x="148346" y="353964"/>
                  </a:cubicBezTo>
                  <a:cubicBezTo>
                    <a:pt x="148346" y="361200"/>
                    <a:pt x="153772" y="363370"/>
                    <a:pt x="164626" y="360477"/>
                  </a:cubicBezTo>
                  <a:cubicBezTo>
                    <a:pt x="174033" y="359029"/>
                    <a:pt x="182353" y="356134"/>
                    <a:pt x="189589" y="351793"/>
                  </a:cubicBezTo>
                  <a:cubicBezTo>
                    <a:pt x="198272" y="347452"/>
                    <a:pt x="202252" y="338407"/>
                    <a:pt x="201528" y="324659"/>
                  </a:cubicBezTo>
                  <a:cubicBezTo>
                    <a:pt x="201528" y="321041"/>
                    <a:pt x="201528" y="314168"/>
                    <a:pt x="201528" y="304037"/>
                  </a:cubicBezTo>
                  <a:cubicBezTo>
                    <a:pt x="200804" y="293907"/>
                    <a:pt x="200443" y="287395"/>
                    <a:pt x="200443" y="284501"/>
                  </a:cubicBezTo>
                  <a:lnTo>
                    <a:pt x="200443" y="266050"/>
                  </a:lnTo>
                  <a:cubicBezTo>
                    <a:pt x="206955" y="278350"/>
                    <a:pt x="210573" y="289566"/>
                    <a:pt x="211296" y="299696"/>
                  </a:cubicBezTo>
                  <a:cubicBezTo>
                    <a:pt x="214914" y="316338"/>
                    <a:pt x="223959" y="321041"/>
                    <a:pt x="238430" y="313805"/>
                  </a:cubicBezTo>
                  <a:cubicBezTo>
                    <a:pt x="239877" y="311635"/>
                    <a:pt x="240963" y="310550"/>
                    <a:pt x="241687" y="310550"/>
                  </a:cubicBezTo>
                  <a:cubicBezTo>
                    <a:pt x="242410" y="309826"/>
                    <a:pt x="242772" y="309464"/>
                    <a:pt x="242772" y="309464"/>
                  </a:cubicBezTo>
                  <a:cubicBezTo>
                    <a:pt x="236984" y="321765"/>
                    <a:pt x="223959" y="336598"/>
                    <a:pt x="203699" y="353964"/>
                  </a:cubicBezTo>
                  <a:cubicBezTo>
                    <a:pt x="201528" y="356134"/>
                    <a:pt x="200804" y="357944"/>
                    <a:pt x="201528" y="359391"/>
                  </a:cubicBezTo>
                  <a:cubicBezTo>
                    <a:pt x="202975" y="360114"/>
                    <a:pt x="205146" y="359752"/>
                    <a:pt x="208040" y="358306"/>
                  </a:cubicBezTo>
                  <a:cubicBezTo>
                    <a:pt x="244943" y="343110"/>
                    <a:pt x="268459" y="326468"/>
                    <a:pt x="278589" y="308379"/>
                  </a:cubicBezTo>
                  <a:cubicBezTo>
                    <a:pt x="290166" y="291013"/>
                    <a:pt x="295955" y="259537"/>
                    <a:pt x="295955" y="213953"/>
                  </a:cubicBezTo>
                  <a:lnTo>
                    <a:pt x="307894" y="213953"/>
                  </a:lnTo>
                  <a:lnTo>
                    <a:pt x="307894" y="270391"/>
                  </a:lnTo>
                  <a:cubicBezTo>
                    <a:pt x="307894" y="301505"/>
                    <a:pt x="307170" y="328277"/>
                    <a:pt x="305723" y="350708"/>
                  </a:cubicBezTo>
                  <a:cubicBezTo>
                    <a:pt x="305723" y="359391"/>
                    <a:pt x="308617" y="363370"/>
                    <a:pt x="314406" y="362647"/>
                  </a:cubicBezTo>
                  <a:cubicBezTo>
                    <a:pt x="324536" y="361923"/>
                    <a:pt x="333218" y="360477"/>
                    <a:pt x="340454" y="358306"/>
                  </a:cubicBezTo>
                  <a:cubicBezTo>
                    <a:pt x="347691" y="356134"/>
                    <a:pt x="350584" y="350708"/>
                    <a:pt x="349138" y="342025"/>
                  </a:cubicBezTo>
                  <a:cubicBezTo>
                    <a:pt x="347691" y="318871"/>
                    <a:pt x="346967" y="299334"/>
                    <a:pt x="346967" y="283416"/>
                  </a:cubicBezTo>
                  <a:lnTo>
                    <a:pt x="346967" y="213953"/>
                  </a:lnTo>
                  <a:lnTo>
                    <a:pt x="376272" y="213953"/>
                  </a:lnTo>
                  <a:cubicBezTo>
                    <a:pt x="380613" y="213228"/>
                    <a:pt x="381698" y="210335"/>
                    <a:pt x="379528" y="205269"/>
                  </a:cubicBezTo>
                  <a:cubicBezTo>
                    <a:pt x="368674" y="192969"/>
                    <a:pt x="358905" y="185733"/>
                    <a:pt x="350223" y="183562"/>
                  </a:cubicBezTo>
                  <a:cubicBezTo>
                    <a:pt x="346605" y="183562"/>
                    <a:pt x="340454" y="190798"/>
                    <a:pt x="331771" y="205269"/>
                  </a:cubicBezTo>
                  <a:lnTo>
                    <a:pt x="295955" y="205269"/>
                  </a:lnTo>
                  <a:lnTo>
                    <a:pt x="295955" y="148831"/>
                  </a:lnTo>
                  <a:cubicBezTo>
                    <a:pt x="295955" y="147383"/>
                    <a:pt x="295955" y="145936"/>
                    <a:pt x="295955" y="144489"/>
                  </a:cubicBezTo>
                  <a:cubicBezTo>
                    <a:pt x="314044" y="144489"/>
                    <a:pt x="332857" y="143042"/>
                    <a:pt x="352394" y="140147"/>
                  </a:cubicBezTo>
                  <a:cubicBezTo>
                    <a:pt x="360352" y="140147"/>
                    <a:pt x="366141" y="140871"/>
                    <a:pt x="369759" y="142318"/>
                  </a:cubicBezTo>
                  <a:cubicBezTo>
                    <a:pt x="376995" y="143042"/>
                    <a:pt x="379528" y="139786"/>
                    <a:pt x="377357" y="132550"/>
                  </a:cubicBezTo>
                  <a:cubicBezTo>
                    <a:pt x="376633" y="131826"/>
                    <a:pt x="375547" y="130379"/>
                    <a:pt x="374101" y="128208"/>
                  </a:cubicBezTo>
                  <a:cubicBezTo>
                    <a:pt x="363971" y="116631"/>
                    <a:pt x="355649" y="108310"/>
                    <a:pt x="349138" y="103245"/>
                  </a:cubicBezTo>
                  <a:cubicBezTo>
                    <a:pt x="345520" y="101074"/>
                    <a:pt x="342625" y="101436"/>
                    <a:pt x="340454" y="104331"/>
                  </a:cubicBezTo>
                  <a:cubicBezTo>
                    <a:pt x="329601" y="114461"/>
                    <a:pt x="316215" y="123867"/>
                    <a:pt x="300296" y="132550"/>
                  </a:cubicBezTo>
                  <a:cubicBezTo>
                    <a:pt x="299573" y="132550"/>
                    <a:pt x="298487" y="131826"/>
                    <a:pt x="297040" y="130379"/>
                  </a:cubicBezTo>
                  <a:cubicBezTo>
                    <a:pt x="287634" y="125315"/>
                    <a:pt x="275695" y="120973"/>
                    <a:pt x="261223" y="117355"/>
                  </a:cubicBezTo>
                  <a:cubicBezTo>
                    <a:pt x="257605" y="115908"/>
                    <a:pt x="255072" y="115908"/>
                    <a:pt x="253626" y="117355"/>
                  </a:cubicBezTo>
                  <a:cubicBezTo>
                    <a:pt x="252179" y="118802"/>
                    <a:pt x="252179" y="121697"/>
                    <a:pt x="253626" y="126038"/>
                  </a:cubicBezTo>
                  <a:cubicBezTo>
                    <a:pt x="253626" y="127485"/>
                    <a:pt x="254349" y="131826"/>
                    <a:pt x="255797" y="139062"/>
                  </a:cubicBezTo>
                  <a:cubicBezTo>
                    <a:pt x="237707" y="123867"/>
                    <a:pt x="225406" y="115546"/>
                    <a:pt x="218894" y="114099"/>
                  </a:cubicBezTo>
                  <a:cubicBezTo>
                    <a:pt x="215276" y="114823"/>
                    <a:pt x="209850" y="123144"/>
                    <a:pt x="202614" y="139062"/>
                  </a:cubicBezTo>
                  <a:lnTo>
                    <a:pt x="181991" y="139062"/>
                  </a:lnTo>
                  <a:lnTo>
                    <a:pt x="184162" y="137977"/>
                  </a:lnTo>
                  <a:cubicBezTo>
                    <a:pt x="197186" y="134359"/>
                    <a:pt x="201890" y="125315"/>
                    <a:pt x="198272" y="110843"/>
                  </a:cubicBezTo>
                  <a:cubicBezTo>
                    <a:pt x="192483" y="98542"/>
                    <a:pt x="176927" y="92030"/>
                    <a:pt x="151602" y="91306"/>
                  </a:cubicBezTo>
                  <a:close/>
                  <a:moveTo>
                    <a:pt x="236310" y="0"/>
                  </a:moveTo>
                  <a:cubicBezTo>
                    <a:pt x="366821" y="0"/>
                    <a:pt x="472621" y="105800"/>
                    <a:pt x="472621" y="236311"/>
                  </a:cubicBezTo>
                  <a:cubicBezTo>
                    <a:pt x="472621" y="366821"/>
                    <a:pt x="366821" y="472621"/>
                    <a:pt x="236310" y="472621"/>
                  </a:cubicBezTo>
                  <a:cubicBezTo>
                    <a:pt x="105800" y="472621"/>
                    <a:pt x="0" y="366821"/>
                    <a:pt x="0" y="236311"/>
                  </a:cubicBezTo>
                  <a:cubicBezTo>
                    <a:pt x="0" y="105800"/>
                    <a:pt x="105800" y="0"/>
                    <a:pt x="236310"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3000" dirty="0">
                <a:latin typeface="方正粗宋简体" panose="03000509000000000000" pitchFamily="65" charset="-122"/>
                <a:ea typeface="方正粗宋简体" panose="03000509000000000000" pitchFamily="65" charset="-122"/>
              </a:endParaRPr>
            </a:p>
          </p:txBody>
        </p:sp>
        <p:sp>
          <p:nvSpPr>
            <p:cNvPr id="9" name="文本框 8"/>
            <p:cNvSpPr txBox="1"/>
            <p:nvPr/>
          </p:nvSpPr>
          <p:spPr>
            <a:xfrm>
              <a:off x="6600056" y="3910828"/>
              <a:ext cx="472621" cy="472621"/>
            </a:xfrm>
            <a:custGeom>
              <a:avLst/>
              <a:gdLst>
                <a:gd name="connsiteX0" fmla="*/ 149095 w 472621"/>
                <a:gd name="connsiteY0" fmla="*/ 271476 h 472621"/>
                <a:gd name="connsiteX1" fmla="*/ 145839 w 472621"/>
                <a:gd name="connsiteY1" fmla="*/ 274732 h 472621"/>
                <a:gd name="connsiteX2" fmla="*/ 123046 w 472621"/>
                <a:gd name="connsiteY2" fmla="*/ 310550 h 472621"/>
                <a:gd name="connsiteX3" fmla="*/ 126302 w 472621"/>
                <a:gd name="connsiteY3" fmla="*/ 338769 h 472621"/>
                <a:gd name="connsiteX4" fmla="*/ 157778 w 472621"/>
                <a:gd name="connsiteY4" fmla="*/ 330086 h 472621"/>
                <a:gd name="connsiteX5" fmla="*/ 153436 w 472621"/>
                <a:gd name="connsiteY5" fmla="*/ 274732 h 472621"/>
                <a:gd name="connsiteX6" fmla="*/ 149095 w 472621"/>
                <a:gd name="connsiteY6" fmla="*/ 271476 h 472621"/>
                <a:gd name="connsiteX7" fmla="*/ 309185 w 472621"/>
                <a:gd name="connsiteY7" fmla="*/ 262522 h 472621"/>
                <a:gd name="connsiteX8" fmla="*/ 307557 w 472621"/>
                <a:gd name="connsiteY8" fmla="*/ 263879 h 472621"/>
                <a:gd name="connsiteX9" fmla="*/ 308643 w 472621"/>
                <a:gd name="connsiteY9" fmla="*/ 268221 h 472621"/>
                <a:gd name="connsiteX10" fmla="*/ 334692 w 472621"/>
                <a:gd name="connsiteY10" fmla="*/ 321403 h 472621"/>
                <a:gd name="connsiteX11" fmla="*/ 365081 w 472621"/>
                <a:gd name="connsiteY11" fmla="*/ 335513 h 472621"/>
                <a:gd name="connsiteX12" fmla="*/ 374850 w 472621"/>
                <a:gd name="connsiteY12" fmla="*/ 305123 h 472621"/>
                <a:gd name="connsiteX13" fmla="*/ 311899 w 472621"/>
                <a:gd name="connsiteY13" fmla="*/ 262793 h 472621"/>
                <a:gd name="connsiteX14" fmla="*/ 309185 w 472621"/>
                <a:gd name="connsiteY14" fmla="*/ 262522 h 472621"/>
                <a:gd name="connsiteX15" fmla="*/ 172973 w 472621"/>
                <a:gd name="connsiteY15" fmla="*/ 259537 h 472621"/>
                <a:gd name="connsiteX16" fmla="*/ 172973 w 472621"/>
                <a:gd name="connsiteY16" fmla="*/ 268221 h 472621"/>
                <a:gd name="connsiteX17" fmla="*/ 176229 w 472621"/>
                <a:gd name="connsiteY17" fmla="*/ 307294 h 472621"/>
                <a:gd name="connsiteX18" fmla="*/ 176229 w 472621"/>
                <a:gd name="connsiteY18" fmla="*/ 318147 h 472621"/>
                <a:gd name="connsiteX19" fmla="*/ 217472 w 472621"/>
                <a:gd name="connsiteY19" fmla="*/ 355049 h 472621"/>
                <a:gd name="connsiteX20" fmla="*/ 268484 w 472621"/>
                <a:gd name="connsiteY20" fmla="*/ 355049 h 472621"/>
                <a:gd name="connsiteX21" fmla="*/ 305387 w 472621"/>
                <a:gd name="connsiteY21" fmla="*/ 346367 h 472621"/>
                <a:gd name="connsiteX22" fmla="*/ 318411 w 472621"/>
                <a:gd name="connsiteY22" fmla="*/ 332257 h 472621"/>
                <a:gd name="connsiteX23" fmla="*/ 309728 w 472621"/>
                <a:gd name="connsiteY23" fmla="*/ 318147 h 472621"/>
                <a:gd name="connsiteX24" fmla="*/ 296704 w 472621"/>
                <a:gd name="connsiteY24" fmla="*/ 284501 h 472621"/>
                <a:gd name="connsiteX25" fmla="*/ 293448 w 472621"/>
                <a:gd name="connsiteY25" fmla="*/ 274732 h 472621"/>
                <a:gd name="connsiteX26" fmla="*/ 286935 w 472621"/>
                <a:gd name="connsiteY26" fmla="*/ 283416 h 472621"/>
                <a:gd name="connsiteX27" fmla="*/ 258716 w 472621"/>
                <a:gd name="connsiteY27" fmla="*/ 320318 h 472621"/>
                <a:gd name="connsiteX28" fmla="*/ 235923 w 472621"/>
                <a:gd name="connsiteY28" fmla="*/ 320318 h 472621"/>
                <a:gd name="connsiteX29" fmla="*/ 216387 w 472621"/>
                <a:gd name="connsiteY29" fmla="*/ 298610 h 472621"/>
                <a:gd name="connsiteX30" fmla="*/ 216387 w 472621"/>
                <a:gd name="connsiteY30" fmla="*/ 285586 h 472621"/>
                <a:gd name="connsiteX31" fmla="*/ 219643 w 472621"/>
                <a:gd name="connsiteY31" fmla="*/ 279074 h 472621"/>
                <a:gd name="connsiteX32" fmla="*/ 223985 w 472621"/>
                <a:gd name="connsiteY32" fmla="*/ 271476 h 472621"/>
                <a:gd name="connsiteX33" fmla="*/ 217472 w 472621"/>
                <a:gd name="connsiteY33" fmla="*/ 266050 h 472621"/>
                <a:gd name="connsiteX34" fmla="*/ 209875 w 472621"/>
                <a:gd name="connsiteY34" fmla="*/ 264964 h 472621"/>
                <a:gd name="connsiteX35" fmla="*/ 180570 w 472621"/>
                <a:gd name="connsiteY35" fmla="*/ 259537 h 472621"/>
                <a:gd name="connsiteX36" fmla="*/ 172973 w 472621"/>
                <a:gd name="connsiteY36" fmla="*/ 259537 h 472621"/>
                <a:gd name="connsiteX37" fmla="*/ 213131 w 472621"/>
                <a:gd name="connsiteY37" fmla="*/ 168367 h 472621"/>
                <a:gd name="connsiteX38" fmla="*/ 229412 w 472621"/>
                <a:gd name="connsiteY38" fmla="*/ 196586 h 472621"/>
                <a:gd name="connsiteX39" fmla="*/ 232667 w 472621"/>
                <a:gd name="connsiteY39" fmla="*/ 203099 h 472621"/>
                <a:gd name="connsiteX40" fmla="*/ 208789 w 472621"/>
                <a:gd name="connsiteY40" fmla="*/ 203099 h 472621"/>
                <a:gd name="connsiteX41" fmla="*/ 168631 w 472621"/>
                <a:gd name="connsiteY41" fmla="*/ 200928 h 472621"/>
                <a:gd name="connsiteX42" fmla="*/ 213131 w 472621"/>
                <a:gd name="connsiteY42" fmla="*/ 168367 h 472621"/>
                <a:gd name="connsiteX43" fmla="*/ 219575 w 472621"/>
                <a:gd name="connsiteY43" fmla="*/ 89814 h 472621"/>
                <a:gd name="connsiteX44" fmla="*/ 212046 w 472621"/>
                <a:gd name="connsiteY44" fmla="*/ 96733 h 472621"/>
                <a:gd name="connsiteX45" fmla="*/ 196851 w 472621"/>
                <a:gd name="connsiteY45" fmla="*/ 130379 h 472621"/>
                <a:gd name="connsiteX46" fmla="*/ 116534 w 472621"/>
                <a:gd name="connsiteY46" fmla="*/ 213953 h 472621"/>
                <a:gd name="connsiteX47" fmla="*/ 112192 w 472621"/>
                <a:gd name="connsiteY47" fmla="*/ 221550 h 472621"/>
                <a:gd name="connsiteX48" fmla="*/ 119790 w 472621"/>
                <a:gd name="connsiteY48" fmla="*/ 221550 h 472621"/>
                <a:gd name="connsiteX49" fmla="*/ 164290 w 472621"/>
                <a:gd name="connsiteY49" fmla="*/ 203099 h 472621"/>
                <a:gd name="connsiteX50" fmla="*/ 170802 w 472621"/>
                <a:gd name="connsiteY50" fmla="*/ 211782 h 472621"/>
                <a:gd name="connsiteX51" fmla="*/ 174058 w 472621"/>
                <a:gd name="connsiteY51" fmla="*/ 213953 h 472621"/>
                <a:gd name="connsiteX52" fmla="*/ 202277 w 472621"/>
                <a:gd name="connsiteY52" fmla="*/ 211782 h 472621"/>
                <a:gd name="connsiteX53" fmla="*/ 272825 w 472621"/>
                <a:gd name="connsiteY53" fmla="*/ 211782 h 472621"/>
                <a:gd name="connsiteX54" fmla="*/ 259801 w 472621"/>
                <a:gd name="connsiteY54" fmla="*/ 249769 h 472621"/>
                <a:gd name="connsiteX55" fmla="*/ 258716 w 472621"/>
                <a:gd name="connsiteY55" fmla="*/ 251940 h 472621"/>
                <a:gd name="connsiteX56" fmla="*/ 222899 w 472621"/>
                <a:gd name="connsiteY56" fmla="*/ 242172 h 472621"/>
                <a:gd name="connsiteX57" fmla="*/ 218558 w 472621"/>
                <a:gd name="connsiteY57" fmla="*/ 244342 h 472621"/>
                <a:gd name="connsiteX58" fmla="*/ 220728 w 472621"/>
                <a:gd name="connsiteY58" fmla="*/ 248684 h 472621"/>
                <a:gd name="connsiteX59" fmla="*/ 235923 w 472621"/>
                <a:gd name="connsiteY59" fmla="*/ 283416 h 472621"/>
                <a:gd name="connsiteX60" fmla="*/ 261972 w 472621"/>
                <a:gd name="connsiteY60" fmla="*/ 295355 h 472621"/>
                <a:gd name="connsiteX61" fmla="*/ 271740 w 472621"/>
                <a:gd name="connsiteY61" fmla="*/ 264964 h 472621"/>
                <a:gd name="connsiteX62" fmla="*/ 270655 w 472621"/>
                <a:gd name="connsiteY62" fmla="*/ 263879 h 472621"/>
                <a:gd name="connsiteX63" fmla="*/ 277167 w 472621"/>
                <a:gd name="connsiteY63" fmla="*/ 266050 h 472621"/>
                <a:gd name="connsiteX64" fmla="*/ 281509 w 472621"/>
                <a:gd name="connsiteY64" fmla="*/ 268221 h 472621"/>
                <a:gd name="connsiteX65" fmla="*/ 291277 w 472621"/>
                <a:gd name="connsiteY65" fmla="*/ 267135 h 472621"/>
                <a:gd name="connsiteX66" fmla="*/ 296704 w 472621"/>
                <a:gd name="connsiteY66" fmla="*/ 259537 h 472621"/>
                <a:gd name="connsiteX67" fmla="*/ 307557 w 472621"/>
                <a:gd name="connsiteY67" fmla="*/ 224806 h 472621"/>
                <a:gd name="connsiteX68" fmla="*/ 312984 w 472621"/>
                <a:gd name="connsiteY68" fmla="*/ 220464 h 472621"/>
                <a:gd name="connsiteX69" fmla="*/ 314069 w 472621"/>
                <a:gd name="connsiteY69" fmla="*/ 208525 h 472621"/>
                <a:gd name="connsiteX70" fmla="*/ 281509 w 472621"/>
                <a:gd name="connsiteY70" fmla="*/ 190074 h 472621"/>
                <a:gd name="connsiteX71" fmla="*/ 269570 w 472621"/>
                <a:gd name="connsiteY71" fmla="*/ 203099 h 472621"/>
                <a:gd name="connsiteX72" fmla="*/ 258716 w 472621"/>
                <a:gd name="connsiteY72" fmla="*/ 203099 h 472621"/>
                <a:gd name="connsiteX73" fmla="*/ 261972 w 472621"/>
                <a:gd name="connsiteY73" fmla="*/ 172709 h 472621"/>
                <a:gd name="connsiteX74" fmla="*/ 223985 w 472621"/>
                <a:gd name="connsiteY74" fmla="*/ 158599 h 472621"/>
                <a:gd name="connsiteX75" fmla="*/ 252204 w 472621"/>
                <a:gd name="connsiteY75" fmla="*/ 123867 h 472621"/>
                <a:gd name="connsiteX76" fmla="*/ 340118 w 472621"/>
                <a:gd name="connsiteY76" fmla="*/ 213953 h 472621"/>
                <a:gd name="connsiteX77" fmla="*/ 357484 w 472621"/>
                <a:gd name="connsiteY77" fmla="*/ 209611 h 472621"/>
                <a:gd name="connsiteX78" fmla="*/ 380276 w 472621"/>
                <a:gd name="connsiteY78" fmla="*/ 182476 h 472621"/>
                <a:gd name="connsiteX79" fmla="*/ 385704 w 472621"/>
                <a:gd name="connsiteY79" fmla="*/ 175965 h 472621"/>
                <a:gd name="connsiteX80" fmla="*/ 379191 w 472621"/>
                <a:gd name="connsiteY80" fmla="*/ 172709 h 472621"/>
                <a:gd name="connsiteX81" fmla="*/ 260887 w 472621"/>
                <a:gd name="connsiteY81" fmla="*/ 115184 h 472621"/>
                <a:gd name="connsiteX82" fmla="*/ 263058 w 472621"/>
                <a:gd name="connsiteY82" fmla="*/ 114099 h 472621"/>
                <a:gd name="connsiteX83" fmla="*/ 268484 w 472621"/>
                <a:gd name="connsiteY83" fmla="*/ 108672 h 472621"/>
                <a:gd name="connsiteX84" fmla="*/ 265229 w 472621"/>
                <a:gd name="connsiteY84" fmla="*/ 103245 h 472621"/>
                <a:gd name="connsiteX85" fmla="*/ 223985 w 472621"/>
                <a:gd name="connsiteY85" fmla="*/ 90221 h 472621"/>
                <a:gd name="connsiteX86" fmla="*/ 219575 w 472621"/>
                <a:gd name="connsiteY86" fmla="*/ 89814 h 472621"/>
                <a:gd name="connsiteX87" fmla="*/ 236311 w 472621"/>
                <a:gd name="connsiteY87" fmla="*/ 0 h 472621"/>
                <a:gd name="connsiteX88" fmla="*/ 472621 w 472621"/>
                <a:gd name="connsiteY88" fmla="*/ 236311 h 472621"/>
                <a:gd name="connsiteX89" fmla="*/ 236311 w 472621"/>
                <a:gd name="connsiteY89" fmla="*/ 472621 h 472621"/>
                <a:gd name="connsiteX90" fmla="*/ 0 w 472621"/>
                <a:gd name="connsiteY90" fmla="*/ 236311 h 472621"/>
                <a:gd name="connsiteX91" fmla="*/ 236311 w 472621"/>
                <a:gd name="connsiteY91" fmla="*/ 0 h 472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72621" h="472621">
                  <a:moveTo>
                    <a:pt x="149095" y="271476"/>
                  </a:moveTo>
                  <a:cubicBezTo>
                    <a:pt x="147648" y="271476"/>
                    <a:pt x="146562" y="272562"/>
                    <a:pt x="145839" y="274732"/>
                  </a:cubicBezTo>
                  <a:cubicBezTo>
                    <a:pt x="142944" y="290651"/>
                    <a:pt x="135347" y="302591"/>
                    <a:pt x="123046" y="310550"/>
                  </a:cubicBezTo>
                  <a:cubicBezTo>
                    <a:pt x="113639" y="320679"/>
                    <a:pt x="114725" y="330086"/>
                    <a:pt x="126302" y="338769"/>
                  </a:cubicBezTo>
                  <a:cubicBezTo>
                    <a:pt x="137879" y="345281"/>
                    <a:pt x="148371" y="342387"/>
                    <a:pt x="157778" y="330086"/>
                  </a:cubicBezTo>
                  <a:cubicBezTo>
                    <a:pt x="165013" y="317062"/>
                    <a:pt x="163566" y="298610"/>
                    <a:pt x="153436" y="274732"/>
                  </a:cubicBezTo>
                  <a:cubicBezTo>
                    <a:pt x="151989" y="272562"/>
                    <a:pt x="150542" y="271476"/>
                    <a:pt x="149095" y="271476"/>
                  </a:cubicBezTo>
                  <a:close/>
                  <a:moveTo>
                    <a:pt x="309185" y="262522"/>
                  </a:moveTo>
                  <a:cubicBezTo>
                    <a:pt x="308462" y="262703"/>
                    <a:pt x="307919" y="263155"/>
                    <a:pt x="307557" y="263879"/>
                  </a:cubicBezTo>
                  <a:cubicBezTo>
                    <a:pt x="306834" y="265326"/>
                    <a:pt x="307196" y="266773"/>
                    <a:pt x="308643" y="268221"/>
                  </a:cubicBezTo>
                  <a:cubicBezTo>
                    <a:pt x="322391" y="282692"/>
                    <a:pt x="331074" y="300420"/>
                    <a:pt x="334692" y="321403"/>
                  </a:cubicBezTo>
                  <a:cubicBezTo>
                    <a:pt x="339757" y="336598"/>
                    <a:pt x="349886" y="341302"/>
                    <a:pt x="365081" y="335513"/>
                  </a:cubicBezTo>
                  <a:cubicBezTo>
                    <a:pt x="376659" y="328277"/>
                    <a:pt x="379915" y="318147"/>
                    <a:pt x="374850" y="305123"/>
                  </a:cubicBezTo>
                  <a:cubicBezTo>
                    <a:pt x="365443" y="284139"/>
                    <a:pt x="344460" y="270029"/>
                    <a:pt x="311899" y="262793"/>
                  </a:cubicBezTo>
                  <a:cubicBezTo>
                    <a:pt x="310813" y="262432"/>
                    <a:pt x="309909" y="262341"/>
                    <a:pt x="309185" y="262522"/>
                  </a:cubicBezTo>
                  <a:close/>
                  <a:moveTo>
                    <a:pt x="172973" y="259537"/>
                  </a:moveTo>
                  <a:cubicBezTo>
                    <a:pt x="171526" y="260985"/>
                    <a:pt x="171526" y="263879"/>
                    <a:pt x="172973" y="268221"/>
                  </a:cubicBezTo>
                  <a:cubicBezTo>
                    <a:pt x="175143" y="276180"/>
                    <a:pt x="176229" y="289204"/>
                    <a:pt x="176229" y="307294"/>
                  </a:cubicBezTo>
                  <a:lnTo>
                    <a:pt x="176229" y="318147"/>
                  </a:lnTo>
                  <a:cubicBezTo>
                    <a:pt x="175505" y="342749"/>
                    <a:pt x="189253" y="355049"/>
                    <a:pt x="217472" y="355049"/>
                  </a:cubicBezTo>
                  <a:lnTo>
                    <a:pt x="268484" y="355049"/>
                  </a:lnTo>
                  <a:cubicBezTo>
                    <a:pt x="284403" y="355049"/>
                    <a:pt x="296704" y="352155"/>
                    <a:pt x="305387" y="346367"/>
                  </a:cubicBezTo>
                  <a:cubicBezTo>
                    <a:pt x="314069" y="342025"/>
                    <a:pt x="318411" y="337322"/>
                    <a:pt x="318411" y="332257"/>
                  </a:cubicBezTo>
                  <a:cubicBezTo>
                    <a:pt x="319135" y="327192"/>
                    <a:pt x="316240" y="322489"/>
                    <a:pt x="309728" y="318147"/>
                  </a:cubicBezTo>
                  <a:cubicBezTo>
                    <a:pt x="300321" y="311635"/>
                    <a:pt x="295980" y="300420"/>
                    <a:pt x="296704" y="284501"/>
                  </a:cubicBezTo>
                  <a:cubicBezTo>
                    <a:pt x="296704" y="277989"/>
                    <a:pt x="295618" y="274732"/>
                    <a:pt x="293448" y="274732"/>
                  </a:cubicBezTo>
                  <a:cubicBezTo>
                    <a:pt x="289830" y="274009"/>
                    <a:pt x="287659" y="276903"/>
                    <a:pt x="286935" y="283416"/>
                  </a:cubicBezTo>
                  <a:cubicBezTo>
                    <a:pt x="282594" y="308017"/>
                    <a:pt x="273187" y="320318"/>
                    <a:pt x="258716" y="320318"/>
                  </a:cubicBezTo>
                  <a:lnTo>
                    <a:pt x="235923" y="320318"/>
                  </a:lnTo>
                  <a:cubicBezTo>
                    <a:pt x="221453" y="321765"/>
                    <a:pt x="214940" y="314529"/>
                    <a:pt x="216387" y="298610"/>
                  </a:cubicBezTo>
                  <a:lnTo>
                    <a:pt x="216387" y="285586"/>
                  </a:lnTo>
                  <a:cubicBezTo>
                    <a:pt x="216387" y="283416"/>
                    <a:pt x="217472" y="281245"/>
                    <a:pt x="219643" y="279074"/>
                  </a:cubicBezTo>
                  <a:cubicBezTo>
                    <a:pt x="222538" y="276903"/>
                    <a:pt x="223985" y="274371"/>
                    <a:pt x="223985" y="271476"/>
                  </a:cubicBezTo>
                  <a:cubicBezTo>
                    <a:pt x="223261" y="268582"/>
                    <a:pt x="221090" y="266773"/>
                    <a:pt x="217472" y="266050"/>
                  </a:cubicBezTo>
                  <a:cubicBezTo>
                    <a:pt x="216025" y="266050"/>
                    <a:pt x="213493" y="265688"/>
                    <a:pt x="209875" y="264964"/>
                  </a:cubicBezTo>
                  <a:cubicBezTo>
                    <a:pt x="196851" y="262070"/>
                    <a:pt x="187083" y="260261"/>
                    <a:pt x="180570" y="259537"/>
                  </a:cubicBezTo>
                  <a:cubicBezTo>
                    <a:pt x="176229" y="258814"/>
                    <a:pt x="173696" y="258814"/>
                    <a:pt x="172973" y="259537"/>
                  </a:cubicBezTo>
                  <a:close/>
                  <a:moveTo>
                    <a:pt x="213131" y="168367"/>
                  </a:moveTo>
                  <a:cubicBezTo>
                    <a:pt x="221090" y="176327"/>
                    <a:pt x="226517" y="185733"/>
                    <a:pt x="229412" y="196586"/>
                  </a:cubicBezTo>
                  <a:cubicBezTo>
                    <a:pt x="230859" y="199481"/>
                    <a:pt x="231944" y="201651"/>
                    <a:pt x="232667" y="203099"/>
                  </a:cubicBezTo>
                  <a:lnTo>
                    <a:pt x="208789" y="203099"/>
                  </a:lnTo>
                  <a:cubicBezTo>
                    <a:pt x="189253" y="203099"/>
                    <a:pt x="175867" y="202375"/>
                    <a:pt x="168631" y="200928"/>
                  </a:cubicBezTo>
                  <a:cubicBezTo>
                    <a:pt x="184550" y="192245"/>
                    <a:pt x="199383" y="181391"/>
                    <a:pt x="213131" y="168367"/>
                  </a:cubicBezTo>
                  <a:close/>
                  <a:moveTo>
                    <a:pt x="219575" y="89814"/>
                  </a:moveTo>
                  <a:cubicBezTo>
                    <a:pt x="215641" y="90085"/>
                    <a:pt x="213131" y="92392"/>
                    <a:pt x="212046" y="96733"/>
                  </a:cubicBezTo>
                  <a:cubicBezTo>
                    <a:pt x="208428" y="108310"/>
                    <a:pt x="203363" y="119526"/>
                    <a:pt x="196851" y="130379"/>
                  </a:cubicBezTo>
                  <a:cubicBezTo>
                    <a:pt x="178038" y="160770"/>
                    <a:pt x="151265" y="188627"/>
                    <a:pt x="116534" y="213953"/>
                  </a:cubicBezTo>
                  <a:cubicBezTo>
                    <a:pt x="112916" y="216846"/>
                    <a:pt x="111469" y="219379"/>
                    <a:pt x="112192" y="221550"/>
                  </a:cubicBezTo>
                  <a:cubicBezTo>
                    <a:pt x="112916" y="222997"/>
                    <a:pt x="115448" y="222997"/>
                    <a:pt x="119790" y="221550"/>
                  </a:cubicBezTo>
                  <a:cubicBezTo>
                    <a:pt x="136432" y="215761"/>
                    <a:pt x="151265" y="209611"/>
                    <a:pt x="164290" y="203099"/>
                  </a:cubicBezTo>
                  <a:cubicBezTo>
                    <a:pt x="167184" y="208164"/>
                    <a:pt x="169355" y="211058"/>
                    <a:pt x="170802" y="211782"/>
                  </a:cubicBezTo>
                  <a:cubicBezTo>
                    <a:pt x="172249" y="213228"/>
                    <a:pt x="173334" y="213953"/>
                    <a:pt x="174058" y="213953"/>
                  </a:cubicBezTo>
                  <a:cubicBezTo>
                    <a:pt x="185635" y="212505"/>
                    <a:pt x="195041" y="211782"/>
                    <a:pt x="202277" y="211782"/>
                  </a:cubicBezTo>
                  <a:lnTo>
                    <a:pt x="272825" y="211782"/>
                  </a:lnTo>
                  <a:lnTo>
                    <a:pt x="259801" y="249769"/>
                  </a:lnTo>
                  <a:cubicBezTo>
                    <a:pt x="259078" y="250493"/>
                    <a:pt x="258716" y="251216"/>
                    <a:pt x="258716" y="251940"/>
                  </a:cubicBezTo>
                  <a:cubicBezTo>
                    <a:pt x="251480" y="246151"/>
                    <a:pt x="239541" y="242895"/>
                    <a:pt x="222899" y="242172"/>
                  </a:cubicBezTo>
                  <a:cubicBezTo>
                    <a:pt x="220728" y="242172"/>
                    <a:pt x="219281" y="242895"/>
                    <a:pt x="218558" y="244342"/>
                  </a:cubicBezTo>
                  <a:cubicBezTo>
                    <a:pt x="217834" y="245790"/>
                    <a:pt x="218558" y="247237"/>
                    <a:pt x="220728" y="248684"/>
                  </a:cubicBezTo>
                  <a:cubicBezTo>
                    <a:pt x="229412" y="255919"/>
                    <a:pt x="234477" y="267497"/>
                    <a:pt x="235923" y="283416"/>
                  </a:cubicBezTo>
                  <a:cubicBezTo>
                    <a:pt x="239541" y="296440"/>
                    <a:pt x="248224" y="300420"/>
                    <a:pt x="261972" y="295355"/>
                  </a:cubicBezTo>
                  <a:cubicBezTo>
                    <a:pt x="273550" y="288119"/>
                    <a:pt x="276806" y="277989"/>
                    <a:pt x="271740" y="264964"/>
                  </a:cubicBezTo>
                  <a:cubicBezTo>
                    <a:pt x="271740" y="264241"/>
                    <a:pt x="271378" y="263879"/>
                    <a:pt x="270655" y="263879"/>
                  </a:cubicBezTo>
                  <a:cubicBezTo>
                    <a:pt x="272102" y="264603"/>
                    <a:pt x="274273" y="265326"/>
                    <a:pt x="277167" y="266050"/>
                  </a:cubicBezTo>
                  <a:cubicBezTo>
                    <a:pt x="279338" y="267497"/>
                    <a:pt x="280785" y="268221"/>
                    <a:pt x="281509" y="268221"/>
                  </a:cubicBezTo>
                  <a:cubicBezTo>
                    <a:pt x="285850" y="269668"/>
                    <a:pt x="289106" y="269306"/>
                    <a:pt x="291277" y="267135"/>
                  </a:cubicBezTo>
                  <a:cubicBezTo>
                    <a:pt x="293448" y="264964"/>
                    <a:pt x="295256" y="262432"/>
                    <a:pt x="296704" y="259537"/>
                  </a:cubicBezTo>
                  <a:lnTo>
                    <a:pt x="307557" y="224806"/>
                  </a:lnTo>
                  <a:cubicBezTo>
                    <a:pt x="309005" y="222635"/>
                    <a:pt x="310813" y="221188"/>
                    <a:pt x="312984" y="220464"/>
                  </a:cubicBezTo>
                  <a:cubicBezTo>
                    <a:pt x="318049" y="217571"/>
                    <a:pt x="318411" y="213590"/>
                    <a:pt x="314069" y="208525"/>
                  </a:cubicBezTo>
                  <a:cubicBezTo>
                    <a:pt x="302492" y="197672"/>
                    <a:pt x="291638" y="191522"/>
                    <a:pt x="281509" y="190074"/>
                  </a:cubicBezTo>
                  <a:cubicBezTo>
                    <a:pt x="277891" y="190798"/>
                    <a:pt x="273911" y="195140"/>
                    <a:pt x="269570" y="203099"/>
                  </a:cubicBezTo>
                  <a:lnTo>
                    <a:pt x="258716" y="203099"/>
                  </a:lnTo>
                  <a:cubicBezTo>
                    <a:pt x="267399" y="193692"/>
                    <a:pt x="268484" y="183562"/>
                    <a:pt x="261972" y="172709"/>
                  </a:cubicBezTo>
                  <a:cubicBezTo>
                    <a:pt x="254737" y="163302"/>
                    <a:pt x="242074" y="158599"/>
                    <a:pt x="223985" y="158599"/>
                  </a:cubicBezTo>
                  <a:cubicBezTo>
                    <a:pt x="234115" y="147745"/>
                    <a:pt x="243521" y="136168"/>
                    <a:pt x="252204" y="123867"/>
                  </a:cubicBezTo>
                  <a:cubicBezTo>
                    <a:pt x="270293" y="167281"/>
                    <a:pt x="299598" y="197310"/>
                    <a:pt x="340118" y="213953"/>
                  </a:cubicBezTo>
                  <a:cubicBezTo>
                    <a:pt x="348078" y="218294"/>
                    <a:pt x="353866" y="216846"/>
                    <a:pt x="357484" y="209611"/>
                  </a:cubicBezTo>
                  <a:cubicBezTo>
                    <a:pt x="363273" y="196586"/>
                    <a:pt x="370870" y="187542"/>
                    <a:pt x="380276" y="182476"/>
                  </a:cubicBezTo>
                  <a:cubicBezTo>
                    <a:pt x="384618" y="180306"/>
                    <a:pt x="386427" y="178135"/>
                    <a:pt x="385704" y="175965"/>
                  </a:cubicBezTo>
                  <a:cubicBezTo>
                    <a:pt x="384979" y="173794"/>
                    <a:pt x="382809" y="172709"/>
                    <a:pt x="379191" y="172709"/>
                  </a:cubicBezTo>
                  <a:cubicBezTo>
                    <a:pt x="332882" y="167644"/>
                    <a:pt x="293448" y="148469"/>
                    <a:pt x="260887" y="115184"/>
                  </a:cubicBezTo>
                  <a:lnTo>
                    <a:pt x="263058" y="114099"/>
                  </a:lnTo>
                  <a:cubicBezTo>
                    <a:pt x="265952" y="113375"/>
                    <a:pt x="267761" y="111566"/>
                    <a:pt x="268484" y="108672"/>
                  </a:cubicBezTo>
                  <a:cubicBezTo>
                    <a:pt x="269208" y="106502"/>
                    <a:pt x="268122" y="104692"/>
                    <a:pt x="265229" y="103245"/>
                  </a:cubicBezTo>
                  <a:cubicBezTo>
                    <a:pt x="244968" y="95286"/>
                    <a:pt x="231220" y="90945"/>
                    <a:pt x="223985" y="90221"/>
                  </a:cubicBezTo>
                  <a:cubicBezTo>
                    <a:pt x="222357" y="89859"/>
                    <a:pt x="220887" y="89723"/>
                    <a:pt x="219575" y="89814"/>
                  </a:cubicBezTo>
                  <a:close/>
                  <a:moveTo>
                    <a:pt x="236311" y="0"/>
                  </a:moveTo>
                  <a:cubicBezTo>
                    <a:pt x="366821" y="0"/>
                    <a:pt x="472621" y="105800"/>
                    <a:pt x="472621" y="236311"/>
                  </a:cubicBezTo>
                  <a:cubicBezTo>
                    <a:pt x="472621" y="366821"/>
                    <a:pt x="366821" y="472621"/>
                    <a:pt x="236311" y="472621"/>
                  </a:cubicBezTo>
                  <a:cubicBezTo>
                    <a:pt x="105800" y="472621"/>
                    <a:pt x="0" y="366821"/>
                    <a:pt x="0" y="236311"/>
                  </a:cubicBezTo>
                  <a:cubicBezTo>
                    <a:pt x="0" y="105800"/>
                    <a:pt x="105800" y="0"/>
                    <a:pt x="236311"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3000" dirty="0">
                <a:latin typeface="方正粗宋简体" panose="03000509000000000000" pitchFamily="65" charset="-122"/>
                <a:ea typeface="方正粗宋简体" panose="03000509000000000000" pitchFamily="65" charset="-122"/>
              </a:endParaRPr>
            </a:p>
          </p:txBody>
        </p:sp>
        <p:sp>
          <p:nvSpPr>
            <p:cNvPr id="10" name="文本框 9"/>
            <p:cNvSpPr txBox="1"/>
            <p:nvPr/>
          </p:nvSpPr>
          <p:spPr>
            <a:xfrm>
              <a:off x="4544956" y="3910828"/>
              <a:ext cx="472621" cy="472621"/>
            </a:xfrm>
            <a:custGeom>
              <a:avLst/>
              <a:gdLst>
                <a:gd name="connsiteX0" fmla="*/ 257218 w 472621"/>
                <a:gd name="connsiteY0" fmla="*/ 273647 h 472621"/>
                <a:gd name="connsiteX1" fmla="*/ 290865 w 472621"/>
                <a:gd name="connsiteY1" fmla="*/ 273647 h 472621"/>
                <a:gd name="connsiteX2" fmla="*/ 290865 w 472621"/>
                <a:gd name="connsiteY2" fmla="*/ 280160 h 472621"/>
                <a:gd name="connsiteX3" fmla="*/ 303889 w 472621"/>
                <a:gd name="connsiteY3" fmla="*/ 286671 h 472621"/>
                <a:gd name="connsiteX4" fmla="*/ 309315 w 472621"/>
                <a:gd name="connsiteY4" fmla="*/ 285586 h 472621"/>
                <a:gd name="connsiteX5" fmla="*/ 295206 w 472621"/>
                <a:gd name="connsiteY5" fmla="*/ 305123 h 472621"/>
                <a:gd name="connsiteX6" fmla="*/ 257218 w 472621"/>
                <a:gd name="connsiteY6" fmla="*/ 305123 h 472621"/>
                <a:gd name="connsiteX7" fmla="*/ 257218 w 472621"/>
                <a:gd name="connsiteY7" fmla="*/ 234574 h 472621"/>
                <a:gd name="connsiteX8" fmla="*/ 290865 w 472621"/>
                <a:gd name="connsiteY8" fmla="*/ 234574 h 472621"/>
                <a:gd name="connsiteX9" fmla="*/ 290865 w 472621"/>
                <a:gd name="connsiteY9" fmla="*/ 266050 h 472621"/>
                <a:gd name="connsiteX10" fmla="*/ 257218 w 472621"/>
                <a:gd name="connsiteY10" fmla="*/ 266050 h 472621"/>
                <a:gd name="connsiteX11" fmla="*/ 181243 w 472621"/>
                <a:gd name="connsiteY11" fmla="*/ 234574 h 472621"/>
                <a:gd name="connsiteX12" fmla="*/ 213804 w 472621"/>
                <a:gd name="connsiteY12" fmla="*/ 234574 h 472621"/>
                <a:gd name="connsiteX13" fmla="*/ 213804 w 472621"/>
                <a:gd name="connsiteY13" fmla="*/ 266050 h 472621"/>
                <a:gd name="connsiteX14" fmla="*/ 181243 w 472621"/>
                <a:gd name="connsiteY14" fmla="*/ 266050 h 472621"/>
                <a:gd name="connsiteX15" fmla="*/ 257218 w 472621"/>
                <a:gd name="connsiteY15" fmla="*/ 195501 h 472621"/>
                <a:gd name="connsiteX16" fmla="*/ 290865 w 472621"/>
                <a:gd name="connsiteY16" fmla="*/ 195501 h 472621"/>
                <a:gd name="connsiteX17" fmla="*/ 290865 w 472621"/>
                <a:gd name="connsiteY17" fmla="*/ 225892 h 472621"/>
                <a:gd name="connsiteX18" fmla="*/ 257218 w 472621"/>
                <a:gd name="connsiteY18" fmla="*/ 225892 h 472621"/>
                <a:gd name="connsiteX19" fmla="*/ 187755 w 472621"/>
                <a:gd name="connsiteY19" fmla="*/ 195501 h 472621"/>
                <a:gd name="connsiteX20" fmla="*/ 213804 w 472621"/>
                <a:gd name="connsiteY20" fmla="*/ 195501 h 472621"/>
                <a:gd name="connsiteX21" fmla="*/ 213804 w 472621"/>
                <a:gd name="connsiteY21" fmla="*/ 225892 h 472621"/>
                <a:gd name="connsiteX22" fmla="*/ 181243 w 472621"/>
                <a:gd name="connsiteY22" fmla="*/ 225892 h 472621"/>
                <a:gd name="connsiteX23" fmla="*/ 181243 w 472621"/>
                <a:gd name="connsiteY23" fmla="*/ 202013 h 472621"/>
                <a:gd name="connsiteX24" fmla="*/ 187755 w 472621"/>
                <a:gd name="connsiteY24" fmla="*/ 195501 h 472621"/>
                <a:gd name="connsiteX25" fmla="*/ 290865 w 472621"/>
                <a:gd name="connsiteY25" fmla="*/ 89407 h 472621"/>
                <a:gd name="connsiteX26" fmla="*/ 284352 w 472621"/>
                <a:gd name="connsiteY26" fmla="*/ 91306 h 472621"/>
                <a:gd name="connsiteX27" fmla="*/ 144341 w 472621"/>
                <a:gd name="connsiteY27" fmla="*/ 130379 h 472621"/>
                <a:gd name="connsiteX28" fmla="*/ 139999 w 472621"/>
                <a:gd name="connsiteY28" fmla="*/ 134721 h 472621"/>
                <a:gd name="connsiteX29" fmla="*/ 145426 w 472621"/>
                <a:gd name="connsiteY29" fmla="*/ 136892 h 472621"/>
                <a:gd name="connsiteX30" fmla="*/ 213804 w 472621"/>
                <a:gd name="connsiteY30" fmla="*/ 135806 h 472621"/>
                <a:gd name="connsiteX31" fmla="*/ 213804 w 472621"/>
                <a:gd name="connsiteY31" fmla="*/ 154257 h 472621"/>
                <a:gd name="connsiteX32" fmla="*/ 164963 w 472621"/>
                <a:gd name="connsiteY32" fmla="*/ 154257 h 472621"/>
                <a:gd name="connsiteX33" fmla="*/ 104182 w 472621"/>
                <a:gd name="connsiteY33" fmla="*/ 152087 h 472621"/>
                <a:gd name="connsiteX34" fmla="*/ 103097 w 472621"/>
                <a:gd name="connsiteY34" fmla="*/ 154257 h 472621"/>
                <a:gd name="connsiteX35" fmla="*/ 109609 w 472621"/>
                <a:gd name="connsiteY35" fmla="*/ 162940 h 472621"/>
                <a:gd name="connsiteX36" fmla="*/ 117207 w 472621"/>
                <a:gd name="connsiteY36" fmla="*/ 165111 h 472621"/>
                <a:gd name="connsiteX37" fmla="*/ 155194 w 472621"/>
                <a:gd name="connsiteY37" fmla="*/ 162940 h 472621"/>
                <a:gd name="connsiteX38" fmla="*/ 213804 w 472621"/>
                <a:gd name="connsiteY38" fmla="*/ 162940 h 472621"/>
                <a:gd name="connsiteX39" fmla="*/ 213804 w 472621"/>
                <a:gd name="connsiteY39" fmla="*/ 186819 h 472621"/>
                <a:gd name="connsiteX40" fmla="*/ 184499 w 472621"/>
                <a:gd name="connsiteY40" fmla="*/ 186819 h 472621"/>
                <a:gd name="connsiteX41" fmla="*/ 147596 w 472621"/>
                <a:gd name="connsiteY41" fmla="*/ 172709 h 472621"/>
                <a:gd name="connsiteX42" fmla="*/ 137829 w 472621"/>
                <a:gd name="connsiteY42" fmla="*/ 181391 h 472621"/>
                <a:gd name="connsiteX43" fmla="*/ 139999 w 472621"/>
                <a:gd name="connsiteY43" fmla="*/ 221550 h 472621"/>
                <a:gd name="connsiteX44" fmla="*/ 139999 w 472621"/>
                <a:gd name="connsiteY44" fmla="*/ 225892 h 472621"/>
                <a:gd name="connsiteX45" fmla="*/ 138914 w 472621"/>
                <a:gd name="connsiteY45" fmla="*/ 280160 h 472621"/>
                <a:gd name="connsiteX46" fmla="*/ 149767 w 472621"/>
                <a:gd name="connsiteY46" fmla="*/ 292099 h 472621"/>
                <a:gd name="connsiteX47" fmla="*/ 164963 w 472621"/>
                <a:gd name="connsiteY47" fmla="*/ 289927 h 472621"/>
                <a:gd name="connsiteX48" fmla="*/ 167133 w 472621"/>
                <a:gd name="connsiteY48" fmla="*/ 289927 h 472621"/>
                <a:gd name="connsiteX49" fmla="*/ 181243 w 472621"/>
                <a:gd name="connsiteY49" fmla="*/ 279074 h 472621"/>
                <a:gd name="connsiteX50" fmla="*/ 181243 w 472621"/>
                <a:gd name="connsiteY50" fmla="*/ 273647 h 472621"/>
                <a:gd name="connsiteX51" fmla="*/ 213804 w 472621"/>
                <a:gd name="connsiteY51" fmla="*/ 273647 h 472621"/>
                <a:gd name="connsiteX52" fmla="*/ 213804 w 472621"/>
                <a:gd name="connsiteY52" fmla="*/ 305123 h 472621"/>
                <a:gd name="connsiteX53" fmla="*/ 185585 w 472621"/>
                <a:gd name="connsiteY53" fmla="*/ 305123 h 472621"/>
                <a:gd name="connsiteX54" fmla="*/ 128061 w 472621"/>
                <a:gd name="connsiteY54" fmla="*/ 301866 h 472621"/>
                <a:gd name="connsiteX55" fmla="*/ 124804 w 472621"/>
                <a:gd name="connsiteY55" fmla="*/ 301866 h 472621"/>
                <a:gd name="connsiteX56" fmla="*/ 124804 w 472621"/>
                <a:gd name="connsiteY56" fmla="*/ 305123 h 472621"/>
                <a:gd name="connsiteX57" fmla="*/ 126975 w 472621"/>
                <a:gd name="connsiteY57" fmla="*/ 308379 h 472621"/>
                <a:gd name="connsiteX58" fmla="*/ 131316 w 472621"/>
                <a:gd name="connsiteY58" fmla="*/ 314891 h 472621"/>
                <a:gd name="connsiteX59" fmla="*/ 137829 w 472621"/>
                <a:gd name="connsiteY59" fmla="*/ 317062 h 472621"/>
                <a:gd name="connsiteX60" fmla="*/ 145426 w 472621"/>
                <a:gd name="connsiteY60" fmla="*/ 315976 h 472621"/>
                <a:gd name="connsiteX61" fmla="*/ 176901 w 472621"/>
                <a:gd name="connsiteY61" fmla="*/ 313805 h 472621"/>
                <a:gd name="connsiteX62" fmla="*/ 213804 w 472621"/>
                <a:gd name="connsiteY62" fmla="*/ 313805 h 472621"/>
                <a:gd name="connsiteX63" fmla="*/ 213804 w 472621"/>
                <a:gd name="connsiteY63" fmla="*/ 340939 h 472621"/>
                <a:gd name="connsiteX64" fmla="*/ 167133 w 472621"/>
                <a:gd name="connsiteY64" fmla="*/ 340939 h 472621"/>
                <a:gd name="connsiteX65" fmla="*/ 107438 w 472621"/>
                <a:gd name="connsiteY65" fmla="*/ 337684 h 472621"/>
                <a:gd name="connsiteX66" fmla="*/ 105268 w 472621"/>
                <a:gd name="connsiteY66" fmla="*/ 339854 h 472621"/>
                <a:gd name="connsiteX67" fmla="*/ 108523 w 472621"/>
                <a:gd name="connsiteY67" fmla="*/ 345281 h 472621"/>
                <a:gd name="connsiteX68" fmla="*/ 111780 w 472621"/>
                <a:gd name="connsiteY68" fmla="*/ 350708 h 472621"/>
                <a:gd name="connsiteX69" fmla="*/ 117207 w 472621"/>
                <a:gd name="connsiteY69" fmla="*/ 352879 h 472621"/>
                <a:gd name="connsiteX70" fmla="*/ 158450 w 472621"/>
                <a:gd name="connsiteY70" fmla="*/ 349623 h 472621"/>
                <a:gd name="connsiteX71" fmla="*/ 286523 w 472621"/>
                <a:gd name="connsiteY71" fmla="*/ 349623 h 472621"/>
                <a:gd name="connsiteX72" fmla="*/ 367926 w 472621"/>
                <a:gd name="connsiteY72" fmla="*/ 350708 h 472621"/>
                <a:gd name="connsiteX73" fmla="*/ 371181 w 472621"/>
                <a:gd name="connsiteY73" fmla="*/ 338769 h 472621"/>
                <a:gd name="connsiteX74" fmla="*/ 333194 w 472621"/>
                <a:gd name="connsiteY74" fmla="*/ 317062 h 472621"/>
                <a:gd name="connsiteX75" fmla="*/ 310401 w 472621"/>
                <a:gd name="connsiteY75" fmla="*/ 340939 h 472621"/>
                <a:gd name="connsiteX76" fmla="*/ 257218 w 472621"/>
                <a:gd name="connsiteY76" fmla="*/ 340939 h 472621"/>
                <a:gd name="connsiteX77" fmla="*/ 257218 w 472621"/>
                <a:gd name="connsiteY77" fmla="*/ 313805 h 472621"/>
                <a:gd name="connsiteX78" fmla="*/ 345133 w 472621"/>
                <a:gd name="connsiteY78" fmla="*/ 313805 h 472621"/>
                <a:gd name="connsiteX79" fmla="*/ 350559 w 472621"/>
                <a:gd name="connsiteY79" fmla="*/ 310550 h 472621"/>
                <a:gd name="connsiteX80" fmla="*/ 347304 w 472621"/>
                <a:gd name="connsiteY80" fmla="*/ 304037 h 472621"/>
                <a:gd name="connsiteX81" fmla="*/ 319084 w 472621"/>
                <a:gd name="connsiteY81" fmla="*/ 283416 h 472621"/>
                <a:gd name="connsiteX82" fmla="*/ 323425 w 472621"/>
                <a:gd name="connsiteY82" fmla="*/ 282330 h 472621"/>
                <a:gd name="connsiteX83" fmla="*/ 326682 w 472621"/>
                <a:gd name="connsiteY83" fmla="*/ 281245 h 472621"/>
                <a:gd name="connsiteX84" fmla="*/ 334279 w 472621"/>
                <a:gd name="connsiteY84" fmla="*/ 267135 h 472621"/>
                <a:gd name="connsiteX85" fmla="*/ 332108 w 472621"/>
                <a:gd name="connsiteY85" fmla="*/ 209611 h 472621"/>
                <a:gd name="connsiteX86" fmla="*/ 336449 w 472621"/>
                <a:gd name="connsiteY86" fmla="*/ 199843 h 472621"/>
                <a:gd name="connsiteX87" fmla="*/ 336449 w 472621"/>
                <a:gd name="connsiteY87" fmla="*/ 186819 h 472621"/>
                <a:gd name="connsiteX88" fmla="*/ 299548 w 472621"/>
                <a:gd name="connsiteY88" fmla="*/ 168367 h 472621"/>
                <a:gd name="connsiteX89" fmla="*/ 283267 w 472621"/>
                <a:gd name="connsiteY89" fmla="*/ 186819 h 472621"/>
                <a:gd name="connsiteX90" fmla="*/ 257218 w 472621"/>
                <a:gd name="connsiteY90" fmla="*/ 186819 h 472621"/>
                <a:gd name="connsiteX91" fmla="*/ 257218 w 472621"/>
                <a:gd name="connsiteY91" fmla="*/ 162940 h 472621"/>
                <a:gd name="connsiteX92" fmla="*/ 287609 w 472621"/>
                <a:gd name="connsiteY92" fmla="*/ 162940 h 472621"/>
                <a:gd name="connsiteX93" fmla="*/ 367926 w 472621"/>
                <a:gd name="connsiteY93" fmla="*/ 165111 h 472621"/>
                <a:gd name="connsiteX94" fmla="*/ 371181 w 472621"/>
                <a:gd name="connsiteY94" fmla="*/ 154257 h 472621"/>
                <a:gd name="connsiteX95" fmla="*/ 336449 w 472621"/>
                <a:gd name="connsiteY95" fmla="*/ 129294 h 472621"/>
                <a:gd name="connsiteX96" fmla="*/ 314743 w 472621"/>
                <a:gd name="connsiteY96" fmla="*/ 154257 h 472621"/>
                <a:gd name="connsiteX97" fmla="*/ 257218 w 472621"/>
                <a:gd name="connsiteY97" fmla="*/ 154257 h 472621"/>
                <a:gd name="connsiteX98" fmla="*/ 257218 w 472621"/>
                <a:gd name="connsiteY98" fmla="*/ 151001 h 472621"/>
                <a:gd name="connsiteX99" fmla="*/ 261560 w 472621"/>
                <a:gd name="connsiteY99" fmla="*/ 142318 h 472621"/>
                <a:gd name="connsiteX100" fmla="*/ 264816 w 472621"/>
                <a:gd name="connsiteY100" fmla="*/ 132550 h 472621"/>
                <a:gd name="connsiteX101" fmla="*/ 306059 w 472621"/>
                <a:gd name="connsiteY101" fmla="*/ 128208 h 472621"/>
                <a:gd name="connsiteX102" fmla="*/ 322340 w 472621"/>
                <a:gd name="connsiteY102" fmla="*/ 129294 h 472621"/>
                <a:gd name="connsiteX103" fmla="*/ 331023 w 472621"/>
                <a:gd name="connsiteY103" fmla="*/ 127123 h 472621"/>
                <a:gd name="connsiteX104" fmla="*/ 329938 w 472621"/>
                <a:gd name="connsiteY104" fmla="*/ 119526 h 472621"/>
                <a:gd name="connsiteX105" fmla="*/ 297376 w 472621"/>
                <a:gd name="connsiteY105" fmla="*/ 92392 h 472621"/>
                <a:gd name="connsiteX106" fmla="*/ 290865 w 472621"/>
                <a:gd name="connsiteY106" fmla="*/ 89407 h 472621"/>
                <a:gd name="connsiteX107" fmla="*/ 236311 w 472621"/>
                <a:gd name="connsiteY107" fmla="*/ 0 h 472621"/>
                <a:gd name="connsiteX108" fmla="*/ 472621 w 472621"/>
                <a:gd name="connsiteY108" fmla="*/ 236311 h 472621"/>
                <a:gd name="connsiteX109" fmla="*/ 236311 w 472621"/>
                <a:gd name="connsiteY109" fmla="*/ 472621 h 472621"/>
                <a:gd name="connsiteX110" fmla="*/ 0 w 472621"/>
                <a:gd name="connsiteY110" fmla="*/ 236311 h 472621"/>
                <a:gd name="connsiteX111" fmla="*/ 236311 w 472621"/>
                <a:gd name="connsiteY111" fmla="*/ 0 h 472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472621" h="472621">
                  <a:moveTo>
                    <a:pt x="257218" y="273647"/>
                  </a:moveTo>
                  <a:lnTo>
                    <a:pt x="290865" y="273647"/>
                  </a:lnTo>
                  <a:lnTo>
                    <a:pt x="290865" y="280160"/>
                  </a:lnTo>
                  <a:cubicBezTo>
                    <a:pt x="290141" y="285948"/>
                    <a:pt x="294483" y="288119"/>
                    <a:pt x="303889" y="286671"/>
                  </a:cubicBezTo>
                  <a:cubicBezTo>
                    <a:pt x="305336" y="285948"/>
                    <a:pt x="307145" y="285586"/>
                    <a:pt x="309315" y="285586"/>
                  </a:cubicBezTo>
                  <a:cubicBezTo>
                    <a:pt x="303527" y="290651"/>
                    <a:pt x="298824" y="297163"/>
                    <a:pt x="295206" y="305123"/>
                  </a:cubicBezTo>
                  <a:lnTo>
                    <a:pt x="257218" y="305123"/>
                  </a:lnTo>
                  <a:close/>
                  <a:moveTo>
                    <a:pt x="257218" y="234574"/>
                  </a:moveTo>
                  <a:lnTo>
                    <a:pt x="290865" y="234574"/>
                  </a:lnTo>
                  <a:lnTo>
                    <a:pt x="290865" y="266050"/>
                  </a:lnTo>
                  <a:lnTo>
                    <a:pt x="257218" y="266050"/>
                  </a:lnTo>
                  <a:close/>
                  <a:moveTo>
                    <a:pt x="181243" y="234574"/>
                  </a:moveTo>
                  <a:lnTo>
                    <a:pt x="213804" y="234574"/>
                  </a:lnTo>
                  <a:lnTo>
                    <a:pt x="213804" y="266050"/>
                  </a:lnTo>
                  <a:lnTo>
                    <a:pt x="181243" y="266050"/>
                  </a:lnTo>
                  <a:close/>
                  <a:moveTo>
                    <a:pt x="257218" y="195501"/>
                  </a:moveTo>
                  <a:lnTo>
                    <a:pt x="290865" y="195501"/>
                  </a:lnTo>
                  <a:lnTo>
                    <a:pt x="290865" y="225892"/>
                  </a:lnTo>
                  <a:lnTo>
                    <a:pt x="257218" y="225892"/>
                  </a:lnTo>
                  <a:close/>
                  <a:moveTo>
                    <a:pt x="187755" y="195501"/>
                  </a:moveTo>
                  <a:lnTo>
                    <a:pt x="213804" y="195501"/>
                  </a:lnTo>
                  <a:lnTo>
                    <a:pt x="213804" y="225892"/>
                  </a:lnTo>
                  <a:lnTo>
                    <a:pt x="181243" y="225892"/>
                  </a:lnTo>
                  <a:lnTo>
                    <a:pt x="181243" y="202013"/>
                  </a:lnTo>
                  <a:cubicBezTo>
                    <a:pt x="180519" y="196948"/>
                    <a:pt x="182690" y="194778"/>
                    <a:pt x="187755" y="195501"/>
                  </a:cubicBezTo>
                  <a:close/>
                  <a:moveTo>
                    <a:pt x="290865" y="89407"/>
                  </a:moveTo>
                  <a:cubicBezTo>
                    <a:pt x="288694" y="89226"/>
                    <a:pt x="286523" y="89859"/>
                    <a:pt x="284352" y="91306"/>
                  </a:cubicBezTo>
                  <a:cubicBezTo>
                    <a:pt x="251791" y="105778"/>
                    <a:pt x="205121" y="118802"/>
                    <a:pt x="144341" y="130379"/>
                  </a:cubicBezTo>
                  <a:cubicBezTo>
                    <a:pt x="140723" y="131103"/>
                    <a:pt x="139275" y="132550"/>
                    <a:pt x="139999" y="134721"/>
                  </a:cubicBezTo>
                  <a:cubicBezTo>
                    <a:pt x="139999" y="136168"/>
                    <a:pt x="141808" y="136892"/>
                    <a:pt x="145426" y="136892"/>
                  </a:cubicBezTo>
                  <a:cubicBezTo>
                    <a:pt x="174369" y="136892"/>
                    <a:pt x="197161" y="136530"/>
                    <a:pt x="213804" y="135806"/>
                  </a:cubicBezTo>
                  <a:lnTo>
                    <a:pt x="213804" y="154257"/>
                  </a:lnTo>
                  <a:lnTo>
                    <a:pt x="164963" y="154257"/>
                  </a:lnTo>
                  <a:cubicBezTo>
                    <a:pt x="143255" y="154257"/>
                    <a:pt x="122995" y="153534"/>
                    <a:pt x="104182" y="152087"/>
                  </a:cubicBezTo>
                  <a:cubicBezTo>
                    <a:pt x="102012" y="151363"/>
                    <a:pt x="101650" y="152087"/>
                    <a:pt x="103097" y="154257"/>
                  </a:cubicBezTo>
                  <a:cubicBezTo>
                    <a:pt x="103820" y="156428"/>
                    <a:pt x="105991" y="159322"/>
                    <a:pt x="109609" y="162940"/>
                  </a:cubicBezTo>
                  <a:cubicBezTo>
                    <a:pt x="111056" y="165834"/>
                    <a:pt x="113589" y="166558"/>
                    <a:pt x="117207" y="165111"/>
                  </a:cubicBezTo>
                  <a:cubicBezTo>
                    <a:pt x="125166" y="163664"/>
                    <a:pt x="137829" y="162940"/>
                    <a:pt x="155194" y="162940"/>
                  </a:cubicBezTo>
                  <a:lnTo>
                    <a:pt x="213804" y="162940"/>
                  </a:lnTo>
                  <a:lnTo>
                    <a:pt x="213804" y="186819"/>
                  </a:lnTo>
                  <a:lnTo>
                    <a:pt x="184499" y="186819"/>
                  </a:lnTo>
                  <a:cubicBezTo>
                    <a:pt x="169304" y="180306"/>
                    <a:pt x="157003" y="175603"/>
                    <a:pt x="147596" y="172709"/>
                  </a:cubicBezTo>
                  <a:cubicBezTo>
                    <a:pt x="140361" y="169814"/>
                    <a:pt x="137105" y="172709"/>
                    <a:pt x="137829" y="181391"/>
                  </a:cubicBezTo>
                  <a:cubicBezTo>
                    <a:pt x="139275" y="194415"/>
                    <a:pt x="139999" y="207802"/>
                    <a:pt x="139999" y="221550"/>
                  </a:cubicBezTo>
                  <a:lnTo>
                    <a:pt x="139999" y="225892"/>
                  </a:lnTo>
                  <a:cubicBezTo>
                    <a:pt x="139999" y="254111"/>
                    <a:pt x="139637" y="272200"/>
                    <a:pt x="138914" y="280160"/>
                  </a:cubicBezTo>
                  <a:cubicBezTo>
                    <a:pt x="137467" y="289566"/>
                    <a:pt x="141085" y="293545"/>
                    <a:pt x="149767" y="292099"/>
                  </a:cubicBezTo>
                  <a:cubicBezTo>
                    <a:pt x="154832" y="292099"/>
                    <a:pt x="159898" y="291375"/>
                    <a:pt x="164963" y="289927"/>
                  </a:cubicBezTo>
                  <a:cubicBezTo>
                    <a:pt x="165686" y="289927"/>
                    <a:pt x="166410" y="289927"/>
                    <a:pt x="167133" y="289927"/>
                  </a:cubicBezTo>
                  <a:cubicBezTo>
                    <a:pt x="176540" y="287757"/>
                    <a:pt x="181243" y="284139"/>
                    <a:pt x="181243" y="279074"/>
                  </a:cubicBezTo>
                  <a:lnTo>
                    <a:pt x="181243" y="273647"/>
                  </a:lnTo>
                  <a:lnTo>
                    <a:pt x="213804" y="273647"/>
                  </a:lnTo>
                  <a:lnTo>
                    <a:pt x="213804" y="305123"/>
                  </a:lnTo>
                  <a:lnTo>
                    <a:pt x="185585" y="305123"/>
                  </a:lnTo>
                  <a:cubicBezTo>
                    <a:pt x="157365" y="304399"/>
                    <a:pt x="138190" y="303314"/>
                    <a:pt x="128061" y="301866"/>
                  </a:cubicBezTo>
                  <a:cubicBezTo>
                    <a:pt x="125890" y="301866"/>
                    <a:pt x="124804" y="301866"/>
                    <a:pt x="124804" y="301866"/>
                  </a:cubicBezTo>
                  <a:cubicBezTo>
                    <a:pt x="124081" y="302591"/>
                    <a:pt x="124081" y="303676"/>
                    <a:pt x="124804" y="305123"/>
                  </a:cubicBezTo>
                  <a:cubicBezTo>
                    <a:pt x="125527" y="305846"/>
                    <a:pt x="126251" y="306932"/>
                    <a:pt x="126975" y="308379"/>
                  </a:cubicBezTo>
                  <a:cubicBezTo>
                    <a:pt x="129146" y="311997"/>
                    <a:pt x="130593" y="314168"/>
                    <a:pt x="131316" y="314891"/>
                  </a:cubicBezTo>
                  <a:cubicBezTo>
                    <a:pt x="133487" y="317785"/>
                    <a:pt x="135657" y="318509"/>
                    <a:pt x="137829" y="317062"/>
                  </a:cubicBezTo>
                  <a:cubicBezTo>
                    <a:pt x="139275" y="317062"/>
                    <a:pt x="141808" y="316700"/>
                    <a:pt x="145426" y="315976"/>
                  </a:cubicBezTo>
                  <a:cubicBezTo>
                    <a:pt x="160621" y="314529"/>
                    <a:pt x="171113" y="313805"/>
                    <a:pt x="176901" y="313805"/>
                  </a:cubicBezTo>
                  <a:lnTo>
                    <a:pt x="213804" y="313805"/>
                  </a:lnTo>
                  <a:lnTo>
                    <a:pt x="213804" y="340939"/>
                  </a:lnTo>
                  <a:lnTo>
                    <a:pt x="167133" y="340939"/>
                  </a:lnTo>
                  <a:cubicBezTo>
                    <a:pt x="150491" y="340939"/>
                    <a:pt x="130593" y="339854"/>
                    <a:pt x="107438" y="337684"/>
                  </a:cubicBezTo>
                  <a:cubicBezTo>
                    <a:pt x="105268" y="337684"/>
                    <a:pt x="104544" y="338407"/>
                    <a:pt x="105268" y="339854"/>
                  </a:cubicBezTo>
                  <a:cubicBezTo>
                    <a:pt x="105991" y="341302"/>
                    <a:pt x="107077" y="343110"/>
                    <a:pt x="108523" y="345281"/>
                  </a:cubicBezTo>
                  <a:cubicBezTo>
                    <a:pt x="109971" y="348175"/>
                    <a:pt x="111056" y="349985"/>
                    <a:pt x="111780" y="350708"/>
                  </a:cubicBezTo>
                  <a:cubicBezTo>
                    <a:pt x="113951" y="353602"/>
                    <a:pt x="115759" y="354326"/>
                    <a:pt x="117207" y="352879"/>
                  </a:cubicBezTo>
                  <a:cubicBezTo>
                    <a:pt x="128061" y="350708"/>
                    <a:pt x="141808" y="349623"/>
                    <a:pt x="158450" y="349623"/>
                  </a:cubicBezTo>
                  <a:lnTo>
                    <a:pt x="286523" y="349623"/>
                  </a:lnTo>
                  <a:cubicBezTo>
                    <a:pt x="322702" y="349623"/>
                    <a:pt x="349836" y="349985"/>
                    <a:pt x="367926" y="350708"/>
                  </a:cubicBezTo>
                  <a:cubicBezTo>
                    <a:pt x="374437" y="348537"/>
                    <a:pt x="375522" y="344557"/>
                    <a:pt x="371181" y="338769"/>
                  </a:cubicBezTo>
                  <a:cubicBezTo>
                    <a:pt x="355262" y="325745"/>
                    <a:pt x="342600" y="318509"/>
                    <a:pt x="333194" y="317062"/>
                  </a:cubicBezTo>
                  <a:cubicBezTo>
                    <a:pt x="329576" y="317062"/>
                    <a:pt x="321978" y="325021"/>
                    <a:pt x="310401" y="340939"/>
                  </a:cubicBezTo>
                  <a:lnTo>
                    <a:pt x="257218" y="340939"/>
                  </a:lnTo>
                  <a:lnTo>
                    <a:pt x="257218" y="313805"/>
                  </a:lnTo>
                  <a:lnTo>
                    <a:pt x="345133" y="313805"/>
                  </a:lnTo>
                  <a:cubicBezTo>
                    <a:pt x="348027" y="313805"/>
                    <a:pt x="349836" y="312720"/>
                    <a:pt x="350559" y="310550"/>
                  </a:cubicBezTo>
                  <a:cubicBezTo>
                    <a:pt x="350559" y="308379"/>
                    <a:pt x="349474" y="306208"/>
                    <a:pt x="347304" y="304037"/>
                  </a:cubicBezTo>
                  <a:cubicBezTo>
                    <a:pt x="333556" y="291737"/>
                    <a:pt x="324149" y="284863"/>
                    <a:pt x="319084" y="283416"/>
                  </a:cubicBezTo>
                  <a:cubicBezTo>
                    <a:pt x="319807" y="282692"/>
                    <a:pt x="321255" y="282330"/>
                    <a:pt x="323425" y="282330"/>
                  </a:cubicBezTo>
                  <a:cubicBezTo>
                    <a:pt x="324873" y="281606"/>
                    <a:pt x="325958" y="281245"/>
                    <a:pt x="326682" y="281245"/>
                  </a:cubicBezTo>
                  <a:cubicBezTo>
                    <a:pt x="331746" y="278350"/>
                    <a:pt x="334279" y="273647"/>
                    <a:pt x="334279" y="267135"/>
                  </a:cubicBezTo>
                  <a:cubicBezTo>
                    <a:pt x="332832" y="243980"/>
                    <a:pt x="332108" y="224806"/>
                    <a:pt x="332108" y="209611"/>
                  </a:cubicBezTo>
                  <a:cubicBezTo>
                    <a:pt x="332108" y="203822"/>
                    <a:pt x="333556" y="200566"/>
                    <a:pt x="336449" y="199843"/>
                  </a:cubicBezTo>
                  <a:cubicBezTo>
                    <a:pt x="341515" y="195501"/>
                    <a:pt x="341515" y="191160"/>
                    <a:pt x="336449" y="186819"/>
                  </a:cubicBezTo>
                  <a:cubicBezTo>
                    <a:pt x="319807" y="174517"/>
                    <a:pt x="307507" y="168367"/>
                    <a:pt x="299548" y="168367"/>
                  </a:cubicBezTo>
                  <a:cubicBezTo>
                    <a:pt x="295206" y="169091"/>
                    <a:pt x="289780" y="175241"/>
                    <a:pt x="283267" y="186819"/>
                  </a:cubicBezTo>
                  <a:lnTo>
                    <a:pt x="257218" y="186819"/>
                  </a:lnTo>
                  <a:lnTo>
                    <a:pt x="257218" y="162940"/>
                  </a:lnTo>
                  <a:lnTo>
                    <a:pt x="287609" y="162940"/>
                  </a:lnTo>
                  <a:cubicBezTo>
                    <a:pt x="315104" y="162940"/>
                    <a:pt x="341877" y="163664"/>
                    <a:pt x="367926" y="165111"/>
                  </a:cubicBezTo>
                  <a:cubicBezTo>
                    <a:pt x="373714" y="163664"/>
                    <a:pt x="374799" y="160046"/>
                    <a:pt x="371181" y="154257"/>
                  </a:cubicBezTo>
                  <a:cubicBezTo>
                    <a:pt x="356709" y="139062"/>
                    <a:pt x="345133" y="130741"/>
                    <a:pt x="336449" y="129294"/>
                  </a:cubicBezTo>
                  <a:cubicBezTo>
                    <a:pt x="331385" y="130741"/>
                    <a:pt x="324149" y="139062"/>
                    <a:pt x="314743" y="154257"/>
                  </a:cubicBezTo>
                  <a:lnTo>
                    <a:pt x="257218" y="154257"/>
                  </a:lnTo>
                  <a:lnTo>
                    <a:pt x="257218" y="151001"/>
                  </a:lnTo>
                  <a:cubicBezTo>
                    <a:pt x="257218" y="147383"/>
                    <a:pt x="258666" y="144489"/>
                    <a:pt x="261560" y="142318"/>
                  </a:cubicBezTo>
                  <a:cubicBezTo>
                    <a:pt x="264454" y="140147"/>
                    <a:pt x="265539" y="136892"/>
                    <a:pt x="264816" y="132550"/>
                  </a:cubicBezTo>
                  <a:cubicBezTo>
                    <a:pt x="280011" y="131826"/>
                    <a:pt x="293759" y="130379"/>
                    <a:pt x="306059" y="128208"/>
                  </a:cubicBezTo>
                  <a:cubicBezTo>
                    <a:pt x="312572" y="127485"/>
                    <a:pt x="317999" y="127847"/>
                    <a:pt x="322340" y="129294"/>
                  </a:cubicBezTo>
                  <a:cubicBezTo>
                    <a:pt x="325958" y="130018"/>
                    <a:pt x="328853" y="129294"/>
                    <a:pt x="331023" y="127123"/>
                  </a:cubicBezTo>
                  <a:cubicBezTo>
                    <a:pt x="332471" y="124952"/>
                    <a:pt x="332108" y="122420"/>
                    <a:pt x="329938" y="119526"/>
                  </a:cubicBezTo>
                  <a:cubicBezTo>
                    <a:pt x="320531" y="110120"/>
                    <a:pt x="309678" y="101074"/>
                    <a:pt x="297376" y="92392"/>
                  </a:cubicBezTo>
                  <a:cubicBezTo>
                    <a:pt x="295206" y="90583"/>
                    <a:pt x="293035" y="89588"/>
                    <a:pt x="290865" y="89407"/>
                  </a:cubicBezTo>
                  <a:close/>
                  <a:moveTo>
                    <a:pt x="236311" y="0"/>
                  </a:moveTo>
                  <a:cubicBezTo>
                    <a:pt x="366821" y="0"/>
                    <a:pt x="472621" y="105800"/>
                    <a:pt x="472621" y="236311"/>
                  </a:cubicBezTo>
                  <a:cubicBezTo>
                    <a:pt x="472621" y="366821"/>
                    <a:pt x="366821" y="472621"/>
                    <a:pt x="236311" y="472621"/>
                  </a:cubicBezTo>
                  <a:cubicBezTo>
                    <a:pt x="105800" y="472621"/>
                    <a:pt x="0" y="366821"/>
                    <a:pt x="0" y="236311"/>
                  </a:cubicBezTo>
                  <a:cubicBezTo>
                    <a:pt x="0" y="105800"/>
                    <a:pt x="105800" y="0"/>
                    <a:pt x="236311"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3000" dirty="0">
                <a:latin typeface="方正粗宋简体" panose="03000509000000000000" pitchFamily="65" charset="-122"/>
                <a:ea typeface="方正粗宋简体" panose="03000509000000000000" pitchFamily="65" charset="-122"/>
              </a:endParaRPr>
            </a:p>
          </p:txBody>
        </p:sp>
        <p:sp>
          <p:nvSpPr>
            <p:cNvPr id="11" name="文本框 10"/>
            <p:cNvSpPr txBox="1"/>
            <p:nvPr/>
          </p:nvSpPr>
          <p:spPr>
            <a:xfrm>
              <a:off x="6086280" y="3910828"/>
              <a:ext cx="472621" cy="472621"/>
            </a:xfrm>
            <a:custGeom>
              <a:avLst/>
              <a:gdLst>
                <a:gd name="connsiteX0" fmla="*/ 262683 w 472621"/>
                <a:gd name="connsiteY0" fmla="*/ 221550 h 472621"/>
                <a:gd name="connsiteX1" fmla="*/ 273536 w 472621"/>
                <a:gd name="connsiteY1" fmla="*/ 229147 h 472621"/>
                <a:gd name="connsiteX2" fmla="*/ 277878 w 472621"/>
                <a:gd name="connsiteY2" fmla="*/ 231318 h 472621"/>
                <a:gd name="connsiteX3" fmla="*/ 287646 w 472621"/>
                <a:gd name="connsiteY3" fmla="*/ 226977 h 472621"/>
                <a:gd name="connsiteX4" fmla="*/ 290902 w 472621"/>
                <a:gd name="connsiteY4" fmla="*/ 221550 h 472621"/>
                <a:gd name="connsiteX5" fmla="*/ 299585 w 472621"/>
                <a:gd name="connsiteY5" fmla="*/ 221550 h 472621"/>
                <a:gd name="connsiteX6" fmla="*/ 282220 w 472621"/>
                <a:gd name="connsiteY6" fmla="*/ 282330 h 472621"/>
                <a:gd name="connsiteX7" fmla="*/ 281134 w 472621"/>
                <a:gd name="connsiteY7" fmla="*/ 280160 h 472621"/>
                <a:gd name="connsiteX8" fmla="*/ 278964 w 472621"/>
                <a:gd name="connsiteY8" fmla="*/ 274732 h 472621"/>
                <a:gd name="connsiteX9" fmla="*/ 238805 w 472621"/>
                <a:gd name="connsiteY9" fmla="*/ 248684 h 472621"/>
                <a:gd name="connsiteX10" fmla="*/ 233378 w 472621"/>
                <a:gd name="connsiteY10" fmla="*/ 248684 h 472621"/>
                <a:gd name="connsiteX11" fmla="*/ 234463 w 472621"/>
                <a:gd name="connsiteY11" fmla="*/ 253026 h 472621"/>
                <a:gd name="connsiteX12" fmla="*/ 243147 w 472621"/>
                <a:gd name="connsiteY12" fmla="*/ 269306 h 472621"/>
                <a:gd name="connsiteX13" fmla="*/ 231208 w 472621"/>
                <a:gd name="connsiteY13" fmla="*/ 275818 h 472621"/>
                <a:gd name="connsiteX14" fmla="*/ 222524 w 472621"/>
                <a:gd name="connsiteY14" fmla="*/ 280160 h 472621"/>
                <a:gd name="connsiteX15" fmla="*/ 222524 w 472621"/>
                <a:gd name="connsiteY15" fmla="*/ 230233 h 472621"/>
                <a:gd name="connsiteX16" fmla="*/ 231208 w 472621"/>
                <a:gd name="connsiteY16" fmla="*/ 230233 h 472621"/>
                <a:gd name="connsiteX17" fmla="*/ 231208 w 472621"/>
                <a:gd name="connsiteY17" fmla="*/ 236745 h 472621"/>
                <a:gd name="connsiteX18" fmla="*/ 239891 w 472621"/>
                <a:gd name="connsiteY18" fmla="*/ 243257 h 472621"/>
                <a:gd name="connsiteX19" fmla="*/ 255086 w 472621"/>
                <a:gd name="connsiteY19" fmla="*/ 238916 h 472621"/>
                <a:gd name="connsiteX20" fmla="*/ 263768 w 472621"/>
                <a:gd name="connsiteY20" fmla="*/ 223720 h 472621"/>
                <a:gd name="connsiteX21" fmla="*/ 263768 w 472621"/>
                <a:gd name="connsiteY21" fmla="*/ 222635 h 472621"/>
                <a:gd name="connsiteX22" fmla="*/ 262683 w 472621"/>
                <a:gd name="connsiteY22" fmla="*/ 221550 h 472621"/>
                <a:gd name="connsiteX23" fmla="*/ 222524 w 472621"/>
                <a:gd name="connsiteY23" fmla="*/ 177050 h 472621"/>
                <a:gd name="connsiteX24" fmla="*/ 231208 w 472621"/>
                <a:gd name="connsiteY24" fmla="*/ 177050 h 472621"/>
                <a:gd name="connsiteX25" fmla="*/ 231208 w 472621"/>
                <a:gd name="connsiteY25" fmla="*/ 221550 h 472621"/>
                <a:gd name="connsiteX26" fmla="*/ 222524 w 472621"/>
                <a:gd name="connsiteY26" fmla="*/ 221550 h 472621"/>
                <a:gd name="connsiteX27" fmla="*/ 172598 w 472621"/>
                <a:gd name="connsiteY27" fmla="*/ 168367 h 472621"/>
                <a:gd name="connsiteX28" fmla="*/ 189964 w 472621"/>
                <a:gd name="connsiteY28" fmla="*/ 168367 h 472621"/>
                <a:gd name="connsiteX29" fmla="*/ 189964 w 472621"/>
                <a:gd name="connsiteY29" fmla="*/ 206355 h 472621"/>
                <a:gd name="connsiteX30" fmla="*/ 184537 w 472621"/>
                <a:gd name="connsiteY30" fmla="*/ 205269 h 472621"/>
                <a:gd name="connsiteX31" fmla="*/ 172598 w 472621"/>
                <a:gd name="connsiteY31" fmla="*/ 203099 h 472621"/>
                <a:gd name="connsiteX32" fmla="*/ 267025 w 472621"/>
                <a:gd name="connsiteY32" fmla="*/ 123867 h 472621"/>
                <a:gd name="connsiteX33" fmla="*/ 301756 w 472621"/>
                <a:gd name="connsiteY33" fmla="*/ 123867 h 472621"/>
                <a:gd name="connsiteX34" fmla="*/ 300671 w 472621"/>
                <a:gd name="connsiteY34" fmla="*/ 213953 h 472621"/>
                <a:gd name="connsiteX35" fmla="*/ 294159 w 472621"/>
                <a:gd name="connsiteY35" fmla="*/ 213953 h 472621"/>
                <a:gd name="connsiteX36" fmla="*/ 296329 w 472621"/>
                <a:gd name="connsiteY36" fmla="*/ 175965 h 472621"/>
                <a:gd name="connsiteX37" fmla="*/ 297415 w 472621"/>
                <a:gd name="connsiteY37" fmla="*/ 171623 h 472621"/>
                <a:gd name="connsiteX38" fmla="*/ 298500 w 472621"/>
                <a:gd name="connsiteY38" fmla="*/ 165111 h 472621"/>
                <a:gd name="connsiteX39" fmla="*/ 296329 w 472621"/>
                <a:gd name="connsiteY39" fmla="*/ 154257 h 472621"/>
                <a:gd name="connsiteX40" fmla="*/ 275707 w 472621"/>
                <a:gd name="connsiteY40" fmla="*/ 149916 h 472621"/>
                <a:gd name="connsiteX41" fmla="*/ 268110 w 472621"/>
                <a:gd name="connsiteY41" fmla="*/ 158599 h 472621"/>
                <a:gd name="connsiteX42" fmla="*/ 270281 w 472621"/>
                <a:gd name="connsiteY42" fmla="*/ 179221 h 472621"/>
                <a:gd name="connsiteX43" fmla="*/ 268110 w 472621"/>
                <a:gd name="connsiteY43" fmla="*/ 200928 h 472621"/>
                <a:gd name="connsiteX44" fmla="*/ 263768 w 472621"/>
                <a:gd name="connsiteY44" fmla="*/ 211782 h 472621"/>
                <a:gd name="connsiteX45" fmla="*/ 262683 w 472621"/>
                <a:gd name="connsiteY45" fmla="*/ 212867 h 472621"/>
                <a:gd name="connsiteX46" fmla="*/ 262683 w 472621"/>
                <a:gd name="connsiteY46" fmla="*/ 181391 h 472621"/>
                <a:gd name="connsiteX47" fmla="*/ 262683 w 472621"/>
                <a:gd name="connsiteY47" fmla="*/ 133636 h 472621"/>
                <a:gd name="connsiteX48" fmla="*/ 264854 w 472621"/>
                <a:gd name="connsiteY48" fmla="*/ 126038 h 472621"/>
                <a:gd name="connsiteX49" fmla="*/ 265939 w 472621"/>
                <a:gd name="connsiteY49" fmla="*/ 124952 h 472621"/>
                <a:gd name="connsiteX50" fmla="*/ 267025 w 472621"/>
                <a:gd name="connsiteY50" fmla="*/ 123867 h 472621"/>
                <a:gd name="connsiteX51" fmla="*/ 222524 w 472621"/>
                <a:gd name="connsiteY51" fmla="*/ 123867 h 472621"/>
                <a:gd name="connsiteX52" fmla="*/ 231208 w 472621"/>
                <a:gd name="connsiteY52" fmla="*/ 123867 h 472621"/>
                <a:gd name="connsiteX53" fmla="*/ 231208 w 472621"/>
                <a:gd name="connsiteY53" fmla="*/ 168367 h 472621"/>
                <a:gd name="connsiteX54" fmla="*/ 222524 w 472621"/>
                <a:gd name="connsiteY54" fmla="*/ 168367 h 472621"/>
                <a:gd name="connsiteX55" fmla="*/ 140851 w 472621"/>
                <a:gd name="connsiteY55" fmla="*/ 94359 h 472621"/>
                <a:gd name="connsiteX56" fmla="*/ 136781 w 472621"/>
                <a:gd name="connsiteY56" fmla="*/ 104331 h 472621"/>
                <a:gd name="connsiteX57" fmla="*/ 138952 w 472621"/>
                <a:gd name="connsiteY57" fmla="*/ 151001 h 472621"/>
                <a:gd name="connsiteX58" fmla="*/ 138952 w 472621"/>
                <a:gd name="connsiteY58" fmla="*/ 159684 h 472621"/>
                <a:gd name="connsiteX59" fmla="*/ 109647 w 472621"/>
                <a:gd name="connsiteY59" fmla="*/ 157513 h 472621"/>
                <a:gd name="connsiteX60" fmla="*/ 108562 w 472621"/>
                <a:gd name="connsiteY60" fmla="*/ 159684 h 472621"/>
                <a:gd name="connsiteX61" fmla="*/ 111818 w 472621"/>
                <a:gd name="connsiteY61" fmla="*/ 167281 h 472621"/>
                <a:gd name="connsiteX62" fmla="*/ 117245 w 472621"/>
                <a:gd name="connsiteY62" fmla="*/ 169452 h 472621"/>
                <a:gd name="connsiteX63" fmla="*/ 133525 w 472621"/>
                <a:gd name="connsiteY63" fmla="*/ 168367 h 472621"/>
                <a:gd name="connsiteX64" fmla="*/ 134610 w 472621"/>
                <a:gd name="connsiteY64" fmla="*/ 168367 h 472621"/>
                <a:gd name="connsiteX65" fmla="*/ 108562 w 472621"/>
                <a:gd name="connsiteY65" fmla="*/ 283416 h 472621"/>
                <a:gd name="connsiteX66" fmla="*/ 109647 w 472621"/>
                <a:gd name="connsiteY66" fmla="*/ 288842 h 472621"/>
                <a:gd name="connsiteX67" fmla="*/ 112903 w 472621"/>
                <a:gd name="connsiteY67" fmla="*/ 287757 h 472621"/>
                <a:gd name="connsiteX68" fmla="*/ 138952 w 472621"/>
                <a:gd name="connsiteY68" fmla="*/ 251940 h 472621"/>
                <a:gd name="connsiteX69" fmla="*/ 135696 w 472621"/>
                <a:gd name="connsiteY69" fmla="*/ 342025 h 472621"/>
                <a:gd name="connsiteX70" fmla="*/ 147635 w 472621"/>
                <a:gd name="connsiteY70" fmla="*/ 361562 h 472621"/>
                <a:gd name="connsiteX71" fmla="*/ 165000 w 472621"/>
                <a:gd name="connsiteY71" fmla="*/ 356134 h 472621"/>
                <a:gd name="connsiteX72" fmla="*/ 175854 w 472621"/>
                <a:gd name="connsiteY72" fmla="*/ 337684 h 472621"/>
                <a:gd name="connsiteX73" fmla="*/ 172598 w 472621"/>
                <a:gd name="connsiteY73" fmla="*/ 248684 h 472621"/>
                <a:gd name="connsiteX74" fmla="*/ 172598 w 472621"/>
                <a:gd name="connsiteY74" fmla="*/ 210696 h 472621"/>
                <a:gd name="connsiteX75" fmla="*/ 182366 w 472621"/>
                <a:gd name="connsiteY75" fmla="*/ 235659 h 472621"/>
                <a:gd name="connsiteX76" fmla="*/ 189964 w 472621"/>
                <a:gd name="connsiteY76" fmla="*/ 244342 h 472621"/>
                <a:gd name="connsiteX77" fmla="*/ 189964 w 472621"/>
                <a:gd name="connsiteY77" fmla="*/ 285586 h 472621"/>
                <a:gd name="connsiteX78" fmla="*/ 183451 w 472621"/>
                <a:gd name="connsiteY78" fmla="*/ 298610 h 472621"/>
                <a:gd name="connsiteX79" fmla="*/ 182366 w 472621"/>
                <a:gd name="connsiteY79" fmla="*/ 309464 h 472621"/>
                <a:gd name="connsiteX80" fmla="*/ 195390 w 472621"/>
                <a:gd name="connsiteY80" fmla="*/ 325745 h 472621"/>
                <a:gd name="connsiteX81" fmla="*/ 199732 w 472621"/>
                <a:gd name="connsiteY81" fmla="*/ 332257 h 472621"/>
                <a:gd name="connsiteX82" fmla="*/ 206244 w 472621"/>
                <a:gd name="connsiteY82" fmla="*/ 336598 h 472621"/>
                <a:gd name="connsiteX83" fmla="*/ 211671 w 472621"/>
                <a:gd name="connsiteY83" fmla="*/ 330086 h 472621"/>
                <a:gd name="connsiteX84" fmla="*/ 217098 w 472621"/>
                <a:gd name="connsiteY84" fmla="*/ 323574 h 472621"/>
                <a:gd name="connsiteX85" fmla="*/ 247488 w 472621"/>
                <a:gd name="connsiteY85" fmla="*/ 283416 h 472621"/>
                <a:gd name="connsiteX86" fmla="*/ 247488 w 472621"/>
                <a:gd name="connsiteY86" fmla="*/ 286671 h 472621"/>
                <a:gd name="connsiteX87" fmla="*/ 267025 w 472621"/>
                <a:gd name="connsiteY87" fmla="*/ 307294 h 472621"/>
                <a:gd name="connsiteX88" fmla="*/ 269195 w 472621"/>
                <a:gd name="connsiteY88" fmla="*/ 306208 h 472621"/>
                <a:gd name="connsiteX89" fmla="*/ 270281 w 472621"/>
                <a:gd name="connsiteY89" fmla="*/ 305123 h 472621"/>
                <a:gd name="connsiteX90" fmla="*/ 225781 w 472621"/>
                <a:gd name="connsiteY90" fmla="*/ 352879 h 472621"/>
                <a:gd name="connsiteX91" fmla="*/ 222524 w 472621"/>
                <a:gd name="connsiteY91" fmla="*/ 360477 h 472621"/>
                <a:gd name="connsiteX92" fmla="*/ 231208 w 472621"/>
                <a:gd name="connsiteY92" fmla="*/ 360477 h 472621"/>
                <a:gd name="connsiteX93" fmla="*/ 303926 w 472621"/>
                <a:gd name="connsiteY93" fmla="*/ 300781 h 472621"/>
                <a:gd name="connsiteX94" fmla="*/ 303926 w 472621"/>
                <a:gd name="connsiteY94" fmla="*/ 326830 h 472621"/>
                <a:gd name="connsiteX95" fmla="*/ 329975 w 472621"/>
                <a:gd name="connsiteY95" fmla="*/ 357220 h 472621"/>
                <a:gd name="connsiteX96" fmla="*/ 356024 w 472621"/>
                <a:gd name="connsiteY96" fmla="*/ 357220 h 472621"/>
                <a:gd name="connsiteX97" fmla="*/ 380987 w 472621"/>
                <a:gd name="connsiteY97" fmla="*/ 344196 h 472621"/>
                <a:gd name="connsiteX98" fmla="*/ 374476 w 472621"/>
                <a:gd name="connsiteY98" fmla="*/ 329000 h 472621"/>
                <a:gd name="connsiteX99" fmla="*/ 367963 w 472621"/>
                <a:gd name="connsiteY99" fmla="*/ 296440 h 472621"/>
                <a:gd name="connsiteX100" fmla="*/ 364707 w 472621"/>
                <a:gd name="connsiteY100" fmla="*/ 289927 h 472621"/>
                <a:gd name="connsiteX101" fmla="*/ 359280 w 472621"/>
                <a:gd name="connsiteY101" fmla="*/ 296440 h 472621"/>
                <a:gd name="connsiteX102" fmla="*/ 344085 w 472621"/>
                <a:gd name="connsiteY102" fmla="*/ 324659 h 472621"/>
                <a:gd name="connsiteX103" fmla="*/ 337573 w 472621"/>
                <a:gd name="connsiteY103" fmla="*/ 313805 h 472621"/>
                <a:gd name="connsiteX104" fmla="*/ 337573 w 472621"/>
                <a:gd name="connsiteY104" fmla="*/ 256282 h 472621"/>
                <a:gd name="connsiteX105" fmla="*/ 339744 w 472621"/>
                <a:gd name="connsiteY105" fmla="*/ 250855 h 472621"/>
                <a:gd name="connsiteX106" fmla="*/ 344085 w 472621"/>
                <a:gd name="connsiteY106" fmla="*/ 244342 h 472621"/>
                <a:gd name="connsiteX107" fmla="*/ 338658 w 472621"/>
                <a:gd name="connsiteY107" fmla="*/ 240001 h 472621"/>
                <a:gd name="connsiteX108" fmla="*/ 327805 w 472621"/>
                <a:gd name="connsiteY108" fmla="*/ 238916 h 472621"/>
                <a:gd name="connsiteX109" fmla="*/ 331061 w 472621"/>
                <a:gd name="connsiteY109" fmla="*/ 221550 h 472621"/>
                <a:gd name="connsiteX110" fmla="*/ 377732 w 472621"/>
                <a:gd name="connsiteY110" fmla="*/ 221550 h 472621"/>
                <a:gd name="connsiteX111" fmla="*/ 382073 w 472621"/>
                <a:gd name="connsiteY111" fmla="*/ 220464 h 472621"/>
                <a:gd name="connsiteX112" fmla="*/ 380987 w 472621"/>
                <a:gd name="connsiteY112" fmla="*/ 216123 h 472621"/>
                <a:gd name="connsiteX113" fmla="*/ 353853 w 472621"/>
                <a:gd name="connsiteY113" fmla="*/ 193330 h 472621"/>
                <a:gd name="connsiteX114" fmla="*/ 336488 w 472621"/>
                <a:gd name="connsiteY114" fmla="*/ 213953 h 472621"/>
                <a:gd name="connsiteX115" fmla="*/ 332146 w 472621"/>
                <a:gd name="connsiteY115" fmla="*/ 213953 h 472621"/>
                <a:gd name="connsiteX116" fmla="*/ 340829 w 472621"/>
                <a:gd name="connsiteY116" fmla="*/ 123867 h 472621"/>
                <a:gd name="connsiteX117" fmla="*/ 373390 w 472621"/>
                <a:gd name="connsiteY117" fmla="*/ 123867 h 472621"/>
                <a:gd name="connsiteX118" fmla="*/ 377732 w 472621"/>
                <a:gd name="connsiteY118" fmla="*/ 122782 h 472621"/>
                <a:gd name="connsiteX119" fmla="*/ 376646 w 472621"/>
                <a:gd name="connsiteY119" fmla="*/ 118441 h 472621"/>
                <a:gd name="connsiteX120" fmla="*/ 347342 w 472621"/>
                <a:gd name="connsiteY120" fmla="*/ 95648 h 472621"/>
                <a:gd name="connsiteX121" fmla="*/ 329975 w 472621"/>
                <a:gd name="connsiteY121" fmla="*/ 116269 h 472621"/>
                <a:gd name="connsiteX122" fmla="*/ 267025 w 472621"/>
                <a:gd name="connsiteY122" fmla="*/ 116269 h 472621"/>
                <a:gd name="connsiteX123" fmla="*/ 245317 w 472621"/>
                <a:gd name="connsiteY123" fmla="*/ 103245 h 472621"/>
                <a:gd name="connsiteX124" fmla="*/ 237720 w 472621"/>
                <a:gd name="connsiteY124" fmla="*/ 110843 h 472621"/>
                <a:gd name="connsiteX125" fmla="*/ 234463 w 472621"/>
                <a:gd name="connsiteY125" fmla="*/ 115184 h 472621"/>
                <a:gd name="connsiteX126" fmla="*/ 222524 w 472621"/>
                <a:gd name="connsiteY126" fmla="*/ 115184 h 472621"/>
                <a:gd name="connsiteX127" fmla="*/ 221439 w 472621"/>
                <a:gd name="connsiteY127" fmla="*/ 114099 h 472621"/>
                <a:gd name="connsiteX128" fmla="*/ 218183 w 472621"/>
                <a:gd name="connsiteY128" fmla="*/ 113013 h 472621"/>
                <a:gd name="connsiteX129" fmla="*/ 197561 w 472621"/>
                <a:gd name="connsiteY129" fmla="*/ 105416 h 472621"/>
                <a:gd name="connsiteX130" fmla="*/ 189964 w 472621"/>
                <a:gd name="connsiteY130" fmla="*/ 105416 h 472621"/>
                <a:gd name="connsiteX131" fmla="*/ 188879 w 472621"/>
                <a:gd name="connsiteY131" fmla="*/ 113013 h 472621"/>
                <a:gd name="connsiteX132" fmla="*/ 189964 w 472621"/>
                <a:gd name="connsiteY132" fmla="*/ 143404 h 472621"/>
                <a:gd name="connsiteX133" fmla="*/ 186708 w 472621"/>
                <a:gd name="connsiteY133" fmla="*/ 142318 h 472621"/>
                <a:gd name="connsiteX134" fmla="*/ 183451 w 472621"/>
                <a:gd name="connsiteY134" fmla="*/ 141233 h 472621"/>
                <a:gd name="connsiteX135" fmla="*/ 172598 w 472621"/>
                <a:gd name="connsiteY135" fmla="*/ 152087 h 472621"/>
                <a:gd name="connsiteX136" fmla="*/ 172598 w 472621"/>
                <a:gd name="connsiteY136" fmla="*/ 122782 h 472621"/>
                <a:gd name="connsiteX137" fmla="*/ 178025 w 472621"/>
                <a:gd name="connsiteY137" fmla="*/ 111928 h 472621"/>
                <a:gd name="connsiteX138" fmla="*/ 182366 w 472621"/>
                <a:gd name="connsiteY138" fmla="*/ 105416 h 472621"/>
                <a:gd name="connsiteX139" fmla="*/ 175854 w 472621"/>
                <a:gd name="connsiteY139" fmla="*/ 99989 h 472621"/>
                <a:gd name="connsiteX140" fmla="*/ 145464 w 472621"/>
                <a:gd name="connsiteY140" fmla="*/ 94563 h 472621"/>
                <a:gd name="connsiteX141" fmla="*/ 140851 w 472621"/>
                <a:gd name="connsiteY141" fmla="*/ 94359 h 472621"/>
                <a:gd name="connsiteX142" fmla="*/ 236311 w 472621"/>
                <a:gd name="connsiteY142" fmla="*/ 0 h 472621"/>
                <a:gd name="connsiteX143" fmla="*/ 472621 w 472621"/>
                <a:gd name="connsiteY143" fmla="*/ 236311 h 472621"/>
                <a:gd name="connsiteX144" fmla="*/ 236311 w 472621"/>
                <a:gd name="connsiteY144" fmla="*/ 472621 h 472621"/>
                <a:gd name="connsiteX145" fmla="*/ 0 w 472621"/>
                <a:gd name="connsiteY145" fmla="*/ 236311 h 472621"/>
                <a:gd name="connsiteX146" fmla="*/ 236311 w 472621"/>
                <a:gd name="connsiteY146" fmla="*/ 0 h 472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Lst>
              <a:rect l="l" t="t" r="r" b="b"/>
              <a:pathLst>
                <a:path w="472621" h="472621">
                  <a:moveTo>
                    <a:pt x="262683" y="221550"/>
                  </a:moveTo>
                  <a:cubicBezTo>
                    <a:pt x="264854" y="223720"/>
                    <a:pt x="268471" y="226253"/>
                    <a:pt x="273536" y="229147"/>
                  </a:cubicBezTo>
                  <a:cubicBezTo>
                    <a:pt x="275707" y="229871"/>
                    <a:pt x="277154" y="230595"/>
                    <a:pt x="277878" y="231318"/>
                  </a:cubicBezTo>
                  <a:cubicBezTo>
                    <a:pt x="281496" y="233489"/>
                    <a:pt x="284752" y="232041"/>
                    <a:pt x="287646" y="226977"/>
                  </a:cubicBezTo>
                  <a:cubicBezTo>
                    <a:pt x="289093" y="225530"/>
                    <a:pt x="290179" y="223720"/>
                    <a:pt x="290902" y="221550"/>
                  </a:cubicBezTo>
                  <a:lnTo>
                    <a:pt x="299585" y="221550"/>
                  </a:lnTo>
                  <a:cubicBezTo>
                    <a:pt x="295244" y="243980"/>
                    <a:pt x="289456" y="264241"/>
                    <a:pt x="282220" y="282330"/>
                  </a:cubicBezTo>
                  <a:cubicBezTo>
                    <a:pt x="282220" y="281606"/>
                    <a:pt x="281858" y="280883"/>
                    <a:pt x="281134" y="280160"/>
                  </a:cubicBezTo>
                  <a:cubicBezTo>
                    <a:pt x="280410" y="277265"/>
                    <a:pt x="279687" y="275456"/>
                    <a:pt x="278964" y="274732"/>
                  </a:cubicBezTo>
                  <a:cubicBezTo>
                    <a:pt x="271004" y="263879"/>
                    <a:pt x="257618" y="255196"/>
                    <a:pt x="238805" y="248684"/>
                  </a:cubicBezTo>
                  <a:cubicBezTo>
                    <a:pt x="235911" y="247960"/>
                    <a:pt x="234102" y="247960"/>
                    <a:pt x="233378" y="248684"/>
                  </a:cubicBezTo>
                  <a:cubicBezTo>
                    <a:pt x="232655" y="249408"/>
                    <a:pt x="233016" y="250855"/>
                    <a:pt x="234463" y="253026"/>
                  </a:cubicBezTo>
                  <a:cubicBezTo>
                    <a:pt x="238081" y="257367"/>
                    <a:pt x="240976" y="262793"/>
                    <a:pt x="243147" y="269306"/>
                  </a:cubicBezTo>
                  <a:cubicBezTo>
                    <a:pt x="240976" y="270753"/>
                    <a:pt x="236996" y="272924"/>
                    <a:pt x="231208" y="275818"/>
                  </a:cubicBezTo>
                  <a:cubicBezTo>
                    <a:pt x="226866" y="277989"/>
                    <a:pt x="223971" y="279435"/>
                    <a:pt x="222524" y="280160"/>
                  </a:cubicBezTo>
                  <a:lnTo>
                    <a:pt x="222524" y="230233"/>
                  </a:lnTo>
                  <a:lnTo>
                    <a:pt x="231208" y="230233"/>
                  </a:lnTo>
                  <a:lnTo>
                    <a:pt x="231208" y="236745"/>
                  </a:lnTo>
                  <a:cubicBezTo>
                    <a:pt x="231208" y="241810"/>
                    <a:pt x="234102" y="243980"/>
                    <a:pt x="239891" y="243257"/>
                  </a:cubicBezTo>
                  <a:cubicBezTo>
                    <a:pt x="245679" y="242534"/>
                    <a:pt x="250744" y="241087"/>
                    <a:pt x="255086" y="238916"/>
                  </a:cubicBezTo>
                  <a:cubicBezTo>
                    <a:pt x="261597" y="236745"/>
                    <a:pt x="264492" y="231680"/>
                    <a:pt x="263768" y="223720"/>
                  </a:cubicBezTo>
                  <a:cubicBezTo>
                    <a:pt x="263768" y="222997"/>
                    <a:pt x="263768" y="222635"/>
                    <a:pt x="263768" y="222635"/>
                  </a:cubicBezTo>
                  <a:cubicBezTo>
                    <a:pt x="263045" y="221912"/>
                    <a:pt x="262683" y="221550"/>
                    <a:pt x="262683" y="221550"/>
                  </a:cubicBezTo>
                  <a:close/>
                  <a:moveTo>
                    <a:pt x="222524" y="177050"/>
                  </a:moveTo>
                  <a:lnTo>
                    <a:pt x="231208" y="177050"/>
                  </a:lnTo>
                  <a:lnTo>
                    <a:pt x="231208" y="221550"/>
                  </a:lnTo>
                  <a:lnTo>
                    <a:pt x="222524" y="221550"/>
                  </a:lnTo>
                  <a:close/>
                  <a:moveTo>
                    <a:pt x="172598" y="168367"/>
                  </a:moveTo>
                  <a:lnTo>
                    <a:pt x="189964" y="168367"/>
                  </a:lnTo>
                  <a:lnTo>
                    <a:pt x="189964" y="206355"/>
                  </a:lnTo>
                  <a:cubicBezTo>
                    <a:pt x="188517" y="206355"/>
                    <a:pt x="186708" y="205993"/>
                    <a:pt x="184537" y="205269"/>
                  </a:cubicBezTo>
                  <a:cubicBezTo>
                    <a:pt x="179472" y="203822"/>
                    <a:pt x="175492" y="203099"/>
                    <a:pt x="172598" y="203099"/>
                  </a:cubicBezTo>
                  <a:close/>
                  <a:moveTo>
                    <a:pt x="267025" y="123867"/>
                  </a:moveTo>
                  <a:lnTo>
                    <a:pt x="301756" y="123867"/>
                  </a:lnTo>
                  <a:cubicBezTo>
                    <a:pt x="304651" y="155704"/>
                    <a:pt x="304288" y="185733"/>
                    <a:pt x="300671" y="213953"/>
                  </a:cubicBezTo>
                  <a:lnTo>
                    <a:pt x="294159" y="213953"/>
                  </a:lnTo>
                  <a:lnTo>
                    <a:pt x="296329" y="175965"/>
                  </a:lnTo>
                  <a:cubicBezTo>
                    <a:pt x="296329" y="174517"/>
                    <a:pt x="296691" y="173070"/>
                    <a:pt x="297415" y="171623"/>
                  </a:cubicBezTo>
                  <a:cubicBezTo>
                    <a:pt x="297415" y="168006"/>
                    <a:pt x="297777" y="165834"/>
                    <a:pt x="298500" y="165111"/>
                  </a:cubicBezTo>
                  <a:cubicBezTo>
                    <a:pt x="302841" y="160046"/>
                    <a:pt x="302118" y="156428"/>
                    <a:pt x="296329" y="154257"/>
                  </a:cubicBezTo>
                  <a:cubicBezTo>
                    <a:pt x="292712" y="152810"/>
                    <a:pt x="285837" y="151363"/>
                    <a:pt x="275707" y="149916"/>
                  </a:cubicBezTo>
                  <a:cubicBezTo>
                    <a:pt x="269195" y="148469"/>
                    <a:pt x="266663" y="151363"/>
                    <a:pt x="268110" y="158599"/>
                  </a:cubicBezTo>
                  <a:cubicBezTo>
                    <a:pt x="269557" y="162217"/>
                    <a:pt x="270281" y="169091"/>
                    <a:pt x="270281" y="179221"/>
                  </a:cubicBezTo>
                  <a:lnTo>
                    <a:pt x="268110" y="200928"/>
                  </a:lnTo>
                  <a:cubicBezTo>
                    <a:pt x="267386" y="206717"/>
                    <a:pt x="265939" y="210335"/>
                    <a:pt x="263768" y="211782"/>
                  </a:cubicBezTo>
                  <a:lnTo>
                    <a:pt x="262683" y="212867"/>
                  </a:lnTo>
                  <a:cubicBezTo>
                    <a:pt x="262683" y="203461"/>
                    <a:pt x="262683" y="192969"/>
                    <a:pt x="262683" y="181391"/>
                  </a:cubicBezTo>
                  <a:lnTo>
                    <a:pt x="262683" y="133636"/>
                  </a:lnTo>
                  <a:cubicBezTo>
                    <a:pt x="262683" y="129294"/>
                    <a:pt x="263407" y="126762"/>
                    <a:pt x="264854" y="126038"/>
                  </a:cubicBezTo>
                  <a:cubicBezTo>
                    <a:pt x="265578" y="126038"/>
                    <a:pt x="265939" y="125676"/>
                    <a:pt x="265939" y="124952"/>
                  </a:cubicBezTo>
                  <a:cubicBezTo>
                    <a:pt x="266663" y="124229"/>
                    <a:pt x="267025" y="123867"/>
                    <a:pt x="267025" y="123867"/>
                  </a:cubicBezTo>
                  <a:close/>
                  <a:moveTo>
                    <a:pt x="222524" y="123867"/>
                  </a:moveTo>
                  <a:lnTo>
                    <a:pt x="231208" y="123867"/>
                  </a:lnTo>
                  <a:lnTo>
                    <a:pt x="231208" y="168367"/>
                  </a:lnTo>
                  <a:lnTo>
                    <a:pt x="222524" y="168367"/>
                  </a:lnTo>
                  <a:close/>
                  <a:moveTo>
                    <a:pt x="140851" y="94359"/>
                  </a:moveTo>
                  <a:cubicBezTo>
                    <a:pt x="137052" y="95037"/>
                    <a:pt x="135696" y="98361"/>
                    <a:pt x="136781" y="104331"/>
                  </a:cubicBezTo>
                  <a:cubicBezTo>
                    <a:pt x="138228" y="115908"/>
                    <a:pt x="138952" y="131465"/>
                    <a:pt x="138952" y="151001"/>
                  </a:cubicBezTo>
                  <a:lnTo>
                    <a:pt x="138952" y="159684"/>
                  </a:lnTo>
                  <a:cubicBezTo>
                    <a:pt x="129545" y="159684"/>
                    <a:pt x="119777" y="158960"/>
                    <a:pt x="109647" y="157513"/>
                  </a:cubicBezTo>
                  <a:cubicBezTo>
                    <a:pt x="107476" y="156790"/>
                    <a:pt x="107115" y="157513"/>
                    <a:pt x="108562" y="159684"/>
                  </a:cubicBezTo>
                  <a:cubicBezTo>
                    <a:pt x="110009" y="162578"/>
                    <a:pt x="111094" y="165111"/>
                    <a:pt x="111818" y="167281"/>
                  </a:cubicBezTo>
                  <a:cubicBezTo>
                    <a:pt x="113988" y="168729"/>
                    <a:pt x="115798" y="169452"/>
                    <a:pt x="117245" y="169452"/>
                  </a:cubicBezTo>
                  <a:cubicBezTo>
                    <a:pt x="120139" y="168729"/>
                    <a:pt x="125566" y="168367"/>
                    <a:pt x="133525" y="168367"/>
                  </a:cubicBezTo>
                  <a:lnTo>
                    <a:pt x="134610" y="168367"/>
                  </a:lnTo>
                  <a:cubicBezTo>
                    <a:pt x="131716" y="210335"/>
                    <a:pt x="123033" y="248684"/>
                    <a:pt x="108562" y="283416"/>
                  </a:cubicBezTo>
                  <a:cubicBezTo>
                    <a:pt x="107838" y="285586"/>
                    <a:pt x="108200" y="287395"/>
                    <a:pt x="109647" y="288842"/>
                  </a:cubicBezTo>
                  <a:cubicBezTo>
                    <a:pt x="110370" y="289566"/>
                    <a:pt x="111456" y="289204"/>
                    <a:pt x="112903" y="287757"/>
                  </a:cubicBezTo>
                  <a:cubicBezTo>
                    <a:pt x="123033" y="275456"/>
                    <a:pt x="131716" y="263517"/>
                    <a:pt x="138952" y="251940"/>
                  </a:cubicBezTo>
                  <a:cubicBezTo>
                    <a:pt x="138952" y="286671"/>
                    <a:pt x="137866" y="316700"/>
                    <a:pt x="135696" y="342025"/>
                  </a:cubicBezTo>
                  <a:cubicBezTo>
                    <a:pt x="133525" y="357944"/>
                    <a:pt x="137504" y="364456"/>
                    <a:pt x="147635" y="361562"/>
                  </a:cubicBezTo>
                  <a:cubicBezTo>
                    <a:pt x="154871" y="360114"/>
                    <a:pt x="160659" y="358306"/>
                    <a:pt x="165000" y="356134"/>
                  </a:cubicBezTo>
                  <a:cubicBezTo>
                    <a:pt x="173684" y="353241"/>
                    <a:pt x="177301" y="347090"/>
                    <a:pt x="175854" y="337684"/>
                  </a:cubicBezTo>
                  <a:cubicBezTo>
                    <a:pt x="173684" y="308017"/>
                    <a:pt x="172598" y="278350"/>
                    <a:pt x="172598" y="248684"/>
                  </a:cubicBezTo>
                  <a:lnTo>
                    <a:pt x="172598" y="210696"/>
                  </a:lnTo>
                  <a:cubicBezTo>
                    <a:pt x="176939" y="215761"/>
                    <a:pt x="180195" y="224082"/>
                    <a:pt x="182366" y="235659"/>
                  </a:cubicBezTo>
                  <a:cubicBezTo>
                    <a:pt x="183090" y="241448"/>
                    <a:pt x="185623" y="244342"/>
                    <a:pt x="189964" y="244342"/>
                  </a:cubicBezTo>
                  <a:lnTo>
                    <a:pt x="189964" y="285586"/>
                  </a:lnTo>
                  <a:cubicBezTo>
                    <a:pt x="189964" y="292099"/>
                    <a:pt x="187793" y="296440"/>
                    <a:pt x="183451" y="298610"/>
                  </a:cubicBezTo>
                  <a:cubicBezTo>
                    <a:pt x="179110" y="302228"/>
                    <a:pt x="178748" y="305846"/>
                    <a:pt x="182366" y="309464"/>
                  </a:cubicBezTo>
                  <a:cubicBezTo>
                    <a:pt x="185261" y="313805"/>
                    <a:pt x="189602" y="319233"/>
                    <a:pt x="195390" y="325745"/>
                  </a:cubicBezTo>
                  <a:cubicBezTo>
                    <a:pt x="196837" y="328639"/>
                    <a:pt x="198285" y="330810"/>
                    <a:pt x="199732" y="332257"/>
                  </a:cubicBezTo>
                  <a:cubicBezTo>
                    <a:pt x="201903" y="335151"/>
                    <a:pt x="204073" y="336598"/>
                    <a:pt x="206244" y="336598"/>
                  </a:cubicBezTo>
                  <a:cubicBezTo>
                    <a:pt x="208415" y="335875"/>
                    <a:pt x="210224" y="333704"/>
                    <a:pt x="211671" y="330086"/>
                  </a:cubicBezTo>
                  <a:cubicBezTo>
                    <a:pt x="213118" y="326468"/>
                    <a:pt x="214927" y="324297"/>
                    <a:pt x="217098" y="323574"/>
                  </a:cubicBezTo>
                  <a:cubicBezTo>
                    <a:pt x="225057" y="314891"/>
                    <a:pt x="235187" y="301505"/>
                    <a:pt x="247488" y="283416"/>
                  </a:cubicBezTo>
                  <a:cubicBezTo>
                    <a:pt x="247488" y="284139"/>
                    <a:pt x="247488" y="285224"/>
                    <a:pt x="247488" y="286671"/>
                  </a:cubicBezTo>
                  <a:cubicBezTo>
                    <a:pt x="249658" y="302591"/>
                    <a:pt x="256171" y="309464"/>
                    <a:pt x="267025" y="307294"/>
                  </a:cubicBezTo>
                  <a:cubicBezTo>
                    <a:pt x="267748" y="306570"/>
                    <a:pt x="268471" y="306208"/>
                    <a:pt x="269195" y="306208"/>
                  </a:cubicBezTo>
                  <a:cubicBezTo>
                    <a:pt x="269919" y="305484"/>
                    <a:pt x="270281" y="305123"/>
                    <a:pt x="270281" y="305123"/>
                  </a:cubicBezTo>
                  <a:cubicBezTo>
                    <a:pt x="258703" y="323936"/>
                    <a:pt x="243870" y="339854"/>
                    <a:pt x="225781" y="352879"/>
                  </a:cubicBezTo>
                  <a:cubicBezTo>
                    <a:pt x="222163" y="355773"/>
                    <a:pt x="221078" y="358306"/>
                    <a:pt x="222524" y="360477"/>
                  </a:cubicBezTo>
                  <a:cubicBezTo>
                    <a:pt x="224695" y="361923"/>
                    <a:pt x="227590" y="361923"/>
                    <a:pt x="231208" y="360477"/>
                  </a:cubicBezTo>
                  <a:cubicBezTo>
                    <a:pt x="265939" y="341664"/>
                    <a:pt x="290179" y="321765"/>
                    <a:pt x="303926" y="300781"/>
                  </a:cubicBezTo>
                  <a:lnTo>
                    <a:pt x="303926" y="326830"/>
                  </a:lnTo>
                  <a:cubicBezTo>
                    <a:pt x="303203" y="347813"/>
                    <a:pt x="311886" y="357944"/>
                    <a:pt x="329975" y="357220"/>
                  </a:cubicBezTo>
                  <a:lnTo>
                    <a:pt x="356024" y="357220"/>
                  </a:lnTo>
                  <a:cubicBezTo>
                    <a:pt x="371219" y="357220"/>
                    <a:pt x="379540" y="352879"/>
                    <a:pt x="380987" y="344196"/>
                  </a:cubicBezTo>
                  <a:cubicBezTo>
                    <a:pt x="380987" y="337684"/>
                    <a:pt x="378817" y="332618"/>
                    <a:pt x="374476" y="329000"/>
                  </a:cubicBezTo>
                  <a:cubicBezTo>
                    <a:pt x="370858" y="328277"/>
                    <a:pt x="368687" y="317423"/>
                    <a:pt x="367963" y="296440"/>
                  </a:cubicBezTo>
                  <a:cubicBezTo>
                    <a:pt x="367963" y="292822"/>
                    <a:pt x="366878" y="290651"/>
                    <a:pt x="364707" y="289927"/>
                  </a:cubicBezTo>
                  <a:cubicBezTo>
                    <a:pt x="361812" y="290651"/>
                    <a:pt x="360004" y="292822"/>
                    <a:pt x="359280" y="296440"/>
                  </a:cubicBezTo>
                  <a:cubicBezTo>
                    <a:pt x="355663" y="318147"/>
                    <a:pt x="350598" y="327554"/>
                    <a:pt x="344085" y="324659"/>
                  </a:cubicBezTo>
                  <a:cubicBezTo>
                    <a:pt x="339020" y="326107"/>
                    <a:pt x="336849" y="322489"/>
                    <a:pt x="337573" y="313805"/>
                  </a:cubicBezTo>
                  <a:lnTo>
                    <a:pt x="337573" y="256282"/>
                  </a:lnTo>
                  <a:cubicBezTo>
                    <a:pt x="337573" y="254111"/>
                    <a:pt x="338297" y="252301"/>
                    <a:pt x="339744" y="250855"/>
                  </a:cubicBezTo>
                  <a:cubicBezTo>
                    <a:pt x="342638" y="249408"/>
                    <a:pt x="344085" y="247237"/>
                    <a:pt x="344085" y="244342"/>
                  </a:cubicBezTo>
                  <a:cubicBezTo>
                    <a:pt x="343362" y="242172"/>
                    <a:pt x="341553" y="240724"/>
                    <a:pt x="338658" y="240001"/>
                  </a:cubicBezTo>
                  <a:cubicBezTo>
                    <a:pt x="334317" y="240001"/>
                    <a:pt x="330700" y="239639"/>
                    <a:pt x="327805" y="238916"/>
                  </a:cubicBezTo>
                  <a:cubicBezTo>
                    <a:pt x="329252" y="233851"/>
                    <a:pt x="330337" y="228062"/>
                    <a:pt x="331061" y="221550"/>
                  </a:cubicBezTo>
                  <a:lnTo>
                    <a:pt x="377732" y="221550"/>
                  </a:lnTo>
                  <a:cubicBezTo>
                    <a:pt x="379902" y="221550"/>
                    <a:pt x="381349" y="221188"/>
                    <a:pt x="382073" y="220464"/>
                  </a:cubicBezTo>
                  <a:cubicBezTo>
                    <a:pt x="382797" y="219017"/>
                    <a:pt x="382435" y="217571"/>
                    <a:pt x="380987" y="216123"/>
                  </a:cubicBezTo>
                  <a:cubicBezTo>
                    <a:pt x="371581" y="204546"/>
                    <a:pt x="362537" y="196948"/>
                    <a:pt x="353853" y="193330"/>
                  </a:cubicBezTo>
                  <a:cubicBezTo>
                    <a:pt x="350236" y="194054"/>
                    <a:pt x="344447" y="200928"/>
                    <a:pt x="336488" y="213953"/>
                  </a:cubicBezTo>
                  <a:lnTo>
                    <a:pt x="332146" y="213953"/>
                  </a:lnTo>
                  <a:cubicBezTo>
                    <a:pt x="336488" y="189351"/>
                    <a:pt x="339382" y="159322"/>
                    <a:pt x="340829" y="123867"/>
                  </a:cubicBezTo>
                  <a:lnTo>
                    <a:pt x="373390" y="123867"/>
                  </a:lnTo>
                  <a:cubicBezTo>
                    <a:pt x="375561" y="123867"/>
                    <a:pt x="377008" y="123505"/>
                    <a:pt x="377732" y="122782"/>
                  </a:cubicBezTo>
                  <a:cubicBezTo>
                    <a:pt x="378455" y="121335"/>
                    <a:pt x="378093" y="119887"/>
                    <a:pt x="376646" y="118441"/>
                  </a:cubicBezTo>
                  <a:cubicBezTo>
                    <a:pt x="367240" y="106863"/>
                    <a:pt x="357471" y="99266"/>
                    <a:pt x="347342" y="95648"/>
                  </a:cubicBezTo>
                  <a:cubicBezTo>
                    <a:pt x="344447" y="97095"/>
                    <a:pt x="338658" y="103969"/>
                    <a:pt x="329975" y="116269"/>
                  </a:cubicBezTo>
                  <a:lnTo>
                    <a:pt x="267025" y="116269"/>
                  </a:lnTo>
                  <a:cubicBezTo>
                    <a:pt x="258342" y="109034"/>
                    <a:pt x="251105" y="104692"/>
                    <a:pt x="245317" y="103245"/>
                  </a:cubicBezTo>
                  <a:cubicBezTo>
                    <a:pt x="243870" y="103245"/>
                    <a:pt x="241337" y="105778"/>
                    <a:pt x="237720" y="110843"/>
                  </a:cubicBezTo>
                  <a:cubicBezTo>
                    <a:pt x="236273" y="113013"/>
                    <a:pt x="235187" y="114461"/>
                    <a:pt x="234463" y="115184"/>
                  </a:cubicBezTo>
                  <a:lnTo>
                    <a:pt x="222524" y="115184"/>
                  </a:lnTo>
                  <a:cubicBezTo>
                    <a:pt x="222524" y="114461"/>
                    <a:pt x="222163" y="114099"/>
                    <a:pt x="221439" y="114099"/>
                  </a:cubicBezTo>
                  <a:cubicBezTo>
                    <a:pt x="220716" y="114099"/>
                    <a:pt x="219630" y="113737"/>
                    <a:pt x="218183" y="113013"/>
                  </a:cubicBezTo>
                  <a:cubicBezTo>
                    <a:pt x="209500" y="109395"/>
                    <a:pt x="202626" y="106863"/>
                    <a:pt x="197561" y="105416"/>
                  </a:cubicBezTo>
                  <a:cubicBezTo>
                    <a:pt x="193220" y="103969"/>
                    <a:pt x="190687" y="103969"/>
                    <a:pt x="189964" y="105416"/>
                  </a:cubicBezTo>
                  <a:cubicBezTo>
                    <a:pt x="188517" y="106140"/>
                    <a:pt x="188155" y="108672"/>
                    <a:pt x="188879" y="113013"/>
                  </a:cubicBezTo>
                  <a:cubicBezTo>
                    <a:pt x="189602" y="119526"/>
                    <a:pt x="189964" y="129656"/>
                    <a:pt x="189964" y="143404"/>
                  </a:cubicBezTo>
                  <a:cubicBezTo>
                    <a:pt x="189240" y="143404"/>
                    <a:pt x="188155" y="143042"/>
                    <a:pt x="186708" y="142318"/>
                  </a:cubicBezTo>
                  <a:cubicBezTo>
                    <a:pt x="185261" y="141595"/>
                    <a:pt x="184176" y="141233"/>
                    <a:pt x="183451" y="141233"/>
                  </a:cubicBezTo>
                  <a:cubicBezTo>
                    <a:pt x="181281" y="141233"/>
                    <a:pt x="177663" y="144851"/>
                    <a:pt x="172598" y="152087"/>
                  </a:cubicBezTo>
                  <a:lnTo>
                    <a:pt x="172598" y="122782"/>
                  </a:lnTo>
                  <a:cubicBezTo>
                    <a:pt x="172598" y="117717"/>
                    <a:pt x="174407" y="114099"/>
                    <a:pt x="178025" y="111928"/>
                  </a:cubicBezTo>
                  <a:cubicBezTo>
                    <a:pt x="180919" y="110481"/>
                    <a:pt x="182366" y="108310"/>
                    <a:pt x="182366" y="105416"/>
                  </a:cubicBezTo>
                  <a:cubicBezTo>
                    <a:pt x="181642" y="103245"/>
                    <a:pt x="179472" y="101436"/>
                    <a:pt x="175854" y="99989"/>
                  </a:cubicBezTo>
                  <a:cubicBezTo>
                    <a:pt x="169342" y="98542"/>
                    <a:pt x="159212" y="96733"/>
                    <a:pt x="145464" y="94563"/>
                  </a:cubicBezTo>
                  <a:cubicBezTo>
                    <a:pt x="143655" y="94201"/>
                    <a:pt x="142117" y="94133"/>
                    <a:pt x="140851" y="94359"/>
                  </a:cubicBezTo>
                  <a:close/>
                  <a:moveTo>
                    <a:pt x="236311" y="0"/>
                  </a:moveTo>
                  <a:cubicBezTo>
                    <a:pt x="366821" y="0"/>
                    <a:pt x="472621" y="105800"/>
                    <a:pt x="472621" y="236311"/>
                  </a:cubicBezTo>
                  <a:cubicBezTo>
                    <a:pt x="472621" y="366821"/>
                    <a:pt x="366821" y="472621"/>
                    <a:pt x="236311" y="472621"/>
                  </a:cubicBezTo>
                  <a:cubicBezTo>
                    <a:pt x="105800" y="472621"/>
                    <a:pt x="0" y="366821"/>
                    <a:pt x="0" y="236311"/>
                  </a:cubicBezTo>
                  <a:cubicBezTo>
                    <a:pt x="0" y="105800"/>
                    <a:pt x="105800" y="0"/>
                    <a:pt x="236311"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3000" dirty="0">
                <a:latin typeface="方正粗宋简体" panose="03000509000000000000" pitchFamily="65" charset="-122"/>
                <a:ea typeface="方正粗宋简体" panose="03000509000000000000" pitchFamily="65" charset="-122"/>
              </a:endParaRPr>
            </a:p>
          </p:txBody>
        </p:sp>
      </p:grpSp>
      <p:sp>
        <p:nvSpPr>
          <p:cNvPr id="14" name="文本框 13"/>
          <p:cNvSpPr txBox="1"/>
          <p:nvPr/>
        </p:nvSpPr>
        <p:spPr>
          <a:xfrm>
            <a:off x="2601073" y="1693878"/>
            <a:ext cx="4576526" cy="1225297"/>
          </a:xfrm>
          <a:custGeom>
            <a:avLst/>
            <a:gdLst/>
            <a:ahLst/>
            <a:cxnLst/>
            <a:rect l="l" t="t" r="r" b="b"/>
            <a:pathLst>
              <a:path w="4576526" h="1225297">
                <a:moveTo>
                  <a:pt x="3045156" y="1039978"/>
                </a:moveTo>
                <a:cubicBezTo>
                  <a:pt x="3049626" y="1039978"/>
                  <a:pt x="3059583" y="1042010"/>
                  <a:pt x="3075026" y="1046074"/>
                </a:cubicBezTo>
                <a:cubicBezTo>
                  <a:pt x="3091282" y="1052577"/>
                  <a:pt x="3104287" y="1068426"/>
                  <a:pt x="3114040" y="1093623"/>
                </a:cubicBezTo>
                <a:cubicBezTo>
                  <a:pt x="3121356" y="1115569"/>
                  <a:pt x="3122372" y="1129183"/>
                  <a:pt x="3117088" y="1134466"/>
                </a:cubicBezTo>
                <a:cubicBezTo>
                  <a:pt x="3111805" y="1139749"/>
                  <a:pt x="3096972" y="1140359"/>
                  <a:pt x="3072588" y="1136295"/>
                </a:cubicBezTo>
                <a:cubicBezTo>
                  <a:pt x="3031135" y="1127354"/>
                  <a:pt x="3006344" y="1111911"/>
                  <a:pt x="2998216" y="1089965"/>
                </a:cubicBezTo>
                <a:cubicBezTo>
                  <a:pt x="2993340" y="1072897"/>
                  <a:pt x="3000248" y="1059485"/>
                  <a:pt x="3018943" y="1049732"/>
                </a:cubicBezTo>
                <a:cubicBezTo>
                  <a:pt x="3031948" y="1043229"/>
                  <a:pt x="3040685" y="1039978"/>
                  <a:pt x="3045156" y="1039978"/>
                </a:cubicBezTo>
                <a:close/>
                <a:moveTo>
                  <a:pt x="534213" y="981457"/>
                </a:moveTo>
                <a:cubicBezTo>
                  <a:pt x="526085" y="979831"/>
                  <a:pt x="508813" y="981863"/>
                  <a:pt x="482397" y="987553"/>
                </a:cubicBezTo>
                <a:cubicBezTo>
                  <a:pt x="455981" y="993242"/>
                  <a:pt x="430581" y="1000557"/>
                  <a:pt x="406197" y="1009498"/>
                </a:cubicBezTo>
                <a:cubicBezTo>
                  <a:pt x="387503" y="1016001"/>
                  <a:pt x="371653" y="1019658"/>
                  <a:pt x="358648" y="1020471"/>
                </a:cubicBezTo>
                <a:cubicBezTo>
                  <a:pt x="348895" y="1021284"/>
                  <a:pt x="343612" y="1022706"/>
                  <a:pt x="342799" y="1024738"/>
                </a:cubicBezTo>
                <a:cubicBezTo>
                  <a:pt x="341986" y="1026770"/>
                  <a:pt x="346050" y="1030225"/>
                  <a:pt x="354991" y="1035101"/>
                </a:cubicBezTo>
                <a:cubicBezTo>
                  <a:pt x="357429" y="1036727"/>
                  <a:pt x="361087" y="1039165"/>
                  <a:pt x="365964" y="1042417"/>
                </a:cubicBezTo>
                <a:cubicBezTo>
                  <a:pt x="389535" y="1056234"/>
                  <a:pt x="423063" y="1066597"/>
                  <a:pt x="466548" y="1073506"/>
                </a:cubicBezTo>
                <a:cubicBezTo>
                  <a:pt x="510032" y="1080415"/>
                  <a:pt x="547218" y="1081431"/>
                  <a:pt x="578104" y="1076554"/>
                </a:cubicBezTo>
                <a:cubicBezTo>
                  <a:pt x="594360" y="1074116"/>
                  <a:pt x="607975" y="1070458"/>
                  <a:pt x="618948" y="1065581"/>
                </a:cubicBezTo>
                <a:cubicBezTo>
                  <a:pt x="629921" y="1060705"/>
                  <a:pt x="635407" y="1056234"/>
                  <a:pt x="635407" y="1052170"/>
                </a:cubicBezTo>
                <a:cubicBezTo>
                  <a:pt x="635407" y="1046481"/>
                  <a:pt x="628701" y="1037337"/>
                  <a:pt x="615290" y="1024738"/>
                </a:cubicBezTo>
                <a:cubicBezTo>
                  <a:pt x="601879" y="1012140"/>
                  <a:pt x="589077" y="1002996"/>
                  <a:pt x="576885" y="997306"/>
                </a:cubicBezTo>
                <a:cubicBezTo>
                  <a:pt x="559003" y="988365"/>
                  <a:pt x="544780" y="983082"/>
                  <a:pt x="534213" y="981457"/>
                </a:cubicBezTo>
                <a:close/>
                <a:moveTo>
                  <a:pt x="2593290" y="887273"/>
                </a:moveTo>
                <a:cubicBezTo>
                  <a:pt x="2592578" y="887070"/>
                  <a:pt x="2592223" y="887578"/>
                  <a:pt x="2592223" y="888797"/>
                </a:cubicBezTo>
                <a:cubicBezTo>
                  <a:pt x="2592223" y="891236"/>
                  <a:pt x="2583282" y="912369"/>
                  <a:pt x="2565400" y="952196"/>
                </a:cubicBezTo>
                <a:cubicBezTo>
                  <a:pt x="2549144" y="995274"/>
                  <a:pt x="2539797" y="1028396"/>
                  <a:pt x="2537359" y="1051561"/>
                </a:cubicBezTo>
                <a:cubicBezTo>
                  <a:pt x="2534920" y="1074725"/>
                  <a:pt x="2538578" y="1092810"/>
                  <a:pt x="2548332" y="1105815"/>
                </a:cubicBezTo>
                <a:lnTo>
                  <a:pt x="2564181" y="1125322"/>
                </a:lnTo>
                <a:lnTo>
                  <a:pt x="2570277" y="1100938"/>
                </a:lnTo>
                <a:cubicBezTo>
                  <a:pt x="2573528" y="1084682"/>
                  <a:pt x="2579421" y="1046277"/>
                  <a:pt x="2587956" y="985724"/>
                </a:cubicBezTo>
                <a:cubicBezTo>
                  <a:pt x="2596490" y="925170"/>
                  <a:pt x="2599335" y="893268"/>
                  <a:pt x="2596490" y="890017"/>
                </a:cubicBezTo>
                <a:cubicBezTo>
                  <a:pt x="2595068" y="888391"/>
                  <a:pt x="2594001" y="887477"/>
                  <a:pt x="2593290" y="887273"/>
                </a:cubicBezTo>
                <a:close/>
                <a:moveTo>
                  <a:pt x="3058567" y="838201"/>
                </a:moveTo>
                <a:cubicBezTo>
                  <a:pt x="3063037" y="837794"/>
                  <a:pt x="3069743" y="838810"/>
                  <a:pt x="3078684" y="841249"/>
                </a:cubicBezTo>
                <a:cubicBezTo>
                  <a:pt x="3094127" y="843687"/>
                  <a:pt x="3111602" y="854457"/>
                  <a:pt x="3131109" y="873557"/>
                </a:cubicBezTo>
                <a:cubicBezTo>
                  <a:pt x="3150616" y="892658"/>
                  <a:pt x="3166060" y="914401"/>
                  <a:pt x="3177439" y="938785"/>
                </a:cubicBezTo>
                <a:cubicBezTo>
                  <a:pt x="3184754" y="952602"/>
                  <a:pt x="3188411" y="961949"/>
                  <a:pt x="3188411" y="966826"/>
                </a:cubicBezTo>
                <a:cubicBezTo>
                  <a:pt x="3188411" y="971703"/>
                  <a:pt x="3185364" y="977189"/>
                  <a:pt x="3179267" y="983285"/>
                </a:cubicBezTo>
                <a:cubicBezTo>
                  <a:pt x="3173172" y="989381"/>
                  <a:pt x="3168091" y="991820"/>
                  <a:pt x="3164027" y="990601"/>
                </a:cubicBezTo>
                <a:cubicBezTo>
                  <a:pt x="3159963" y="989381"/>
                  <a:pt x="3151023" y="983895"/>
                  <a:pt x="3137205" y="974141"/>
                </a:cubicBezTo>
                <a:cubicBezTo>
                  <a:pt x="3125826" y="964388"/>
                  <a:pt x="3116682" y="958698"/>
                  <a:pt x="3109773" y="957073"/>
                </a:cubicBezTo>
                <a:cubicBezTo>
                  <a:pt x="3102864" y="955447"/>
                  <a:pt x="3094127" y="956260"/>
                  <a:pt x="3083560" y="959511"/>
                </a:cubicBezTo>
                <a:cubicBezTo>
                  <a:pt x="3064866" y="965201"/>
                  <a:pt x="3050642" y="967233"/>
                  <a:pt x="3040888" y="965607"/>
                </a:cubicBezTo>
                <a:cubicBezTo>
                  <a:pt x="3032760" y="963169"/>
                  <a:pt x="3030728" y="958698"/>
                  <a:pt x="3034792" y="952196"/>
                </a:cubicBezTo>
                <a:cubicBezTo>
                  <a:pt x="3037231" y="949757"/>
                  <a:pt x="3042108" y="944881"/>
                  <a:pt x="3049423" y="937565"/>
                </a:cubicBezTo>
                <a:cubicBezTo>
                  <a:pt x="3064866" y="921309"/>
                  <a:pt x="3069336" y="909930"/>
                  <a:pt x="3062834" y="903428"/>
                </a:cubicBezTo>
                <a:cubicBezTo>
                  <a:pt x="3058770" y="897738"/>
                  <a:pt x="3055722" y="888594"/>
                  <a:pt x="3053690" y="875996"/>
                </a:cubicBezTo>
                <a:cubicBezTo>
                  <a:pt x="3051658" y="863397"/>
                  <a:pt x="3051048" y="852628"/>
                  <a:pt x="3051861" y="843687"/>
                </a:cubicBezTo>
                <a:cubicBezTo>
                  <a:pt x="3051861" y="840436"/>
                  <a:pt x="3054096" y="838607"/>
                  <a:pt x="3058567" y="838201"/>
                </a:cubicBezTo>
                <a:close/>
                <a:moveTo>
                  <a:pt x="1715618" y="814426"/>
                </a:moveTo>
                <a:cubicBezTo>
                  <a:pt x="1714805" y="814426"/>
                  <a:pt x="1710132" y="821741"/>
                  <a:pt x="1701597" y="836372"/>
                </a:cubicBezTo>
                <a:cubicBezTo>
                  <a:pt x="1693063" y="851002"/>
                  <a:pt x="1683309" y="868477"/>
                  <a:pt x="1672336" y="888797"/>
                </a:cubicBezTo>
                <a:cubicBezTo>
                  <a:pt x="1661364" y="909117"/>
                  <a:pt x="1652626" y="926186"/>
                  <a:pt x="1646124" y="940004"/>
                </a:cubicBezTo>
                <a:lnTo>
                  <a:pt x="1636370" y="960730"/>
                </a:lnTo>
                <a:lnTo>
                  <a:pt x="1663193" y="982676"/>
                </a:lnTo>
                <a:cubicBezTo>
                  <a:pt x="1689202" y="1006247"/>
                  <a:pt x="1705864" y="1014375"/>
                  <a:pt x="1713180" y="1007060"/>
                </a:cubicBezTo>
                <a:cubicBezTo>
                  <a:pt x="1715618" y="1004621"/>
                  <a:pt x="1717041" y="972313"/>
                  <a:pt x="1717447" y="910133"/>
                </a:cubicBezTo>
                <a:cubicBezTo>
                  <a:pt x="1717853" y="847954"/>
                  <a:pt x="1717244" y="816052"/>
                  <a:pt x="1715618" y="814426"/>
                </a:cubicBezTo>
                <a:close/>
                <a:moveTo>
                  <a:pt x="670726" y="741998"/>
                </a:moveTo>
                <a:cubicBezTo>
                  <a:pt x="666077" y="741922"/>
                  <a:pt x="660400" y="744932"/>
                  <a:pt x="653695" y="751028"/>
                </a:cubicBezTo>
                <a:cubicBezTo>
                  <a:pt x="629311" y="770535"/>
                  <a:pt x="594360" y="788010"/>
                  <a:pt x="548844" y="803453"/>
                </a:cubicBezTo>
                <a:cubicBezTo>
                  <a:pt x="479756" y="827025"/>
                  <a:pt x="429565" y="846735"/>
                  <a:pt x="398272" y="862585"/>
                </a:cubicBezTo>
                <a:cubicBezTo>
                  <a:pt x="366980" y="878434"/>
                  <a:pt x="341986" y="897332"/>
                  <a:pt x="323292" y="919277"/>
                </a:cubicBezTo>
                <a:cubicBezTo>
                  <a:pt x="315976" y="927405"/>
                  <a:pt x="311912" y="932892"/>
                  <a:pt x="311100" y="935737"/>
                </a:cubicBezTo>
                <a:cubicBezTo>
                  <a:pt x="310287" y="938581"/>
                  <a:pt x="311506" y="940817"/>
                  <a:pt x="314757" y="942442"/>
                </a:cubicBezTo>
                <a:cubicBezTo>
                  <a:pt x="320447" y="946506"/>
                  <a:pt x="327965" y="946709"/>
                  <a:pt x="337312" y="943052"/>
                </a:cubicBezTo>
                <a:cubicBezTo>
                  <a:pt x="346660" y="939394"/>
                  <a:pt x="374904" y="936753"/>
                  <a:pt x="422047" y="935127"/>
                </a:cubicBezTo>
                <a:lnTo>
                  <a:pt x="492760" y="932689"/>
                </a:lnTo>
                <a:lnTo>
                  <a:pt x="550063" y="903428"/>
                </a:lnTo>
                <a:cubicBezTo>
                  <a:pt x="588264" y="884733"/>
                  <a:pt x="615900" y="872135"/>
                  <a:pt x="632968" y="865633"/>
                </a:cubicBezTo>
                <a:cubicBezTo>
                  <a:pt x="648412" y="860756"/>
                  <a:pt x="667919" y="857911"/>
                  <a:pt x="691490" y="857098"/>
                </a:cubicBezTo>
                <a:cubicBezTo>
                  <a:pt x="715061" y="856285"/>
                  <a:pt x="729692" y="858317"/>
                  <a:pt x="735381" y="863194"/>
                </a:cubicBezTo>
                <a:cubicBezTo>
                  <a:pt x="751637" y="876199"/>
                  <a:pt x="751637" y="867665"/>
                  <a:pt x="735381" y="837591"/>
                </a:cubicBezTo>
                <a:cubicBezTo>
                  <a:pt x="731317" y="829463"/>
                  <a:pt x="725628" y="819303"/>
                  <a:pt x="718313" y="807111"/>
                </a:cubicBezTo>
                <a:cubicBezTo>
                  <a:pt x="694741" y="767284"/>
                  <a:pt x="680314" y="745948"/>
                  <a:pt x="675031" y="743103"/>
                </a:cubicBezTo>
                <a:cubicBezTo>
                  <a:pt x="673710" y="742392"/>
                  <a:pt x="672275" y="742023"/>
                  <a:pt x="670726" y="741998"/>
                </a:cubicBezTo>
                <a:close/>
                <a:moveTo>
                  <a:pt x="3595929" y="587045"/>
                </a:moveTo>
                <a:cubicBezTo>
                  <a:pt x="3598977" y="588265"/>
                  <a:pt x="3600501" y="594970"/>
                  <a:pt x="3600501" y="607162"/>
                </a:cubicBezTo>
                <a:cubicBezTo>
                  <a:pt x="3600501" y="610413"/>
                  <a:pt x="3600501" y="614477"/>
                  <a:pt x="3600501" y="619354"/>
                </a:cubicBezTo>
                <a:cubicBezTo>
                  <a:pt x="3599688" y="642113"/>
                  <a:pt x="3603752" y="659994"/>
                  <a:pt x="3612693" y="672999"/>
                </a:cubicBezTo>
                <a:cubicBezTo>
                  <a:pt x="3620821" y="686004"/>
                  <a:pt x="3629355" y="699415"/>
                  <a:pt x="3638296" y="713233"/>
                </a:cubicBezTo>
                <a:cubicBezTo>
                  <a:pt x="3647237" y="726237"/>
                  <a:pt x="3655568" y="742900"/>
                  <a:pt x="3663290" y="763220"/>
                </a:cubicBezTo>
                <a:cubicBezTo>
                  <a:pt x="3671012" y="783540"/>
                  <a:pt x="3674059" y="796951"/>
                  <a:pt x="3672434" y="803453"/>
                </a:cubicBezTo>
                <a:cubicBezTo>
                  <a:pt x="3671621" y="809143"/>
                  <a:pt x="3662680" y="813207"/>
                  <a:pt x="3645611" y="815645"/>
                </a:cubicBezTo>
                <a:cubicBezTo>
                  <a:pt x="3605784" y="819709"/>
                  <a:pt x="3580181" y="810769"/>
                  <a:pt x="3568802" y="788823"/>
                </a:cubicBezTo>
                <a:cubicBezTo>
                  <a:pt x="3563112" y="777444"/>
                  <a:pt x="3558439" y="769925"/>
                  <a:pt x="3554781" y="766268"/>
                </a:cubicBezTo>
                <a:cubicBezTo>
                  <a:pt x="3551124" y="762610"/>
                  <a:pt x="3549295" y="758140"/>
                  <a:pt x="3549295" y="752857"/>
                </a:cubicBezTo>
                <a:cubicBezTo>
                  <a:pt x="3549295" y="747573"/>
                  <a:pt x="3545637" y="738023"/>
                  <a:pt x="3538322" y="724205"/>
                </a:cubicBezTo>
                <a:cubicBezTo>
                  <a:pt x="3530194" y="706324"/>
                  <a:pt x="3522066" y="686207"/>
                  <a:pt x="3513938" y="663855"/>
                </a:cubicBezTo>
                <a:cubicBezTo>
                  <a:pt x="3505810" y="641503"/>
                  <a:pt x="3501746" y="627482"/>
                  <a:pt x="3501746" y="621793"/>
                </a:cubicBezTo>
                <a:cubicBezTo>
                  <a:pt x="3501746" y="615290"/>
                  <a:pt x="3504387" y="612242"/>
                  <a:pt x="3509671" y="612649"/>
                </a:cubicBezTo>
                <a:cubicBezTo>
                  <a:pt x="3514954" y="613055"/>
                  <a:pt x="3522879" y="616916"/>
                  <a:pt x="3533445" y="624231"/>
                </a:cubicBezTo>
                <a:lnTo>
                  <a:pt x="3552952" y="637642"/>
                </a:lnTo>
                <a:lnTo>
                  <a:pt x="3562706" y="625450"/>
                </a:lnTo>
                <a:cubicBezTo>
                  <a:pt x="3569208" y="618135"/>
                  <a:pt x="3575711" y="609601"/>
                  <a:pt x="3582213" y="599847"/>
                </a:cubicBezTo>
                <a:cubicBezTo>
                  <a:pt x="3588309" y="590093"/>
                  <a:pt x="3592881" y="585826"/>
                  <a:pt x="3595929" y="587045"/>
                </a:cubicBezTo>
                <a:close/>
                <a:moveTo>
                  <a:pt x="3733394" y="471831"/>
                </a:moveTo>
                <a:cubicBezTo>
                  <a:pt x="3739896" y="471831"/>
                  <a:pt x="3751276" y="476505"/>
                  <a:pt x="3767532" y="485852"/>
                </a:cubicBezTo>
                <a:cubicBezTo>
                  <a:pt x="3783788" y="495199"/>
                  <a:pt x="3798418" y="505562"/>
                  <a:pt x="3811423" y="516941"/>
                </a:cubicBezTo>
                <a:cubicBezTo>
                  <a:pt x="3826866" y="529946"/>
                  <a:pt x="3837839" y="543357"/>
                  <a:pt x="3844341" y="557175"/>
                </a:cubicBezTo>
                <a:cubicBezTo>
                  <a:pt x="3850844" y="570993"/>
                  <a:pt x="3863442" y="608381"/>
                  <a:pt x="3882136" y="669341"/>
                </a:cubicBezTo>
                <a:cubicBezTo>
                  <a:pt x="3892703" y="701041"/>
                  <a:pt x="3898799" y="728066"/>
                  <a:pt x="3900424" y="750418"/>
                </a:cubicBezTo>
                <a:cubicBezTo>
                  <a:pt x="3902050" y="772770"/>
                  <a:pt x="3898799" y="785978"/>
                  <a:pt x="3890671" y="790042"/>
                </a:cubicBezTo>
                <a:cubicBezTo>
                  <a:pt x="3884981" y="794106"/>
                  <a:pt x="3867303" y="788417"/>
                  <a:pt x="3837635" y="772973"/>
                </a:cubicBezTo>
                <a:cubicBezTo>
                  <a:pt x="3807968" y="757530"/>
                  <a:pt x="3793135" y="746761"/>
                  <a:pt x="3793135" y="740665"/>
                </a:cubicBezTo>
                <a:cubicBezTo>
                  <a:pt x="3793135" y="734569"/>
                  <a:pt x="3791509" y="728676"/>
                  <a:pt x="3788258" y="722986"/>
                </a:cubicBezTo>
                <a:cubicBezTo>
                  <a:pt x="3771189" y="688036"/>
                  <a:pt x="3762655" y="646177"/>
                  <a:pt x="3762655" y="597409"/>
                </a:cubicBezTo>
                <a:cubicBezTo>
                  <a:pt x="3762655" y="569773"/>
                  <a:pt x="3760216" y="548437"/>
                  <a:pt x="3755340" y="533401"/>
                </a:cubicBezTo>
                <a:cubicBezTo>
                  <a:pt x="3750463" y="518364"/>
                  <a:pt x="3741928" y="505562"/>
                  <a:pt x="3729736" y="494996"/>
                </a:cubicBezTo>
                <a:cubicBezTo>
                  <a:pt x="3719170" y="485242"/>
                  <a:pt x="3716325" y="478943"/>
                  <a:pt x="3721202" y="476098"/>
                </a:cubicBezTo>
                <a:cubicBezTo>
                  <a:pt x="3726079" y="473253"/>
                  <a:pt x="3730143" y="471831"/>
                  <a:pt x="3733394" y="471831"/>
                </a:cubicBezTo>
                <a:close/>
                <a:moveTo>
                  <a:pt x="493980" y="405994"/>
                </a:moveTo>
                <a:cubicBezTo>
                  <a:pt x="477724" y="406807"/>
                  <a:pt x="440944" y="438506"/>
                  <a:pt x="383642" y="501092"/>
                </a:cubicBezTo>
                <a:cubicBezTo>
                  <a:pt x="326340" y="563677"/>
                  <a:pt x="301346" y="599034"/>
                  <a:pt x="308661" y="607162"/>
                </a:cubicBezTo>
                <a:cubicBezTo>
                  <a:pt x="311100" y="609601"/>
                  <a:pt x="332639" y="601066"/>
                  <a:pt x="373279" y="581559"/>
                </a:cubicBezTo>
                <a:cubicBezTo>
                  <a:pt x="442367" y="548234"/>
                  <a:pt x="494386" y="533604"/>
                  <a:pt x="529336" y="537668"/>
                </a:cubicBezTo>
                <a:cubicBezTo>
                  <a:pt x="543154" y="540106"/>
                  <a:pt x="551282" y="542341"/>
                  <a:pt x="553720" y="544373"/>
                </a:cubicBezTo>
                <a:cubicBezTo>
                  <a:pt x="556159" y="546405"/>
                  <a:pt x="558597" y="552705"/>
                  <a:pt x="561036" y="563271"/>
                </a:cubicBezTo>
                <a:cubicBezTo>
                  <a:pt x="565100" y="582778"/>
                  <a:pt x="562661" y="600253"/>
                  <a:pt x="553720" y="615697"/>
                </a:cubicBezTo>
                <a:cubicBezTo>
                  <a:pt x="544780" y="631140"/>
                  <a:pt x="526898" y="649834"/>
                  <a:pt x="500076" y="671780"/>
                </a:cubicBezTo>
                <a:lnTo>
                  <a:pt x="483007" y="685191"/>
                </a:lnTo>
                <a:lnTo>
                  <a:pt x="500076" y="693725"/>
                </a:lnTo>
                <a:cubicBezTo>
                  <a:pt x="512268" y="698602"/>
                  <a:pt x="520802" y="705511"/>
                  <a:pt x="525679" y="714452"/>
                </a:cubicBezTo>
                <a:cubicBezTo>
                  <a:pt x="530556" y="723393"/>
                  <a:pt x="535026" y="727863"/>
                  <a:pt x="539090" y="727863"/>
                </a:cubicBezTo>
                <a:cubicBezTo>
                  <a:pt x="543154" y="727863"/>
                  <a:pt x="555549" y="719125"/>
                  <a:pt x="576276" y="701650"/>
                </a:cubicBezTo>
                <a:cubicBezTo>
                  <a:pt x="597002" y="684175"/>
                  <a:pt x="609397" y="671780"/>
                  <a:pt x="613461" y="664465"/>
                </a:cubicBezTo>
                <a:cubicBezTo>
                  <a:pt x="617525" y="655524"/>
                  <a:pt x="618948" y="647599"/>
                  <a:pt x="617728" y="640690"/>
                </a:cubicBezTo>
                <a:cubicBezTo>
                  <a:pt x="616509" y="633781"/>
                  <a:pt x="609397" y="617322"/>
                  <a:pt x="596392" y="591313"/>
                </a:cubicBezTo>
                <a:cubicBezTo>
                  <a:pt x="581762" y="559613"/>
                  <a:pt x="566319" y="526695"/>
                  <a:pt x="550063" y="492557"/>
                </a:cubicBezTo>
                <a:cubicBezTo>
                  <a:pt x="533807" y="458420"/>
                  <a:pt x="521412" y="435458"/>
                  <a:pt x="512877" y="423673"/>
                </a:cubicBezTo>
                <a:cubicBezTo>
                  <a:pt x="504343" y="411887"/>
                  <a:pt x="498044" y="405994"/>
                  <a:pt x="493980" y="405994"/>
                </a:cubicBezTo>
                <a:close/>
                <a:moveTo>
                  <a:pt x="1724762" y="365760"/>
                </a:moveTo>
                <a:cubicBezTo>
                  <a:pt x="1721917" y="365760"/>
                  <a:pt x="1711960" y="371247"/>
                  <a:pt x="1694892" y="382220"/>
                </a:cubicBezTo>
                <a:cubicBezTo>
                  <a:pt x="1677823" y="393192"/>
                  <a:pt x="1661770" y="401727"/>
                  <a:pt x="1646733" y="407823"/>
                </a:cubicBezTo>
                <a:cubicBezTo>
                  <a:pt x="1631696" y="413919"/>
                  <a:pt x="1622146" y="420625"/>
                  <a:pt x="1618082" y="427940"/>
                </a:cubicBezTo>
                <a:cubicBezTo>
                  <a:pt x="1613205" y="436881"/>
                  <a:pt x="1608125" y="460452"/>
                  <a:pt x="1602842" y="498653"/>
                </a:cubicBezTo>
                <a:cubicBezTo>
                  <a:pt x="1597559" y="536855"/>
                  <a:pt x="1594308" y="570789"/>
                  <a:pt x="1593089" y="600457"/>
                </a:cubicBezTo>
                <a:cubicBezTo>
                  <a:pt x="1591869" y="630124"/>
                  <a:pt x="1592885" y="647396"/>
                  <a:pt x="1596136" y="652273"/>
                </a:cubicBezTo>
                <a:cubicBezTo>
                  <a:pt x="1605890" y="652273"/>
                  <a:pt x="1615237" y="639268"/>
                  <a:pt x="1624178" y="613258"/>
                </a:cubicBezTo>
                <a:cubicBezTo>
                  <a:pt x="1628242" y="601066"/>
                  <a:pt x="1630071" y="592329"/>
                  <a:pt x="1629664" y="587045"/>
                </a:cubicBezTo>
                <a:cubicBezTo>
                  <a:pt x="1629258" y="581762"/>
                  <a:pt x="1626210" y="562865"/>
                  <a:pt x="1620520" y="530353"/>
                </a:cubicBezTo>
                <a:cubicBezTo>
                  <a:pt x="1616456" y="507594"/>
                  <a:pt x="1614424" y="492964"/>
                  <a:pt x="1614424" y="486461"/>
                </a:cubicBezTo>
                <a:cubicBezTo>
                  <a:pt x="1614424" y="479959"/>
                  <a:pt x="1616253" y="474879"/>
                  <a:pt x="1619911" y="471221"/>
                </a:cubicBezTo>
                <a:cubicBezTo>
                  <a:pt x="1623568" y="467564"/>
                  <a:pt x="1626820" y="466345"/>
                  <a:pt x="1629664" y="467564"/>
                </a:cubicBezTo>
                <a:cubicBezTo>
                  <a:pt x="1632509" y="468783"/>
                  <a:pt x="1637996" y="473050"/>
                  <a:pt x="1646124" y="480365"/>
                </a:cubicBezTo>
                <a:cubicBezTo>
                  <a:pt x="1659941" y="492557"/>
                  <a:pt x="1671117" y="507594"/>
                  <a:pt x="1679652" y="525476"/>
                </a:cubicBezTo>
                <a:cubicBezTo>
                  <a:pt x="1688186" y="543357"/>
                  <a:pt x="1696111" y="568554"/>
                  <a:pt x="1703426" y="601066"/>
                </a:cubicBezTo>
                <a:cubicBezTo>
                  <a:pt x="1708303" y="623012"/>
                  <a:pt x="1712367" y="619761"/>
                  <a:pt x="1715618" y="591313"/>
                </a:cubicBezTo>
                <a:cubicBezTo>
                  <a:pt x="1717244" y="578308"/>
                  <a:pt x="1718463" y="559207"/>
                  <a:pt x="1719276" y="534010"/>
                </a:cubicBezTo>
                <a:cubicBezTo>
                  <a:pt x="1721714" y="478740"/>
                  <a:pt x="1723949" y="436881"/>
                  <a:pt x="1725981" y="408433"/>
                </a:cubicBezTo>
                <a:cubicBezTo>
                  <a:pt x="1728013" y="379984"/>
                  <a:pt x="1727607" y="365760"/>
                  <a:pt x="1724762" y="365760"/>
                </a:cubicBezTo>
                <a:close/>
                <a:moveTo>
                  <a:pt x="1275030" y="270815"/>
                </a:moveTo>
                <a:cubicBezTo>
                  <a:pt x="1289355" y="270917"/>
                  <a:pt x="1309218" y="273101"/>
                  <a:pt x="1334618" y="277369"/>
                </a:cubicBezTo>
                <a:cubicBezTo>
                  <a:pt x="1385418" y="285903"/>
                  <a:pt x="1418946" y="296266"/>
                  <a:pt x="1435202" y="308458"/>
                </a:cubicBezTo>
                <a:cubicBezTo>
                  <a:pt x="1460399" y="327152"/>
                  <a:pt x="1466901" y="343002"/>
                  <a:pt x="1454709" y="356007"/>
                </a:cubicBezTo>
                <a:cubicBezTo>
                  <a:pt x="1439266" y="373076"/>
                  <a:pt x="1411631" y="381610"/>
                  <a:pt x="1371804" y="381610"/>
                </a:cubicBezTo>
                <a:cubicBezTo>
                  <a:pt x="1344981" y="381610"/>
                  <a:pt x="1325474" y="384252"/>
                  <a:pt x="1313282" y="389535"/>
                </a:cubicBezTo>
                <a:cubicBezTo>
                  <a:pt x="1301090" y="394818"/>
                  <a:pt x="1294385" y="396850"/>
                  <a:pt x="1293165" y="395631"/>
                </a:cubicBezTo>
                <a:cubicBezTo>
                  <a:pt x="1291946" y="394412"/>
                  <a:pt x="1297229" y="387909"/>
                  <a:pt x="1309015" y="376124"/>
                </a:cubicBezTo>
                <a:cubicBezTo>
                  <a:pt x="1320800" y="364338"/>
                  <a:pt x="1326693" y="356617"/>
                  <a:pt x="1326693" y="352959"/>
                </a:cubicBezTo>
                <a:cubicBezTo>
                  <a:pt x="1326693" y="349301"/>
                  <a:pt x="1319785" y="343409"/>
                  <a:pt x="1305967" y="335280"/>
                </a:cubicBezTo>
                <a:cubicBezTo>
                  <a:pt x="1288085" y="323901"/>
                  <a:pt x="1273252" y="312116"/>
                  <a:pt x="1261466" y="299924"/>
                </a:cubicBezTo>
                <a:cubicBezTo>
                  <a:pt x="1249681" y="287732"/>
                  <a:pt x="1245413" y="280010"/>
                  <a:pt x="1248665" y="276759"/>
                </a:cubicBezTo>
                <a:cubicBezTo>
                  <a:pt x="1251916" y="272695"/>
                  <a:pt x="1260704" y="270714"/>
                  <a:pt x="1275030" y="270815"/>
                </a:cubicBezTo>
                <a:close/>
                <a:moveTo>
                  <a:pt x="3085389" y="246888"/>
                </a:moveTo>
                <a:cubicBezTo>
                  <a:pt x="3099613" y="246482"/>
                  <a:pt x="3115666" y="252375"/>
                  <a:pt x="3133548" y="264567"/>
                </a:cubicBezTo>
                <a:cubicBezTo>
                  <a:pt x="3144927" y="271882"/>
                  <a:pt x="3149194" y="283871"/>
                  <a:pt x="3146349" y="300533"/>
                </a:cubicBezTo>
                <a:cubicBezTo>
                  <a:pt x="3143504" y="317196"/>
                  <a:pt x="3130703" y="345847"/>
                  <a:pt x="3107944" y="386487"/>
                </a:cubicBezTo>
                <a:cubicBezTo>
                  <a:pt x="3094940" y="410871"/>
                  <a:pt x="3072791" y="455575"/>
                  <a:pt x="3041498" y="520599"/>
                </a:cubicBezTo>
                <a:cubicBezTo>
                  <a:pt x="3010205" y="585623"/>
                  <a:pt x="2994559" y="619761"/>
                  <a:pt x="2994559" y="623012"/>
                </a:cubicBezTo>
                <a:cubicBezTo>
                  <a:pt x="2994559" y="623825"/>
                  <a:pt x="2997810" y="623418"/>
                  <a:pt x="3004312" y="621793"/>
                </a:cubicBezTo>
                <a:cubicBezTo>
                  <a:pt x="3010815" y="620167"/>
                  <a:pt x="3019755" y="617932"/>
                  <a:pt x="3031135" y="615087"/>
                </a:cubicBezTo>
                <a:cubicBezTo>
                  <a:pt x="3042514" y="612242"/>
                  <a:pt x="3054300" y="609194"/>
                  <a:pt x="3066492" y="605943"/>
                </a:cubicBezTo>
                <a:cubicBezTo>
                  <a:pt x="3115259" y="591313"/>
                  <a:pt x="3166872" y="583591"/>
                  <a:pt x="3221330" y="582778"/>
                </a:cubicBezTo>
                <a:cubicBezTo>
                  <a:pt x="3260344" y="582778"/>
                  <a:pt x="3284728" y="583794"/>
                  <a:pt x="3294482" y="585826"/>
                </a:cubicBezTo>
                <a:cubicBezTo>
                  <a:pt x="3304235" y="587858"/>
                  <a:pt x="3314396" y="593751"/>
                  <a:pt x="3324962" y="603505"/>
                </a:cubicBezTo>
                <a:cubicBezTo>
                  <a:pt x="3338780" y="618135"/>
                  <a:pt x="3346298" y="629311"/>
                  <a:pt x="3347517" y="637033"/>
                </a:cubicBezTo>
                <a:cubicBezTo>
                  <a:pt x="3348736" y="644754"/>
                  <a:pt x="3351784" y="652273"/>
                  <a:pt x="3356661" y="659588"/>
                </a:cubicBezTo>
                <a:cubicBezTo>
                  <a:pt x="3363164" y="669341"/>
                  <a:pt x="3363367" y="677469"/>
                  <a:pt x="3357271" y="683972"/>
                </a:cubicBezTo>
                <a:cubicBezTo>
                  <a:pt x="3351175" y="690474"/>
                  <a:pt x="3341218" y="694945"/>
                  <a:pt x="3327400" y="697383"/>
                </a:cubicBezTo>
                <a:cubicBezTo>
                  <a:pt x="3275381" y="704698"/>
                  <a:pt x="3223362" y="726237"/>
                  <a:pt x="3171343" y="762001"/>
                </a:cubicBezTo>
                <a:cubicBezTo>
                  <a:pt x="3157525" y="770129"/>
                  <a:pt x="3146146" y="774599"/>
                  <a:pt x="3137205" y="775412"/>
                </a:cubicBezTo>
                <a:cubicBezTo>
                  <a:pt x="3128265" y="776225"/>
                  <a:pt x="3118104" y="778663"/>
                  <a:pt x="3106725" y="782727"/>
                </a:cubicBezTo>
                <a:lnTo>
                  <a:pt x="3103067" y="782727"/>
                </a:lnTo>
                <a:cubicBezTo>
                  <a:pt x="3105506" y="778663"/>
                  <a:pt x="3115666" y="769316"/>
                  <a:pt x="3133548" y="754685"/>
                </a:cubicBezTo>
                <a:cubicBezTo>
                  <a:pt x="3170124" y="725425"/>
                  <a:pt x="3188411" y="708356"/>
                  <a:pt x="3188411" y="703479"/>
                </a:cubicBezTo>
                <a:cubicBezTo>
                  <a:pt x="3188411" y="701853"/>
                  <a:pt x="3185973" y="702666"/>
                  <a:pt x="3181096" y="705917"/>
                </a:cubicBezTo>
                <a:cubicBezTo>
                  <a:pt x="3175407" y="709169"/>
                  <a:pt x="3165856" y="712217"/>
                  <a:pt x="3152445" y="715061"/>
                </a:cubicBezTo>
                <a:cubicBezTo>
                  <a:pt x="3139034" y="717906"/>
                  <a:pt x="3105709" y="726644"/>
                  <a:pt x="3052471" y="741274"/>
                </a:cubicBezTo>
                <a:cubicBezTo>
                  <a:pt x="2999232" y="755905"/>
                  <a:pt x="2965298" y="763220"/>
                  <a:pt x="2950667" y="763220"/>
                </a:cubicBezTo>
                <a:cubicBezTo>
                  <a:pt x="2936037" y="763220"/>
                  <a:pt x="2921407" y="757124"/>
                  <a:pt x="2906776" y="744932"/>
                </a:cubicBezTo>
                <a:cubicBezTo>
                  <a:pt x="2892146" y="732740"/>
                  <a:pt x="2884831" y="720141"/>
                  <a:pt x="2884831" y="707137"/>
                </a:cubicBezTo>
                <a:cubicBezTo>
                  <a:pt x="2884831" y="676250"/>
                  <a:pt x="2917749" y="594564"/>
                  <a:pt x="2983586" y="462077"/>
                </a:cubicBezTo>
                <a:cubicBezTo>
                  <a:pt x="3029103" y="371856"/>
                  <a:pt x="3051861" y="325324"/>
                  <a:pt x="3051861" y="322479"/>
                </a:cubicBezTo>
                <a:cubicBezTo>
                  <a:pt x="3051861" y="319634"/>
                  <a:pt x="3044140" y="322276"/>
                  <a:pt x="3028696" y="330404"/>
                </a:cubicBezTo>
                <a:cubicBezTo>
                  <a:pt x="2996184" y="346660"/>
                  <a:pt x="2953106" y="384252"/>
                  <a:pt x="2899461" y="443180"/>
                </a:cubicBezTo>
                <a:cubicBezTo>
                  <a:pt x="2845816" y="502108"/>
                  <a:pt x="2797048" y="563677"/>
                  <a:pt x="2753157" y="627889"/>
                </a:cubicBezTo>
                <a:cubicBezTo>
                  <a:pt x="2709266" y="692100"/>
                  <a:pt x="2684882" y="738429"/>
                  <a:pt x="2680005" y="766877"/>
                </a:cubicBezTo>
                <a:cubicBezTo>
                  <a:pt x="2676754" y="788823"/>
                  <a:pt x="2671267" y="817881"/>
                  <a:pt x="2663546" y="854050"/>
                </a:cubicBezTo>
                <a:cubicBezTo>
                  <a:pt x="2655824" y="890220"/>
                  <a:pt x="2644242" y="951383"/>
                  <a:pt x="2628799" y="1037540"/>
                </a:cubicBezTo>
                <a:cubicBezTo>
                  <a:pt x="2616607" y="1111505"/>
                  <a:pt x="2606243" y="1158444"/>
                  <a:pt x="2597709" y="1178357"/>
                </a:cubicBezTo>
                <a:cubicBezTo>
                  <a:pt x="2589175" y="1198271"/>
                  <a:pt x="2576373" y="1206602"/>
                  <a:pt x="2559304" y="1203351"/>
                </a:cubicBezTo>
                <a:cubicBezTo>
                  <a:pt x="2521915" y="1196036"/>
                  <a:pt x="2500783" y="1187501"/>
                  <a:pt x="2495906" y="1177748"/>
                </a:cubicBezTo>
                <a:cubicBezTo>
                  <a:pt x="2495093" y="1176935"/>
                  <a:pt x="2495906" y="1176122"/>
                  <a:pt x="2498344" y="1175309"/>
                </a:cubicBezTo>
                <a:cubicBezTo>
                  <a:pt x="2505659" y="1172058"/>
                  <a:pt x="2503221" y="1163930"/>
                  <a:pt x="2491029" y="1150925"/>
                </a:cubicBezTo>
                <a:cubicBezTo>
                  <a:pt x="2482901" y="1142797"/>
                  <a:pt x="2478024" y="1134669"/>
                  <a:pt x="2476399" y="1126541"/>
                </a:cubicBezTo>
                <a:cubicBezTo>
                  <a:pt x="2474773" y="1118413"/>
                  <a:pt x="2474773" y="1103783"/>
                  <a:pt x="2476399" y="1082650"/>
                </a:cubicBezTo>
                <a:cubicBezTo>
                  <a:pt x="2481276" y="1038759"/>
                  <a:pt x="2515820" y="960324"/>
                  <a:pt x="2580031" y="847345"/>
                </a:cubicBezTo>
                <a:cubicBezTo>
                  <a:pt x="2593036" y="821335"/>
                  <a:pt x="2602179" y="798577"/>
                  <a:pt x="2607463" y="779069"/>
                </a:cubicBezTo>
                <a:cubicBezTo>
                  <a:pt x="2612746" y="759562"/>
                  <a:pt x="2619045" y="714045"/>
                  <a:pt x="2626360" y="642519"/>
                </a:cubicBezTo>
                <a:cubicBezTo>
                  <a:pt x="2641804" y="496215"/>
                  <a:pt x="2651557" y="423063"/>
                  <a:pt x="2655621" y="423063"/>
                </a:cubicBezTo>
                <a:cubicBezTo>
                  <a:pt x="2656434" y="423063"/>
                  <a:pt x="2657653" y="423876"/>
                  <a:pt x="2659279" y="425501"/>
                </a:cubicBezTo>
                <a:cubicBezTo>
                  <a:pt x="2670658" y="435255"/>
                  <a:pt x="2680412" y="492557"/>
                  <a:pt x="2688540" y="597409"/>
                </a:cubicBezTo>
                <a:lnTo>
                  <a:pt x="2694635" y="653492"/>
                </a:lnTo>
                <a:lnTo>
                  <a:pt x="2756815" y="564490"/>
                </a:lnTo>
                <a:cubicBezTo>
                  <a:pt x="2799080" y="504343"/>
                  <a:pt x="2827325" y="465532"/>
                  <a:pt x="2841549" y="448057"/>
                </a:cubicBezTo>
                <a:cubicBezTo>
                  <a:pt x="2855773" y="430581"/>
                  <a:pt x="2882392" y="401930"/>
                  <a:pt x="2921407" y="362103"/>
                </a:cubicBezTo>
                <a:cubicBezTo>
                  <a:pt x="2967736" y="314960"/>
                  <a:pt x="3004719" y="283668"/>
                  <a:pt x="3032354" y="268224"/>
                </a:cubicBezTo>
                <a:cubicBezTo>
                  <a:pt x="3053487" y="254407"/>
                  <a:pt x="3071165" y="247295"/>
                  <a:pt x="3085389" y="246888"/>
                </a:cubicBezTo>
                <a:close/>
                <a:moveTo>
                  <a:pt x="4250449" y="196368"/>
                </a:moveTo>
                <a:cubicBezTo>
                  <a:pt x="4253523" y="196520"/>
                  <a:pt x="4256939" y="196901"/>
                  <a:pt x="4260698" y="197511"/>
                </a:cubicBezTo>
                <a:cubicBezTo>
                  <a:pt x="4275735" y="199949"/>
                  <a:pt x="4288943" y="205232"/>
                  <a:pt x="4300322" y="213360"/>
                </a:cubicBezTo>
                <a:cubicBezTo>
                  <a:pt x="4317391" y="224740"/>
                  <a:pt x="4329786" y="237541"/>
                  <a:pt x="4337508" y="251765"/>
                </a:cubicBezTo>
                <a:cubicBezTo>
                  <a:pt x="4345229" y="265989"/>
                  <a:pt x="4349903" y="284887"/>
                  <a:pt x="4351528" y="308458"/>
                </a:cubicBezTo>
                <a:cubicBezTo>
                  <a:pt x="4353967" y="335280"/>
                  <a:pt x="4351935" y="356007"/>
                  <a:pt x="4345432" y="370637"/>
                </a:cubicBezTo>
                <a:cubicBezTo>
                  <a:pt x="4338117" y="386080"/>
                  <a:pt x="4327754" y="396647"/>
                  <a:pt x="4314343" y="402336"/>
                </a:cubicBezTo>
                <a:cubicBezTo>
                  <a:pt x="4300932" y="408026"/>
                  <a:pt x="4276345" y="412497"/>
                  <a:pt x="4240581" y="415748"/>
                </a:cubicBezTo>
                <a:cubicBezTo>
                  <a:pt x="4200754" y="418999"/>
                  <a:pt x="4175761" y="420625"/>
                  <a:pt x="4165600" y="420625"/>
                </a:cubicBezTo>
                <a:cubicBezTo>
                  <a:pt x="4155441" y="420625"/>
                  <a:pt x="4141013" y="419405"/>
                  <a:pt x="4122319" y="416967"/>
                </a:cubicBezTo>
                <a:cubicBezTo>
                  <a:pt x="4107689" y="415341"/>
                  <a:pt x="4098138" y="414935"/>
                  <a:pt x="4093668" y="415748"/>
                </a:cubicBezTo>
                <a:cubicBezTo>
                  <a:pt x="4089197" y="416561"/>
                  <a:pt x="4084117" y="419812"/>
                  <a:pt x="4078428" y="425501"/>
                </a:cubicBezTo>
                <a:cubicBezTo>
                  <a:pt x="4049980" y="453949"/>
                  <a:pt x="4049573" y="506375"/>
                  <a:pt x="4077208" y="582778"/>
                </a:cubicBezTo>
                <a:cubicBezTo>
                  <a:pt x="4084524" y="605537"/>
                  <a:pt x="4089807" y="619151"/>
                  <a:pt x="4093058" y="623621"/>
                </a:cubicBezTo>
                <a:cubicBezTo>
                  <a:pt x="4096309" y="628092"/>
                  <a:pt x="4101999" y="630733"/>
                  <a:pt x="4110127" y="631546"/>
                </a:cubicBezTo>
                <a:cubicBezTo>
                  <a:pt x="4130447" y="633985"/>
                  <a:pt x="4162959" y="621386"/>
                  <a:pt x="4207663" y="593751"/>
                </a:cubicBezTo>
                <a:cubicBezTo>
                  <a:pt x="4255618" y="563677"/>
                  <a:pt x="4315156" y="533807"/>
                  <a:pt x="4386276" y="504140"/>
                </a:cubicBezTo>
                <a:cubicBezTo>
                  <a:pt x="4457396" y="474473"/>
                  <a:pt x="4501084" y="461265"/>
                  <a:pt x="4517340" y="464516"/>
                </a:cubicBezTo>
                <a:cubicBezTo>
                  <a:pt x="4527093" y="466141"/>
                  <a:pt x="4535831" y="472034"/>
                  <a:pt x="4543552" y="482194"/>
                </a:cubicBezTo>
                <a:cubicBezTo>
                  <a:pt x="4551274" y="492354"/>
                  <a:pt x="4559199" y="502717"/>
                  <a:pt x="4567327" y="513284"/>
                </a:cubicBezTo>
                <a:cubicBezTo>
                  <a:pt x="4573017" y="520599"/>
                  <a:pt x="4576065" y="525476"/>
                  <a:pt x="4576471" y="527914"/>
                </a:cubicBezTo>
                <a:cubicBezTo>
                  <a:pt x="4576877" y="530353"/>
                  <a:pt x="4575048" y="534010"/>
                  <a:pt x="4570984" y="538887"/>
                </a:cubicBezTo>
                <a:cubicBezTo>
                  <a:pt x="4566108" y="544577"/>
                  <a:pt x="4556354" y="549860"/>
                  <a:pt x="4541724" y="554737"/>
                </a:cubicBezTo>
                <a:cubicBezTo>
                  <a:pt x="4527906" y="559613"/>
                  <a:pt x="4497426" y="574041"/>
                  <a:pt x="4450284" y="598018"/>
                </a:cubicBezTo>
                <a:cubicBezTo>
                  <a:pt x="4403141" y="621996"/>
                  <a:pt x="4371849" y="639268"/>
                  <a:pt x="4356405" y="649834"/>
                </a:cubicBezTo>
                <a:cubicBezTo>
                  <a:pt x="4345839" y="657149"/>
                  <a:pt x="4339743" y="662026"/>
                  <a:pt x="4338117" y="664465"/>
                </a:cubicBezTo>
                <a:cubicBezTo>
                  <a:pt x="4336492" y="666903"/>
                  <a:pt x="4337711" y="670967"/>
                  <a:pt x="4341775" y="676657"/>
                </a:cubicBezTo>
                <a:cubicBezTo>
                  <a:pt x="4357218" y="701041"/>
                  <a:pt x="4372661" y="745338"/>
                  <a:pt x="4388105" y="809549"/>
                </a:cubicBezTo>
                <a:cubicBezTo>
                  <a:pt x="4424681" y="955853"/>
                  <a:pt x="4410456" y="1072897"/>
                  <a:pt x="4345432" y="1160679"/>
                </a:cubicBezTo>
                <a:cubicBezTo>
                  <a:pt x="4324300" y="1189127"/>
                  <a:pt x="4311701" y="1204977"/>
                  <a:pt x="4307637" y="1208228"/>
                </a:cubicBezTo>
                <a:cubicBezTo>
                  <a:pt x="4301948" y="1211479"/>
                  <a:pt x="4293007" y="1215137"/>
                  <a:pt x="4280815" y="1219201"/>
                </a:cubicBezTo>
                <a:cubicBezTo>
                  <a:pt x="4268623" y="1223265"/>
                  <a:pt x="4260089" y="1225297"/>
                  <a:pt x="4255212" y="1225297"/>
                </a:cubicBezTo>
                <a:cubicBezTo>
                  <a:pt x="4250335" y="1225297"/>
                  <a:pt x="4247287" y="1222249"/>
                  <a:pt x="4246068" y="1216153"/>
                </a:cubicBezTo>
                <a:cubicBezTo>
                  <a:pt x="4244849" y="1210057"/>
                  <a:pt x="4246271" y="1205383"/>
                  <a:pt x="4250335" y="1202132"/>
                </a:cubicBezTo>
                <a:cubicBezTo>
                  <a:pt x="4253586" y="1200506"/>
                  <a:pt x="4256431" y="1193394"/>
                  <a:pt x="4258869" y="1180796"/>
                </a:cubicBezTo>
                <a:cubicBezTo>
                  <a:pt x="4261308" y="1168197"/>
                  <a:pt x="4265778" y="1157428"/>
                  <a:pt x="4272281" y="1148487"/>
                </a:cubicBezTo>
                <a:cubicBezTo>
                  <a:pt x="4278783" y="1139546"/>
                  <a:pt x="4288333" y="1103783"/>
                  <a:pt x="4300932" y="1041197"/>
                </a:cubicBezTo>
                <a:cubicBezTo>
                  <a:pt x="4313530" y="978612"/>
                  <a:pt x="4319829" y="924561"/>
                  <a:pt x="4319829" y="879044"/>
                </a:cubicBezTo>
                <a:cubicBezTo>
                  <a:pt x="4319829" y="847345"/>
                  <a:pt x="4317188" y="810565"/>
                  <a:pt x="4311905" y="768706"/>
                </a:cubicBezTo>
                <a:cubicBezTo>
                  <a:pt x="4306621" y="726847"/>
                  <a:pt x="4301948" y="705917"/>
                  <a:pt x="4297884" y="705917"/>
                </a:cubicBezTo>
                <a:cubicBezTo>
                  <a:pt x="4295445" y="705917"/>
                  <a:pt x="4284676" y="709778"/>
                  <a:pt x="4265575" y="717500"/>
                </a:cubicBezTo>
                <a:cubicBezTo>
                  <a:pt x="4246474" y="725221"/>
                  <a:pt x="4225138" y="739649"/>
                  <a:pt x="4201567" y="760781"/>
                </a:cubicBezTo>
                <a:lnTo>
                  <a:pt x="4167429" y="793700"/>
                </a:lnTo>
                <a:lnTo>
                  <a:pt x="4169868" y="836372"/>
                </a:lnTo>
                <a:cubicBezTo>
                  <a:pt x="4172306" y="865633"/>
                  <a:pt x="4173525" y="884530"/>
                  <a:pt x="4173525" y="893065"/>
                </a:cubicBezTo>
                <a:cubicBezTo>
                  <a:pt x="4173525" y="901599"/>
                  <a:pt x="4175557" y="912369"/>
                  <a:pt x="4179621" y="925373"/>
                </a:cubicBezTo>
                <a:cubicBezTo>
                  <a:pt x="4183685" y="938378"/>
                  <a:pt x="4183889" y="946506"/>
                  <a:pt x="4180231" y="949757"/>
                </a:cubicBezTo>
                <a:cubicBezTo>
                  <a:pt x="4176573" y="953009"/>
                  <a:pt x="4167429" y="952602"/>
                  <a:pt x="4152799" y="948538"/>
                </a:cubicBezTo>
                <a:cubicBezTo>
                  <a:pt x="4136543" y="943661"/>
                  <a:pt x="4123945" y="942849"/>
                  <a:pt x="4115004" y="946100"/>
                </a:cubicBezTo>
                <a:cubicBezTo>
                  <a:pt x="4108501" y="948538"/>
                  <a:pt x="4103015" y="948945"/>
                  <a:pt x="4098544" y="947319"/>
                </a:cubicBezTo>
                <a:cubicBezTo>
                  <a:pt x="4094074" y="945693"/>
                  <a:pt x="4086556" y="940410"/>
                  <a:pt x="4075989" y="931469"/>
                </a:cubicBezTo>
                <a:cubicBezTo>
                  <a:pt x="4061359" y="919277"/>
                  <a:pt x="4049573" y="906069"/>
                  <a:pt x="4040632" y="891845"/>
                </a:cubicBezTo>
                <a:cubicBezTo>
                  <a:pt x="4031692" y="877621"/>
                  <a:pt x="4021125" y="855473"/>
                  <a:pt x="4008933" y="825399"/>
                </a:cubicBezTo>
                <a:cubicBezTo>
                  <a:pt x="3999993" y="802641"/>
                  <a:pt x="3994709" y="786791"/>
                  <a:pt x="3993084" y="777850"/>
                </a:cubicBezTo>
                <a:cubicBezTo>
                  <a:pt x="3991458" y="768909"/>
                  <a:pt x="3991458" y="755905"/>
                  <a:pt x="3993084" y="738836"/>
                </a:cubicBezTo>
                <a:cubicBezTo>
                  <a:pt x="3995522" y="715265"/>
                  <a:pt x="4000196" y="694335"/>
                  <a:pt x="4007105" y="676047"/>
                </a:cubicBezTo>
                <a:cubicBezTo>
                  <a:pt x="4014013" y="657759"/>
                  <a:pt x="4018280" y="624637"/>
                  <a:pt x="4019906" y="576682"/>
                </a:cubicBezTo>
                <a:cubicBezTo>
                  <a:pt x="4021532" y="528727"/>
                  <a:pt x="4024377" y="488290"/>
                  <a:pt x="4028441" y="455372"/>
                </a:cubicBezTo>
                <a:cubicBezTo>
                  <a:pt x="4032504" y="422453"/>
                  <a:pt x="4034536" y="400711"/>
                  <a:pt x="4034536" y="390144"/>
                </a:cubicBezTo>
                <a:cubicBezTo>
                  <a:pt x="4034536" y="382829"/>
                  <a:pt x="4035553" y="377952"/>
                  <a:pt x="4037584" y="375514"/>
                </a:cubicBezTo>
                <a:cubicBezTo>
                  <a:pt x="4039617" y="373076"/>
                  <a:pt x="4043884" y="371044"/>
                  <a:pt x="4050386" y="369418"/>
                </a:cubicBezTo>
                <a:cubicBezTo>
                  <a:pt x="4071519" y="365354"/>
                  <a:pt x="4104641" y="344221"/>
                  <a:pt x="4149751" y="306020"/>
                </a:cubicBezTo>
                <a:cubicBezTo>
                  <a:pt x="4194861" y="267818"/>
                  <a:pt x="4219449" y="240589"/>
                  <a:pt x="4223513" y="224333"/>
                </a:cubicBezTo>
                <a:cubicBezTo>
                  <a:pt x="4225951" y="213767"/>
                  <a:pt x="4228796" y="206045"/>
                  <a:pt x="4232047" y="201169"/>
                </a:cubicBezTo>
                <a:cubicBezTo>
                  <a:pt x="4235095" y="197511"/>
                  <a:pt x="4241229" y="195911"/>
                  <a:pt x="4250449" y="196368"/>
                </a:cubicBezTo>
                <a:close/>
                <a:moveTo>
                  <a:pt x="2661717" y="158496"/>
                </a:moveTo>
                <a:cubicBezTo>
                  <a:pt x="2680412" y="158496"/>
                  <a:pt x="2698090" y="167234"/>
                  <a:pt x="2714752" y="184709"/>
                </a:cubicBezTo>
                <a:cubicBezTo>
                  <a:pt x="2731415" y="202184"/>
                  <a:pt x="2739339" y="221488"/>
                  <a:pt x="2738527" y="242621"/>
                </a:cubicBezTo>
                <a:cubicBezTo>
                  <a:pt x="2738527" y="250749"/>
                  <a:pt x="2736292" y="256845"/>
                  <a:pt x="2731821" y="260909"/>
                </a:cubicBezTo>
                <a:cubicBezTo>
                  <a:pt x="2727351" y="264973"/>
                  <a:pt x="2719019" y="269037"/>
                  <a:pt x="2706827" y="273101"/>
                </a:cubicBezTo>
                <a:cubicBezTo>
                  <a:pt x="2663749" y="287732"/>
                  <a:pt x="2619858" y="340564"/>
                  <a:pt x="2575154" y="431597"/>
                </a:cubicBezTo>
                <a:cubicBezTo>
                  <a:pt x="2542642" y="497434"/>
                  <a:pt x="2516226" y="572415"/>
                  <a:pt x="2495906" y="656540"/>
                </a:cubicBezTo>
                <a:cubicBezTo>
                  <a:pt x="2475586" y="740665"/>
                  <a:pt x="2472741" y="787604"/>
                  <a:pt x="2487372" y="797357"/>
                </a:cubicBezTo>
                <a:cubicBezTo>
                  <a:pt x="2491436" y="798983"/>
                  <a:pt x="2502815" y="781914"/>
                  <a:pt x="2521509" y="746151"/>
                </a:cubicBezTo>
                <a:cubicBezTo>
                  <a:pt x="2540204" y="710388"/>
                  <a:pt x="2550363" y="691693"/>
                  <a:pt x="2551989" y="690068"/>
                </a:cubicBezTo>
                <a:cubicBezTo>
                  <a:pt x="2554427" y="687629"/>
                  <a:pt x="2554631" y="694741"/>
                  <a:pt x="2552599" y="711404"/>
                </a:cubicBezTo>
                <a:cubicBezTo>
                  <a:pt x="2550567" y="728066"/>
                  <a:pt x="2547925" y="745541"/>
                  <a:pt x="2544674" y="763829"/>
                </a:cubicBezTo>
                <a:cubicBezTo>
                  <a:pt x="2541423" y="782117"/>
                  <a:pt x="2538984" y="794106"/>
                  <a:pt x="2537359" y="799796"/>
                </a:cubicBezTo>
                <a:cubicBezTo>
                  <a:pt x="2533295" y="811175"/>
                  <a:pt x="2525370" y="823164"/>
                  <a:pt x="2513584" y="835762"/>
                </a:cubicBezTo>
                <a:cubicBezTo>
                  <a:pt x="2501799" y="848361"/>
                  <a:pt x="2493061" y="854660"/>
                  <a:pt x="2487372" y="854660"/>
                </a:cubicBezTo>
                <a:cubicBezTo>
                  <a:pt x="2479244" y="854660"/>
                  <a:pt x="2473757" y="848361"/>
                  <a:pt x="2470912" y="835762"/>
                </a:cubicBezTo>
                <a:cubicBezTo>
                  <a:pt x="2468068" y="823164"/>
                  <a:pt x="2466645" y="799389"/>
                  <a:pt x="2466645" y="764439"/>
                </a:cubicBezTo>
                <a:cubicBezTo>
                  <a:pt x="2466645" y="712420"/>
                  <a:pt x="2476196" y="651663"/>
                  <a:pt x="2495296" y="582169"/>
                </a:cubicBezTo>
                <a:cubicBezTo>
                  <a:pt x="2514397" y="512674"/>
                  <a:pt x="2540204" y="447041"/>
                  <a:pt x="2572716" y="385268"/>
                </a:cubicBezTo>
                <a:cubicBezTo>
                  <a:pt x="2588972" y="350317"/>
                  <a:pt x="2593442" y="332436"/>
                  <a:pt x="2586127" y="331623"/>
                </a:cubicBezTo>
                <a:cubicBezTo>
                  <a:pt x="2582063" y="331623"/>
                  <a:pt x="2572716" y="335687"/>
                  <a:pt x="2558085" y="343815"/>
                </a:cubicBezTo>
                <a:cubicBezTo>
                  <a:pt x="2512568" y="367386"/>
                  <a:pt x="2474773" y="366167"/>
                  <a:pt x="2444700" y="340157"/>
                </a:cubicBezTo>
                <a:cubicBezTo>
                  <a:pt x="2428444" y="326340"/>
                  <a:pt x="2422957" y="314757"/>
                  <a:pt x="2428240" y="305410"/>
                </a:cubicBezTo>
                <a:cubicBezTo>
                  <a:pt x="2433523" y="296063"/>
                  <a:pt x="2471116" y="269240"/>
                  <a:pt x="2541016" y="224943"/>
                </a:cubicBezTo>
                <a:cubicBezTo>
                  <a:pt x="2610917" y="180645"/>
                  <a:pt x="2651151" y="158496"/>
                  <a:pt x="2661717" y="158496"/>
                </a:cubicBezTo>
                <a:close/>
                <a:moveTo>
                  <a:pt x="718313" y="147524"/>
                </a:moveTo>
                <a:cubicBezTo>
                  <a:pt x="732130" y="148336"/>
                  <a:pt x="740461" y="149556"/>
                  <a:pt x="743306" y="151181"/>
                </a:cubicBezTo>
                <a:cubicBezTo>
                  <a:pt x="746151" y="152807"/>
                  <a:pt x="749605" y="158903"/>
                  <a:pt x="753669" y="169469"/>
                </a:cubicBezTo>
                <a:cubicBezTo>
                  <a:pt x="767487" y="207671"/>
                  <a:pt x="771144" y="230429"/>
                  <a:pt x="764642" y="237744"/>
                </a:cubicBezTo>
                <a:cubicBezTo>
                  <a:pt x="760578" y="242621"/>
                  <a:pt x="752450" y="244856"/>
                  <a:pt x="740258" y="244450"/>
                </a:cubicBezTo>
                <a:cubicBezTo>
                  <a:pt x="728066" y="244044"/>
                  <a:pt x="716687" y="241402"/>
                  <a:pt x="706120" y="236525"/>
                </a:cubicBezTo>
                <a:cubicBezTo>
                  <a:pt x="695554" y="230836"/>
                  <a:pt x="682549" y="227991"/>
                  <a:pt x="667106" y="227991"/>
                </a:cubicBezTo>
                <a:cubicBezTo>
                  <a:pt x="658165" y="228804"/>
                  <a:pt x="651257" y="228194"/>
                  <a:pt x="646380" y="226162"/>
                </a:cubicBezTo>
                <a:cubicBezTo>
                  <a:pt x="641503" y="224130"/>
                  <a:pt x="635000" y="219456"/>
                  <a:pt x="626872" y="212141"/>
                </a:cubicBezTo>
                <a:cubicBezTo>
                  <a:pt x="615493" y="199949"/>
                  <a:pt x="609804" y="191821"/>
                  <a:pt x="609804" y="187757"/>
                </a:cubicBezTo>
                <a:cubicBezTo>
                  <a:pt x="609804" y="182068"/>
                  <a:pt x="616713" y="174752"/>
                  <a:pt x="630530" y="165812"/>
                </a:cubicBezTo>
                <a:cubicBezTo>
                  <a:pt x="644348" y="156871"/>
                  <a:pt x="656540" y="151588"/>
                  <a:pt x="667106" y="149962"/>
                </a:cubicBezTo>
                <a:cubicBezTo>
                  <a:pt x="682549" y="148336"/>
                  <a:pt x="699618" y="147524"/>
                  <a:pt x="718313" y="147524"/>
                </a:cubicBezTo>
                <a:close/>
                <a:moveTo>
                  <a:pt x="1682090" y="91745"/>
                </a:moveTo>
                <a:cubicBezTo>
                  <a:pt x="1684122" y="91542"/>
                  <a:pt x="1686764" y="91847"/>
                  <a:pt x="1690015" y="92660"/>
                </a:cubicBezTo>
                <a:cubicBezTo>
                  <a:pt x="1699768" y="95098"/>
                  <a:pt x="1711960" y="103226"/>
                  <a:pt x="1726591" y="117044"/>
                </a:cubicBezTo>
                <a:cubicBezTo>
                  <a:pt x="1763167" y="153620"/>
                  <a:pt x="1759916" y="191009"/>
                  <a:pt x="1716837" y="229210"/>
                </a:cubicBezTo>
                <a:cubicBezTo>
                  <a:pt x="1690015" y="253594"/>
                  <a:pt x="1670508" y="283261"/>
                  <a:pt x="1658316" y="318212"/>
                </a:cubicBezTo>
                <a:lnTo>
                  <a:pt x="1649781" y="341376"/>
                </a:lnTo>
                <a:lnTo>
                  <a:pt x="1671727" y="323088"/>
                </a:lnTo>
                <a:cubicBezTo>
                  <a:pt x="1696924" y="302768"/>
                  <a:pt x="1717041" y="290373"/>
                  <a:pt x="1732077" y="285903"/>
                </a:cubicBezTo>
                <a:cubicBezTo>
                  <a:pt x="1747114" y="281432"/>
                  <a:pt x="1763573" y="282855"/>
                  <a:pt x="1781455" y="290170"/>
                </a:cubicBezTo>
                <a:cubicBezTo>
                  <a:pt x="1793647" y="295047"/>
                  <a:pt x="1801368" y="300736"/>
                  <a:pt x="1804620" y="307239"/>
                </a:cubicBezTo>
                <a:cubicBezTo>
                  <a:pt x="1809496" y="315367"/>
                  <a:pt x="1811529" y="331013"/>
                  <a:pt x="1810716" y="354178"/>
                </a:cubicBezTo>
                <a:cubicBezTo>
                  <a:pt x="1809903" y="377343"/>
                  <a:pt x="1807058" y="395428"/>
                  <a:pt x="1802181" y="408433"/>
                </a:cubicBezTo>
                <a:cubicBezTo>
                  <a:pt x="1796491" y="423063"/>
                  <a:pt x="1793444" y="460249"/>
                  <a:pt x="1793037" y="519989"/>
                </a:cubicBezTo>
                <a:cubicBezTo>
                  <a:pt x="1792631" y="579730"/>
                  <a:pt x="1793647" y="610820"/>
                  <a:pt x="1796085" y="613258"/>
                </a:cubicBezTo>
                <a:cubicBezTo>
                  <a:pt x="1798524" y="615697"/>
                  <a:pt x="1812341" y="608381"/>
                  <a:pt x="1837538" y="591313"/>
                </a:cubicBezTo>
                <a:cubicBezTo>
                  <a:pt x="1934261" y="526289"/>
                  <a:pt x="2004975" y="482397"/>
                  <a:pt x="2049679" y="459639"/>
                </a:cubicBezTo>
                <a:cubicBezTo>
                  <a:pt x="2069186" y="449885"/>
                  <a:pt x="2082394" y="440538"/>
                  <a:pt x="2089303" y="431597"/>
                </a:cubicBezTo>
                <a:cubicBezTo>
                  <a:pt x="2096212" y="422657"/>
                  <a:pt x="2097634" y="412497"/>
                  <a:pt x="2093570" y="401117"/>
                </a:cubicBezTo>
                <a:cubicBezTo>
                  <a:pt x="2088693" y="390551"/>
                  <a:pt x="2088287" y="382829"/>
                  <a:pt x="2092351" y="377952"/>
                </a:cubicBezTo>
                <a:cubicBezTo>
                  <a:pt x="2095602" y="373888"/>
                  <a:pt x="2096415" y="358852"/>
                  <a:pt x="2094789" y="332842"/>
                </a:cubicBezTo>
                <a:cubicBezTo>
                  <a:pt x="2093164" y="306832"/>
                  <a:pt x="2090319" y="289764"/>
                  <a:pt x="2086255" y="281636"/>
                </a:cubicBezTo>
                <a:cubicBezTo>
                  <a:pt x="2083003" y="275946"/>
                  <a:pt x="2074876" y="272085"/>
                  <a:pt x="2061871" y="270053"/>
                </a:cubicBezTo>
                <a:cubicBezTo>
                  <a:pt x="2048866" y="268021"/>
                  <a:pt x="2038909" y="265583"/>
                  <a:pt x="2032000" y="262738"/>
                </a:cubicBezTo>
                <a:cubicBezTo>
                  <a:pt x="2025091" y="259893"/>
                  <a:pt x="2026514" y="255220"/>
                  <a:pt x="2036268" y="248717"/>
                </a:cubicBezTo>
                <a:cubicBezTo>
                  <a:pt x="2046021" y="242215"/>
                  <a:pt x="2059839" y="238354"/>
                  <a:pt x="2077720" y="237135"/>
                </a:cubicBezTo>
                <a:cubicBezTo>
                  <a:pt x="2095602" y="235916"/>
                  <a:pt x="2110639" y="239370"/>
                  <a:pt x="2122831" y="247498"/>
                </a:cubicBezTo>
                <a:lnTo>
                  <a:pt x="2141119" y="259690"/>
                </a:lnTo>
                <a:lnTo>
                  <a:pt x="2145996" y="326746"/>
                </a:lnTo>
                <a:lnTo>
                  <a:pt x="2152092" y="395021"/>
                </a:lnTo>
                <a:lnTo>
                  <a:pt x="2204517" y="397460"/>
                </a:lnTo>
                <a:cubicBezTo>
                  <a:pt x="2229714" y="398272"/>
                  <a:pt x="2246173" y="399695"/>
                  <a:pt x="2253895" y="401727"/>
                </a:cubicBezTo>
                <a:cubicBezTo>
                  <a:pt x="2261616" y="403759"/>
                  <a:pt x="2272386" y="409652"/>
                  <a:pt x="2286204" y="419405"/>
                </a:cubicBezTo>
                <a:cubicBezTo>
                  <a:pt x="2300021" y="428346"/>
                  <a:pt x="2308149" y="434442"/>
                  <a:pt x="2310588" y="437693"/>
                </a:cubicBezTo>
                <a:cubicBezTo>
                  <a:pt x="2313026" y="440945"/>
                  <a:pt x="2312620" y="444196"/>
                  <a:pt x="2309368" y="447447"/>
                </a:cubicBezTo>
                <a:cubicBezTo>
                  <a:pt x="2304492" y="452324"/>
                  <a:pt x="2287423" y="455575"/>
                  <a:pt x="2258162" y="457201"/>
                </a:cubicBezTo>
                <a:cubicBezTo>
                  <a:pt x="2228901" y="458826"/>
                  <a:pt x="2204517" y="461671"/>
                  <a:pt x="2185010" y="465735"/>
                </a:cubicBezTo>
                <a:cubicBezTo>
                  <a:pt x="2167128" y="468986"/>
                  <a:pt x="2156359" y="473660"/>
                  <a:pt x="2152701" y="479756"/>
                </a:cubicBezTo>
                <a:cubicBezTo>
                  <a:pt x="2149044" y="485852"/>
                  <a:pt x="2149247" y="500279"/>
                  <a:pt x="2153311" y="523037"/>
                </a:cubicBezTo>
                <a:cubicBezTo>
                  <a:pt x="2163877" y="582372"/>
                  <a:pt x="2172005" y="642925"/>
                  <a:pt x="2177695" y="704698"/>
                </a:cubicBezTo>
                <a:cubicBezTo>
                  <a:pt x="2182572" y="758343"/>
                  <a:pt x="2185010" y="798983"/>
                  <a:pt x="2185010" y="826618"/>
                </a:cubicBezTo>
                <a:cubicBezTo>
                  <a:pt x="2185010" y="854253"/>
                  <a:pt x="2188668" y="900177"/>
                  <a:pt x="2195983" y="964388"/>
                </a:cubicBezTo>
                <a:cubicBezTo>
                  <a:pt x="2202485" y="1023722"/>
                  <a:pt x="2205940" y="1064769"/>
                  <a:pt x="2206346" y="1087527"/>
                </a:cubicBezTo>
                <a:cubicBezTo>
                  <a:pt x="2206752" y="1110285"/>
                  <a:pt x="2204111" y="1124916"/>
                  <a:pt x="2198421" y="1131418"/>
                </a:cubicBezTo>
                <a:cubicBezTo>
                  <a:pt x="2194357" y="1135482"/>
                  <a:pt x="2191309" y="1137514"/>
                  <a:pt x="2189277" y="1137514"/>
                </a:cubicBezTo>
                <a:cubicBezTo>
                  <a:pt x="2187245" y="1137514"/>
                  <a:pt x="2183385" y="1135889"/>
                  <a:pt x="2177695" y="1132637"/>
                </a:cubicBezTo>
                <a:cubicBezTo>
                  <a:pt x="2169567" y="1126948"/>
                  <a:pt x="2160626" y="1125322"/>
                  <a:pt x="2150872" y="1127761"/>
                </a:cubicBezTo>
                <a:cubicBezTo>
                  <a:pt x="2144370" y="1129386"/>
                  <a:pt x="2139087" y="1128573"/>
                  <a:pt x="2135023" y="1125322"/>
                </a:cubicBezTo>
                <a:cubicBezTo>
                  <a:pt x="2130959" y="1122071"/>
                  <a:pt x="2124050" y="1112724"/>
                  <a:pt x="2114296" y="1097281"/>
                </a:cubicBezTo>
                <a:cubicBezTo>
                  <a:pt x="2101291" y="1077773"/>
                  <a:pt x="2089506" y="1063956"/>
                  <a:pt x="2078940" y="1055828"/>
                </a:cubicBezTo>
                <a:cubicBezTo>
                  <a:pt x="2068373" y="1047700"/>
                  <a:pt x="2043989" y="1033882"/>
                  <a:pt x="2005788" y="1014375"/>
                </a:cubicBezTo>
                <a:cubicBezTo>
                  <a:pt x="1971650" y="995681"/>
                  <a:pt x="1946860" y="979425"/>
                  <a:pt x="1931416" y="965607"/>
                </a:cubicBezTo>
                <a:cubicBezTo>
                  <a:pt x="1915973" y="951789"/>
                  <a:pt x="1903375" y="933908"/>
                  <a:pt x="1893621" y="911962"/>
                </a:cubicBezTo>
                <a:cubicBezTo>
                  <a:pt x="1886306" y="896519"/>
                  <a:pt x="1882039" y="885140"/>
                  <a:pt x="1880820" y="877825"/>
                </a:cubicBezTo>
                <a:cubicBezTo>
                  <a:pt x="1879600" y="870509"/>
                  <a:pt x="1879397" y="858724"/>
                  <a:pt x="1880210" y="842468"/>
                </a:cubicBezTo>
                <a:cubicBezTo>
                  <a:pt x="1885087" y="791261"/>
                  <a:pt x="1903375" y="755498"/>
                  <a:pt x="1935074" y="735178"/>
                </a:cubicBezTo>
                <a:cubicBezTo>
                  <a:pt x="1956207" y="721361"/>
                  <a:pt x="1976933" y="714858"/>
                  <a:pt x="1997253" y="715671"/>
                </a:cubicBezTo>
                <a:cubicBezTo>
                  <a:pt x="2017573" y="716484"/>
                  <a:pt x="2032610" y="724205"/>
                  <a:pt x="2042364" y="738836"/>
                </a:cubicBezTo>
                <a:cubicBezTo>
                  <a:pt x="2051304" y="752653"/>
                  <a:pt x="2051508" y="763220"/>
                  <a:pt x="2042973" y="770535"/>
                </a:cubicBezTo>
                <a:cubicBezTo>
                  <a:pt x="2034439" y="777850"/>
                  <a:pt x="2013103" y="785165"/>
                  <a:pt x="1978965" y="792481"/>
                </a:cubicBezTo>
                <a:cubicBezTo>
                  <a:pt x="1948891" y="798983"/>
                  <a:pt x="1930807" y="805485"/>
                  <a:pt x="1924711" y="811988"/>
                </a:cubicBezTo>
                <a:cubicBezTo>
                  <a:pt x="1918615" y="818490"/>
                  <a:pt x="1915567" y="834340"/>
                  <a:pt x="1915567" y="859537"/>
                </a:cubicBezTo>
                <a:cubicBezTo>
                  <a:pt x="1915567" y="882295"/>
                  <a:pt x="1920647" y="903428"/>
                  <a:pt x="1930807" y="922935"/>
                </a:cubicBezTo>
                <a:cubicBezTo>
                  <a:pt x="1940967" y="942442"/>
                  <a:pt x="1954987" y="957073"/>
                  <a:pt x="1972869" y="966826"/>
                </a:cubicBezTo>
                <a:cubicBezTo>
                  <a:pt x="1986687" y="974141"/>
                  <a:pt x="2009039" y="981457"/>
                  <a:pt x="2039925" y="988772"/>
                </a:cubicBezTo>
                <a:cubicBezTo>
                  <a:pt x="2070811" y="996087"/>
                  <a:pt x="2090319" y="998525"/>
                  <a:pt x="2098447" y="996087"/>
                </a:cubicBezTo>
                <a:cubicBezTo>
                  <a:pt x="2104136" y="995274"/>
                  <a:pt x="2107794" y="992429"/>
                  <a:pt x="2109420" y="987553"/>
                </a:cubicBezTo>
                <a:cubicBezTo>
                  <a:pt x="2111045" y="983489"/>
                  <a:pt x="2110436" y="920497"/>
                  <a:pt x="2107591" y="798577"/>
                </a:cubicBezTo>
                <a:cubicBezTo>
                  <a:pt x="2104746" y="676657"/>
                  <a:pt x="2102104" y="597409"/>
                  <a:pt x="2099666" y="560833"/>
                </a:cubicBezTo>
                <a:cubicBezTo>
                  <a:pt x="2097228" y="524257"/>
                  <a:pt x="2094383" y="505156"/>
                  <a:pt x="2091132" y="503530"/>
                </a:cubicBezTo>
                <a:cubicBezTo>
                  <a:pt x="2084629" y="499466"/>
                  <a:pt x="2041551" y="522631"/>
                  <a:pt x="1961896" y="573025"/>
                </a:cubicBezTo>
                <a:cubicBezTo>
                  <a:pt x="1874114" y="629108"/>
                  <a:pt x="1824940" y="667309"/>
                  <a:pt x="1814373" y="687629"/>
                </a:cubicBezTo>
                <a:cubicBezTo>
                  <a:pt x="1809496" y="696570"/>
                  <a:pt x="1807871" y="746151"/>
                  <a:pt x="1809496" y="836372"/>
                </a:cubicBezTo>
                <a:cubicBezTo>
                  <a:pt x="1813560" y="1000557"/>
                  <a:pt x="1812341" y="1090372"/>
                  <a:pt x="1805839" y="1105815"/>
                </a:cubicBezTo>
                <a:cubicBezTo>
                  <a:pt x="1800962" y="1117194"/>
                  <a:pt x="1791005" y="1132434"/>
                  <a:pt x="1775968" y="1151535"/>
                </a:cubicBezTo>
                <a:cubicBezTo>
                  <a:pt x="1760932" y="1170636"/>
                  <a:pt x="1751381" y="1180593"/>
                  <a:pt x="1747317" y="1181405"/>
                </a:cubicBezTo>
                <a:cubicBezTo>
                  <a:pt x="1735125" y="1183844"/>
                  <a:pt x="1720698" y="1173887"/>
                  <a:pt x="1704036" y="1151535"/>
                </a:cubicBezTo>
                <a:cubicBezTo>
                  <a:pt x="1687373" y="1129183"/>
                  <a:pt x="1670914" y="1096874"/>
                  <a:pt x="1654658" y="1054609"/>
                </a:cubicBezTo>
                <a:cubicBezTo>
                  <a:pt x="1641653" y="1022909"/>
                  <a:pt x="1633119" y="1007060"/>
                  <a:pt x="1629055" y="1007060"/>
                </a:cubicBezTo>
                <a:cubicBezTo>
                  <a:pt x="1625804" y="1006247"/>
                  <a:pt x="1618489" y="1016001"/>
                  <a:pt x="1607109" y="1036321"/>
                </a:cubicBezTo>
                <a:cubicBezTo>
                  <a:pt x="1592479" y="1063143"/>
                  <a:pt x="1581912" y="1078383"/>
                  <a:pt x="1575410" y="1082041"/>
                </a:cubicBezTo>
                <a:cubicBezTo>
                  <a:pt x="1568908" y="1085698"/>
                  <a:pt x="1557122" y="1083463"/>
                  <a:pt x="1540053" y="1075335"/>
                </a:cubicBezTo>
                <a:cubicBezTo>
                  <a:pt x="1526236" y="1068833"/>
                  <a:pt x="1517701" y="1063956"/>
                  <a:pt x="1514450" y="1060705"/>
                </a:cubicBezTo>
                <a:cubicBezTo>
                  <a:pt x="1511199" y="1057453"/>
                  <a:pt x="1509167" y="1051357"/>
                  <a:pt x="1508354" y="1042417"/>
                </a:cubicBezTo>
                <a:cubicBezTo>
                  <a:pt x="1503477" y="1010717"/>
                  <a:pt x="1511605" y="974141"/>
                  <a:pt x="1532738" y="932689"/>
                </a:cubicBezTo>
                <a:cubicBezTo>
                  <a:pt x="1545743" y="906679"/>
                  <a:pt x="1555496" y="884733"/>
                  <a:pt x="1561999" y="866852"/>
                </a:cubicBezTo>
                <a:lnTo>
                  <a:pt x="1571752" y="838810"/>
                </a:lnTo>
                <a:lnTo>
                  <a:pt x="1544930" y="858317"/>
                </a:lnTo>
                <a:cubicBezTo>
                  <a:pt x="1531112" y="868071"/>
                  <a:pt x="1517295" y="874167"/>
                  <a:pt x="1503477" y="876605"/>
                </a:cubicBezTo>
                <a:cubicBezTo>
                  <a:pt x="1489660" y="879044"/>
                  <a:pt x="1479093" y="877418"/>
                  <a:pt x="1471778" y="871729"/>
                </a:cubicBezTo>
                <a:cubicBezTo>
                  <a:pt x="1466901" y="867665"/>
                  <a:pt x="1462431" y="867665"/>
                  <a:pt x="1458367" y="871729"/>
                </a:cubicBezTo>
                <a:cubicBezTo>
                  <a:pt x="1453490" y="878231"/>
                  <a:pt x="1445159" y="893268"/>
                  <a:pt x="1433373" y="916839"/>
                </a:cubicBezTo>
                <a:cubicBezTo>
                  <a:pt x="1421588" y="940410"/>
                  <a:pt x="1415695" y="953821"/>
                  <a:pt x="1415695" y="957073"/>
                </a:cubicBezTo>
                <a:cubicBezTo>
                  <a:pt x="1415695" y="962762"/>
                  <a:pt x="1413256" y="970890"/>
                  <a:pt x="1408380" y="981457"/>
                </a:cubicBezTo>
                <a:cubicBezTo>
                  <a:pt x="1403503" y="992023"/>
                  <a:pt x="1399845" y="1005841"/>
                  <a:pt x="1397407" y="1022909"/>
                </a:cubicBezTo>
                <a:cubicBezTo>
                  <a:pt x="1393343" y="1051357"/>
                  <a:pt x="1377087" y="1069645"/>
                  <a:pt x="1348639" y="1077773"/>
                </a:cubicBezTo>
                <a:cubicBezTo>
                  <a:pt x="1338073" y="1081025"/>
                  <a:pt x="1330351" y="1082041"/>
                  <a:pt x="1325474" y="1080821"/>
                </a:cubicBezTo>
                <a:cubicBezTo>
                  <a:pt x="1320597" y="1079602"/>
                  <a:pt x="1311250" y="1074929"/>
                  <a:pt x="1297432" y="1066801"/>
                </a:cubicBezTo>
                <a:cubicBezTo>
                  <a:pt x="1277925" y="1055421"/>
                  <a:pt x="1266546" y="1044449"/>
                  <a:pt x="1263295" y="1033882"/>
                </a:cubicBezTo>
                <a:cubicBezTo>
                  <a:pt x="1252728" y="995681"/>
                  <a:pt x="1249884" y="963575"/>
                  <a:pt x="1254760" y="937565"/>
                </a:cubicBezTo>
                <a:cubicBezTo>
                  <a:pt x="1258012" y="922122"/>
                  <a:pt x="1262076" y="881482"/>
                  <a:pt x="1266952" y="815645"/>
                </a:cubicBezTo>
                <a:cubicBezTo>
                  <a:pt x="1271829" y="749809"/>
                  <a:pt x="1276096" y="707543"/>
                  <a:pt x="1279754" y="688849"/>
                </a:cubicBezTo>
                <a:cubicBezTo>
                  <a:pt x="1283412" y="670154"/>
                  <a:pt x="1284224" y="659181"/>
                  <a:pt x="1282193" y="655930"/>
                </a:cubicBezTo>
                <a:cubicBezTo>
                  <a:pt x="1280161" y="652679"/>
                  <a:pt x="1272845" y="654914"/>
                  <a:pt x="1260247" y="662636"/>
                </a:cubicBezTo>
                <a:cubicBezTo>
                  <a:pt x="1247648" y="670357"/>
                  <a:pt x="1226719" y="681533"/>
                  <a:pt x="1197458" y="696164"/>
                </a:cubicBezTo>
                <a:cubicBezTo>
                  <a:pt x="1176325" y="706730"/>
                  <a:pt x="1162101" y="713029"/>
                  <a:pt x="1154786" y="715061"/>
                </a:cubicBezTo>
                <a:cubicBezTo>
                  <a:pt x="1147471" y="717093"/>
                  <a:pt x="1136092" y="717297"/>
                  <a:pt x="1120648" y="715671"/>
                </a:cubicBezTo>
                <a:cubicBezTo>
                  <a:pt x="1100328" y="714045"/>
                  <a:pt x="1086917" y="709981"/>
                  <a:pt x="1080415" y="703479"/>
                </a:cubicBezTo>
                <a:cubicBezTo>
                  <a:pt x="1073912" y="696977"/>
                  <a:pt x="1069848" y="683159"/>
                  <a:pt x="1068223" y="662026"/>
                </a:cubicBezTo>
                <a:cubicBezTo>
                  <a:pt x="1066597" y="641706"/>
                  <a:pt x="1068629" y="627279"/>
                  <a:pt x="1074319" y="618745"/>
                </a:cubicBezTo>
                <a:cubicBezTo>
                  <a:pt x="1080009" y="610210"/>
                  <a:pt x="1082853" y="603098"/>
                  <a:pt x="1082853" y="597409"/>
                </a:cubicBezTo>
                <a:cubicBezTo>
                  <a:pt x="1082853" y="591719"/>
                  <a:pt x="1085901" y="587858"/>
                  <a:pt x="1091997" y="585826"/>
                </a:cubicBezTo>
                <a:cubicBezTo>
                  <a:pt x="1098093" y="583794"/>
                  <a:pt x="1107237" y="577495"/>
                  <a:pt x="1119429" y="566929"/>
                </a:cubicBezTo>
                <a:cubicBezTo>
                  <a:pt x="1129996" y="557988"/>
                  <a:pt x="1153770" y="541325"/>
                  <a:pt x="1190752" y="516941"/>
                </a:cubicBezTo>
                <a:cubicBezTo>
                  <a:pt x="1227735" y="492557"/>
                  <a:pt x="1247852" y="480365"/>
                  <a:pt x="1251103" y="480365"/>
                </a:cubicBezTo>
                <a:cubicBezTo>
                  <a:pt x="1254354" y="480365"/>
                  <a:pt x="1254760" y="483210"/>
                  <a:pt x="1252322" y="488900"/>
                </a:cubicBezTo>
                <a:cubicBezTo>
                  <a:pt x="1249884" y="494589"/>
                  <a:pt x="1249884" y="501498"/>
                  <a:pt x="1252322" y="509626"/>
                </a:cubicBezTo>
                <a:cubicBezTo>
                  <a:pt x="1254760" y="517754"/>
                  <a:pt x="1259231" y="521818"/>
                  <a:pt x="1265733" y="521818"/>
                </a:cubicBezTo>
                <a:cubicBezTo>
                  <a:pt x="1272236" y="521818"/>
                  <a:pt x="1277925" y="517754"/>
                  <a:pt x="1282802" y="509626"/>
                </a:cubicBezTo>
                <a:cubicBezTo>
                  <a:pt x="1288492" y="501498"/>
                  <a:pt x="1301903" y="491745"/>
                  <a:pt x="1323036" y="480365"/>
                </a:cubicBezTo>
                <a:cubicBezTo>
                  <a:pt x="1338479" y="472237"/>
                  <a:pt x="1349045" y="467767"/>
                  <a:pt x="1354735" y="466954"/>
                </a:cubicBezTo>
                <a:cubicBezTo>
                  <a:pt x="1360424" y="466141"/>
                  <a:pt x="1371804" y="466954"/>
                  <a:pt x="1388872" y="469393"/>
                </a:cubicBezTo>
                <a:cubicBezTo>
                  <a:pt x="1407567" y="472644"/>
                  <a:pt x="1427074" y="477724"/>
                  <a:pt x="1447394" y="484633"/>
                </a:cubicBezTo>
                <a:cubicBezTo>
                  <a:pt x="1467714" y="491541"/>
                  <a:pt x="1481938" y="498247"/>
                  <a:pt x="1490066" y="504749"/>
                </a:cubicBezTo>
                <a:cubicBezTo>
                  <a:pt x="1498194" y="512065"/>
                  <a:pt x="1500226" y="520193"/>
                  <a:pt x="1496162" y="529133"/>
                </a:cubicBezTo>
                <a:cubicBezTo>
                  <a:pt x="1492098" y="538074"/>
                  <a:pt x="1480312" y="552298"/>
                  <a:pt x="1460805" y="571805"/>
                </a:cubicBezTo>
                <a:cubicBezTo>
                  <a:pt x="1435608" y="595377"/>
                  <a:pt x="1420978" y="611633"/>
                  <a:pt x="1416914" y="620573"/>
                </a:cubicBezTo>
                <a:cubicBezTo>
                  <a:pt x="1412850" y="629514"/>
                  <a:pt x="1404722" y="656743"/>
                  <a:pt x="1392530" y="702260"/>
                </a:cubicBezTo>
                <a:cubicBezTo>
                  <a:pt x="1380338" y="747777"/>
                  <a:pt x="1373023" y="777444"/>
                  <a:pt x="1370585" y="791261"/>
                </a:cubicBezTo>
                <a:cubicBezTo>
                  <a:pt x="1368959" y="805892"/>
                  <a:pt x="1369568" y="813207"/>
                  <a:pt x="1372413" y="813207"/>
                </a:cubicBezTo>
                <a:cubicBezTo>
                  <a:pt x="1375258" y="813207"/>
                  <a:pt x="1387247" y="800609"/>
                  <a:pt x="1408380" y="775412"/>
                </a:cubicBezTo>
                <a:cubicBezTo>
                  <a:pt x="1448207" y="727457"/>
                  <a:pt x="1476452" y="688849"/>
                  <a:pt x="1493114" y="659588"/>
                </a:cubicBezTo>
                <a:cubicBezTo>
                  <a:pt x="1509776" y="630327"/>
                  <a:pt x="1519327" y="601473"/>
                  <a:pt x="1521765" y="573025"/>
                </a:cubicBezTo>
                <a:cubicBezTo>
                  <a:pt x="1529893" y="486055"/>
                  <a:pt x="1563624" y="375514"/>
                  <a:pt x="1622959" y="241402"/>
                </a:cubicBezTo>
                <a:cubicBezTo>
                  <a:pt x="1650594" y="180442"/>
                  <a:pt x="1666444" y="139802"/>
                  <a:pt x="1670508" y="119482"/>
                </a:cubicBezTo>
                <a:cubicBezTo>
                  <a:pt x="1673759" y="104852"/>
                  <a:pt x="1676197" y="96317"/>
                  <a:pt x="1677823" y="93879"/>
                </a:cubicBezTo>
                <a:cubicBezTo>
                  <a:pt x="1678636" y="92660"/>
                  <a:pt x="1680058" y="91948"/>
                  <a:pt x="1682090" y="91745"/>
                </a:cubicBezTo>
                <a:close/>
                <a:moveTo>
                  <a:pt x="381813" y="0"/>
                </a:moveTo>
                <a:cubicBezTo>
                  <a:pt x="393192" y="0"/>
                  <a:pt x="401117" y="1423"/>
                  <a:pt x="405588" y="4268"/>
                </a:cubicBezTo>
                <a:cubicBezTo>
                  <a:pt x="410058" y="7112"/>
                  <a:pt x="417983" y="16256"/>
                  <a:pt x="429362" y="31700"/>
                </a:cubicBezTo>
                <a:cubicBezTo>
                  <a:pt x="444805" y="52020"/>
                  <a:pt x="455372" y="70714"/>
                  <a:pt x="461061" y="87783"/>
                </a:cubicBezTo>
                <a:cubicBezTo>
                  <a:pt x="465938" y="104039"/>
                  <a:pt x="473253" y="114605"/>
                  <a:pt x="483007" y="119482"/>
                </a:cubicBezTo>
                <a:cubicBezTo>
                  <a:pt x="492760" y="124359"/>
                  <a:pt x="508204" y="125578"/>
                  <a:pt x="529336" y="123140"/>
                </a:cubicBezTo>
                <a:cubicBezTo>
                  <a:pt x="543967" y="121514"/>
                  <a:pt x="553314" y="121311"/>
                  <a:pt x="557378" y="122530"/>
                </a:cubicBezTo>
                <a:cubicBezTo>
                  <a:pt x="561442" y="123749"/>
                  <a:pt x="567944" y="128423"/>
                  <a:pt x="576885" y="136551"/>
                </a:cubicBezTo>
                <a:cubicBezTo>
                  <a:pt x="588264" y="147930"/>
                  <a:pt x="593954" y="156668"/>
                  <a:pt x="593954" y="162764"/>
                </a:cubicBezTo>
                <a:cubicBezTo>
                  <a:pt x="593954" y="168860"/>
                  <a:pt x="595580" y="172721"/>
                  <a:pt x="598831" y="174346"/>
                </a:cubicBezTo>
                <a:cubicBezTo>
                  <a:pt x="608585" y="180848"/>
                  <a:pt x="600050" y="191009"/>
                  <a:pt x="573228" y="204826"/>
                </a:cubicBezTo>
                <a:cubicBezTo>
                  <a:pt x="569976" y="206452"/>
                  <a:pt x="566319" y="208484"/>
                  <a:pt x="562255" y="210922"/>
                </a:cubicBezTo>
                <a:cubicBezTo>
                  <a:pt x="534620" y="224740"/>
                  <a:pt x="518364" y="234087"/>
                  <a:pt x="513487" y="238964"/>
                </a:cubicBezTo>
                <a:cubicBezTo>
                  <a:pt x="507797" y="245466"/>
                  <a:pt x="507797" y="254204"/>
                  <a:pt x="513487" y="265176"/>
                </a:cubicBezTo>
                <a:cubicBezTo>
                  <a:pt x="519176" y="276149"/>
                  <a:pt x="528524" y="284887"/>
                  <a:pt x="541529" y="291389"/>
                </a:cubicBezTo>
                <a:cubicBezTo>
                  <a:pt x="556972" y="299517"/>
                  <a:pt x="567335" y="308458"/>
                  <a:pt x="572618" y="318212"/>
                </a:cubicBezTo>
                <a:cubicBezTo>
                  <a:pt x="577901" y="327965"/>
                  <a:pt x="580949" y="344628"/>
                  <a:pt x="581762" y="368199"/>
                </a:cubicBezTo>
                <a:cubicBezTo>
                  <a:pt x="581762" y="385268"/>
                  <a:pt x="583591" y="400304"/>
                  <a:pt x="587249" y="413309"/>
                </a:cubicBezTo>
                <a:cubicBezTo>
                  <a:pt x="590906" y="426314"/>
                  <a:pt x="598831" y="447447"/>
                  <a:pt x="611023" y="476708"/>
                </a:cubicBezTo>
                <a:cubicBezTo>
                  <a:pt x="629717" y="522225"/>
                  <a:pt x="644754" y="553111"/>
                  <a:pt x="656133" y="569367"/>
                </a:cubicBezTo>
                <a:lnTo>
                  <a:pt x="673202" y="593751"/>
                </a:lnTo>
                <a:lnTo>
                  <a:pt x="686613" y="581559"/>
                </a:lnTo>
                <a:cubicBezTo>
                  <a:pt x="706933" y="563677"/>
                  <a:pt x="721157" y="544577"/>
                  <a:pt x="729285" y="524257"/>
                </a:cubicBezTo>
                <a:cubicBezTo>
                  <a:pt x="734975" y="509626"/>
                  <a:pt x="740664" y="500685"/>
                  <a:pt x="746354" y="497434"/>
                </a:cubicBezTo>
                <a:cubicBezTo>
                  <a:pt x="752044" y="494183"/>
                  <a:pt x="759765" y="494996"/>
                  <a:pt x="769519" y="499873"/>
                </a:cubicBezTo>
                <a:cubicBezTo>
                  <a:pt x="791464" y="513690"/>
                  <a:pt x="803656" y="535229"/>
                  <a:pt x="806095" y="564490"/>
                </a:cubicBezTo>
                <a:lnTo>
                  <a:pt x="808533" y="593751"/>
                </a:lnTo>
                <a:lnTo>
                  <a:pt x="765861" y="633985"/>
                </a:lnTo>
                <a:cubicBezTo>
                  <a:pt x="738226" y="660807"/>
                  <a:pt x="724408" y="676250"/>
                  <a:pt x="724408" y="680314"/>
                </a:cubicBezTo>
                <a:cubicBezTo>
                  <a:pt x="724408" y="687629"/>
                  <a:pt x="729488" y="701650"/>
                  <a:pt x="739649" y="722377"/>
                </a:cubicBezTo>
                <a:cubicBezTo>
                  <a:pt x="749808" y="743103"/>
                  <a:pt x="760375" y="761594"/>
                  <a:pt x="771348" y="777850"/>
                </a:cubicBezTo>
                <a:cubicBezTo>
                  <a:pt x="782321" y="794106"/>
                  <a:pt x="789026" y="800202"/>
                  <a:pt x="791464" y="796138"/>
                </a:cubicBezTo>
                <a:cubicBezTo>
                  <a:pt x="793903" y="791261"/>
                  <a:pt x="803656" y="801015"/>
                  <a:pt x="820725" y="825399"/>
                </a:cubicBezTo>
                <a:cubicBezTo>
                  <a:pt x="824789" y="832714"/>
                  <a:pt x="829260" y="840436"/>
                  <a:pt x="834136" y="848564"/>
                </a:cubicBezTo>
                <a:cubicBezTo>
                  <a:pt x="843890" y="864007"/>
                  <a:pt x="867055" y="891236"/>
                  <a:pt x="903631" y="930250"/>
                </a:cubicBezTo>
                <a:lnTo>
                  <a:pt x="958495" y="987553"/>
                </a:lnTo>
                <a:lnTo>
                  <a:pt x="958495" y="1026567"/>
                </a:lnTo>
                <a:cubicBezTo>
                  <a:pt x="958495" y="1052577"/>
                  <a:pt x="955650" y="1067613"/>
                  <a:pt x="949960" y="1071677"/>
                </a:cubicBezTo>
                <a:cubicBezTo>
                  <a:pt x="937769" y="1081431"/>
                  <a:pt x="904850" y="1054609"/>
                  <a:pt x="851205" y="991210"/>
                </a:cubicBezTo>
                <a:cubicBezTo>
                  <a:pt x="817068" y="950570"/>
                  <a:pt x="795122" y="924967"/>
                  <a:pt x="785369" y="914401"/>
                </a:cubicBezTo>
                <a:lnTo>
                  <a:pt x="771957" y="898551"/>
                </a:lnTo>
                <a:lnTo>
                  <a:pt x="760985" y="909524"/>
                </a:lnTo>
                <a:cubicBezTo>
                  <a:pt x="756108" y="915213"/>
                  <a:pt x="749605" y="918465"/>
                  <a:pt x="741477" y="919277"/>
                </a:cubicBezTo>
                <a:cubicBezTo>
                  <a:pt x="733349" y="920090"/>
                  <a:pt x="712216" y="920090"/>
                  <a:pt x="678079" y="919277"/>
                </a:cubicBezTo>
                <a:cubicBezTo>
                  <a:pt x="646380" y="919277"/>
                  <a:pt x="625450" y="919684"/>
                  <a:pt x="615290" y="920497"/>
                </a:cubicBezTo>
                <a:cubicBezTo>
                  <a:pt x="605130" y="921309"/>
                  <a:pt x="595173" y="924154"/>
                  <a:pt x="585420" y="929031"/>
                </a:cubicBezTo>
                <a:cubicBezTo>
                  <a:pt x="571602" y="935533"/>
                  <a:pt x="564693" y="940817"/>
                  <a:pt x="564693" y="944881"/>
                </a:cubicBezTo>
                <a:cubicBezTo>
                  <a:pt x="564693" y="949757"/>
                  <a:pt x="582981" y="961137"/>
                  <a:pt x="619557" y="979018"/>
                </a:cubicBezTo>
                <a:cubicBezTo>
                  <a:pt x="656133" y="996900"/>
                  <a:pt x="685394" y="1008279"/>
                  <a:pt x="707340" y="1013156"/>
                </a:cubicBezTo>
                <a:cubicBezTo>
                  <a:pt x="731724" y="1019658"/>
                  <a:pt x="748386" y="1025348"/>
                  <a:pt x="757327" y="1030225"/>
                </a:cubicBezTo>
                <a:cubicBezTo>
                  <a:pt x="766268" y="1035101"/>
                  <a:pt x="772567" y="1042010"/>
                  <a:pt x="776224" y="1050951"/>
                </a:cubicBezTo>
                <a:cubicBezTo>
                  <a:pt x="779882" y="1059892"/>
                  <a:pt x="778459" y="1072084"/>
                  <a:pt x="771957" y="1087527"/>
                </a:cubicBezTo>
                <a:cubicBezTo>
                  <a:pt x="761391" y="1111911"/>
                  <a:pt x="746760" y="1126541"/>
                  <a:pt x="728066" y="1131418"/>
                </a:cubicBezTo>
                <a:cubicBezTo>
                  <a:pt x="718313" y="1133044"/>
                  <a:pt x="706120" y="1139140"/>
                  <a:pt x="691490" y="1149706"/>
                </a:cubicBezTo>
                <a:cubicBezTo>
                  <a:pt x="673608" y="1161085"/>
                  <a:pt x="658368" y="1168604"/>
                  <a:pt x="645770" y="1172261"/>
                </a:cubicBezTo>
                <a:cubicBezTo>
                  <a:pt x="633172" y="1175919"/>
                  <a:pt x="610616" y="1178561"/>
                  <a:pt x="578104" y="1180186"/>
                </a:cubicBezTo>
                <a:cubicBezTo>
                  <a:pt x="519583" y="1182625"/>
                  <a:pt x="461874" y="1174090"/>
                  <a:pt x="404978" y="1154583"/>
                </a:cubicBezTo>
                <a:cubicBezTo>
                  <a:pt x="348082" y="1135076"/>
                  <a:pt x="306223" y="1109879"/>
                  <a:pt x="279401" y="1078993"/>
                </a:cubicBezTo>
                <a:cubicBezTo>
                  <a:pt x="268021" y="1065988"/>
                  <a:pt x="259690" y="1060908"/>
                  <a:pt x="254407" y="1063753"/>
                </a:cubicBezTo>
                <a:cubicBezTo>
                  <a:pt x="249124" y="1066597"/>
                  <a:pt x="243231" y="1078993"/>
                  <a:pt x="236728" y="1100938"/>
                </a:cubicBezTo>
                <a:cubicBezTo>
                  <a:pt x="231039" y="1122884"/>
                  <a:pt x="226365" y="1136498"/>
                  <a:pt x="222708" y="1141781"/>
                </a:cubicBezTo>
                <a:cubicBezTo>
                  <a:pt x="219050" y="1147065"/>
                  <a:pt x="211938" y="1150519"/>
                  <a:pt x="201372" y="1152145"/>
                </a:cubicBezTo>
                <a:cubicBezTo>
                  <a:pt x="182677" y="1156209"/>
                  <a:pt x="168656" y="1152551"/>
                  <a:pt x="159309" y="1141172"/>
                </a:cubicBezTo>
                <a:cubicBezTo>
                  <a:pt x="149962" y="1129793"/>
                  <a:pt x="145289" y="1111505"/>
                  <a:pt x="145289" y="1086308"/>
                </a:cubicBezTo>
                <a:cubicBezTo>
                  <a:pt x="145289" y="1068426"/>
                  <a:pt x="150572" y="1046684"/>
                  <a:pt x="161138" y="1021081"/>
                </a:cubicBezTo>
                <a:cubicBezTo>
                  <a:pt x="171704" y="995477"/>
                  <a:pt x="183084" y="976173"/>
                  <a:pt x="195276" y="963169"/>
                </a:cubicBezTo>
                <a:cubicBezTo>
                  <a:pt x="206655" y="950977"/>
                  <a:pt x="220879" y="939801"/>
                  <a:pt x="237948" y="929641"/>
                </a:cubicBezTo>
                <a:cubicBezTo>
                  <a:pt x="255017" y="919481"/>
                  <a:pt x="269647" y="912775"/>
                  <a:pt x="281839" y="909524"/>
                </a:cubicBezTo>
                <a:cubicBezTo>
                  <a:pt x="288341" y="907898"/>
                  <a:pt x="299517" y="902209"/>
                  <a:pt x="315367" y="892455"/>
                </a:cubicBezTo>
                <a:cubicBezTo>
                  <a:pt x="331216" y="882701"/>
                  <a:pt x="345440" y="872745"/>
                  <a:pt x="358039" y="862585"/>
                </a:cubicBezTo>
                <a:cubicBezTo>
                  <a:pt x="370637" y="852425"/>
                  <a:pt x="375717" y="846532"/>
                  <a:pt x="373279" y="844906"/>
                </a:cubicBezTo>
                <a:cubicBezTo>
                  <a:pt x="372466" y="843281"/>
                  <a:pt x="363119" y="846125"/>
                  <a:pt x="345237" y="853441"/>
                </a:cubicBezTo>
                <a:cubicBezTo>
                  <a:pt x="331420" y="858317"/>
                  <a:pt x="323088" y="860756"/>
                  <a:pt x="320244" y="860756"/>
                </a:cubicBezTo>
                <a:cubicBezTo>
                  <a:pt x="317399" y="860756"/>
                  <a:pt x="313132" y="858317"/>
                  <a:pt x="307442" y="853441"/>
                </a:cubicBezTo>
                <a:cubicBezTo>
                  <a:pt x="300127" y="846125"/>
                  <a:pt x="296469" y="832511"/>
                  <a:pt x="296469" y="812597"/>
                </a:cubicBezTo>
                <a:cubicBezTo>
                  <a:pt x="296469" y="792684"/>
                  <a:pt x="300533" y="775818"/>
                  <a:pt x="308661" y="762001"/>
                </a:cubicBezTo>
                <a:cubicBezTo>
                  <a:pt x="315976" y="747370"/>
                  <a:pt x="325120" y="734772"/>
                  <a:pt x="336093" y="724205"/>
                </a:cubicBezTo>
                <a:cubicBezTo>
                  <a:pt x="347066" y="713639"/>
                  <a:pt x="357023" y="707543"/>
                  <a:pt x="365964" y="705917"/>
                </a:cubicBezTo>
                <a:cubicBezTo>
                  <a:pt x="373279" y="704292"/>
                  <a:pt x="390551" y="691084"/>
                  <a:pt x="417780" y="666293"/>
                </a:cubicBezTo>
                <a:cubicBezTo>
                  <a:pt x="445009" y="641503"/>
                  <a:pt x="458623" y="626669"/>
                  <a:pt x="458623" y="621793"/>
                </a:cubicBezTo>
                <a:cubicBezTo>
                  <a:pt x="458623" y="616916"/>
                  <a:pt x="452933" y="616103"/>
                  <a:pt x="441554" y="619354"/>
                </a:cubicBezTo>
                <a:cubicBezTo>
                  <a:pt x="430988" y="621793"/>
                  <a:pt x="420828" y="625247"/>
                  <a:pt x="411074" y="629717"/>
                </a:cubicBezTo>
                <a:cubicBezTo>
                  <a:pt x="401320" y="634188"/>
                  <a:pt x="396444" y="637642"/>
                  <a:pt x="396444" y="640081"/>
                </a:cubicBezTo>
                <a:cubicBezTo>
                  <a:pt x="396444" y="642519"/>
                  <a:pt x="384658" y="651053"/>
                  <a:pt x="361087" y="665684"/>
                </a:cubicBezTo>
                <a:cubicBezTo>
                  <a:pt x="337516" y="681127"/>
                  <a:pt x="321463" y="693116"/>
                  <a:pt x="312928" y="701650"/>
                </a:cubicBezTo>
                <a:cubicBezTo>
                  <a:pt x="304394" y="710185"/>
                  <a:pt x="296469" y="722173"/>
                  <a:pt x="289154" y="737617"/>
                </a:cubicBezTo>
                <a:cubicBezTo>
                  <a:pt x="281026" y="756311"/>
                  <a:pt x="271273" y="773380"/>
                  <a:pt x="259893" y="788823"/>
                </a:cubicBezTo>
                <a:cubicBezTo>
                  <a:pt x="253391" y="797764"/>
                  <a:pt x="248514" y="803453"/>
                  <a:pt x="245263" y="805892"/>
                </a:cubicBezTo>
                <a:cubicBezTo>
                  <a:pt x="242012" y="808330"/>
                  <a:pt x="238354" y="808330"/>
                  <a:pt x="234290" y="805892"/>
                </a:cubicBezTo>
                <a:cubicBezTo>
                  <a:pt x="223724" y="800202"/>
                  <a:pt x="215189" y="785775"/>
                  <a:pt x="208687" y="762610"/>
                </a:cubicBezTo>
                <a:cubicBezTo>
                  <a:pt x="202184" y="739445"/>
                  <a:pt x="200559" y="718922"/>
                  <a:pt x="203810" y="701041"/>
                </a:cubicBezTo>
                <a:cubicBezTo>
                  <a:pt x="207061" y="686410"/>
                  <a:pt x="208687" y="677876"/>
                  <a:pt x="208687" y="675437"/>
                </a:cubicBezTo>
                <a:cubicBezTo>
                  <a:pt x="208687" y="672999"/>
                  <a:pt x="222708" y="653085"/>
                  <a:pt x="250749" y="615697"/>
                </a:cubicBezTo>
                <a:cubicBezTo>
                  <a:pt x="278791" y="578308"/>
                  <a:pt x="300533" y="550266"/>
                  <a:pt x="315976" y="531572"/>
                </a:cubicBezTo>
                <a:cubicBezTo>
                  <a:pt x="334671" y="509626"/>
                  <a:pt x="344018" y="497434"/>
                  <a:pt x="344018" y="494996"/>
                </a:cubicBezTo>
                <a:cubicBezTo>
                  <a:pt x="344018" y="494183"/>
                  <a:pt x="342596" y="493980"/>
                  <a:pt x="339751" y="494386"/>
                </a:cubicBezTo>
                <a:cubicBezTo>
                  <a:pt x="336906" y="494793"/>
                  <a:pt x="333248" y="495605"/>
                  <a:pt x="328778" y="496825"/>
                </a:cubicBezTo>
                <a:cubicBezTo>
                  <a:pt x="324308" y="498044"/>
                  <a:pt x="319228" y="499873"/>
                  <a:pt x="313538" y="502311"/>
                </a:cubicBezTo>
                <a:cubicBezTo>
                  <a:pt x="292405" y="511252"/>
                  <a:pt x="273101" y="517348"/>
                  <a:pt x="255626" y="520599"/>
                </a:cubicBezTo>
                <a:cubicBezTo>
                  <a:pt x="238151" y="523850"/>
                  <a:pt x="226568" y="527101"/>
                  <a:pt x="220879" y="530353"/>
                </a:cubicBezTo>
                <a:cubicBezTo>
                  <a:pt x="211938" y="534417"/>
                  <a:pt x="188773" y="605537"/>
                  <a:pt x="151384" y="743713"/>
                </a:cubicBezTo>
                <a:cubicBezTo>
                  <a:pt x="136754" y="798170"/>
                  <a:pt x="114808" y="853847"/>
                  <a:pt x="85548" y="910743"/>
                </a:cubicBezTo>
                <a:cubicBezTo>
                  <a:pt x="74981" y="931063"/>
                  <a:pt x="66853" y="945084"/>
                  <a:pt x="61164" y="952805"/>
                </a:cubicBezTo>
                <a:cubicBezTo>
                  <a:pt x="55474" y="960527"/>
                  <a:pt x="48159" y="966826"/>
                  <a:pt x="39218" y="971703"/>
                </a:cubicBezTo>
                <a:lnTo>
                  <a:pt x="18492" y="983895"/>
                </a:lnTo>
                <a:lnTo>
                  <a:pt x="9957" y="972922"/>
                </a:lnTo>
                <a:cubicBezTo>
                  <a:pt x="-1422" y="958292"/>
                  <a:pt x="-3048" y="912369"/>
                  <a:pt x="5080" y="835153"/>
                </a:cubicBezTo>
                <a:cubicBezTo>
                  <a:pt x="7519" y="814833"/>
                  <a:pt x="16460" y="781711"/>
                  <a:pt x="31903" y="735788"/>
                </a:cubicBezTo>
                <a:cubicBezTo>
                  <a:pt x="47346" y="689865"/>
                  <a:pt x="59538" y="659994"/>
                  <a:pt x="68479" y="646177"/>
                </a:cubicBezTo>
                <a:cubicBezTo>
                  <a:pt x="75794" y="633172"/>
                  <a:pt x="78639" y="633985"/>
                  <a:pt x="77013" y="648615"/>
                </a:cubicBezTo>
                <a:cubicBezTo>
                  <a:pt x="76200" y="658369"/>
                  <a:pt x="72543" y="674218"/>
                  <a:pt x="66040" y="696164"/>
                </a:cubicBezTo>
                <a:cubicBezTo>
                  <a:pt x="61164" y="713233"/>
                  <a:pt x="57100" y="729692"/>
                  <a:pt x="53848" y="745541"/>
                </a:cubicBezTo>
                <a:cubicBezTo>
                  <a:pt x="50597" y="761391"/>
                  <a:pt x="48769" y="773583"/>
                  <a:pt x="48362" y="782117"/>
                </a:cubicBezTo>
                <a:cubicBezTo>
                  <a:pt x="47956" y="790652"/>
                  <a:pt x="48972" y="795325"/>
                  <a:pt x="51410" y="796138"/>
                </a:cubicBezTo>
                <a:cubicBezTo>
                  <a:pt x="59538" y="796138"/>
                  <a:pt x="68885" y="781101"/>
                  <a:pt x="79452" y="751028"/>
                </a:cubicBezTo>
                <a:cubicBezTo>
                  <a:pt x="86767" y="729082"/>
                  <a:pt x="98959" y="687426"/>
                  <a:pt x="116028" y="626060"/>
                </a:cubicBezTo>
                <a:cubicBezTo>
                  <a:pt x="133096" y="564693"/>
                  <a:pt x="141631" y="531165"/>
                  <a:pt x="141631" y="525476"/>
                </a:cubicBezTo>
                <a:cubicBezTo>
                  <a:pt x="141631" y="518973"/>
                  <a:pt x="137973" y="513690"/>
                  <a:pt x="130658" y="509626"/>
                </a:cubicBezTo>
                <a:cubicBezTo>
                  <a:pt x="126594" y="507188"/>
                  <a:pt x="123546" y="506578"/>
                  <a:pt x="121514" y="507797"/>
                </a:cubicBezTo>
                <a:cubicBezTo>
                  <a:pt x="119482" y="509017"/>
                  <a:pt x="117247" y="512471"/>
                  <a:pt x="114808" y="518161"/>
                </a:cubicBezTo>
                <a:cubicBezTo>
                  <a:pt x="111557" y="527101"/>
                  <a:pt x="109932" y="536652"/>
                  <a:pt x="109932" y="546812"/>
                </a:cubicBezTo>
                <a:cubicBezTo>
                  <a:pt x="109932" y="556972"/>
                  <a:pt x="107493" y="562052"/>
                  <a:pt x="102617" y="562052"/>
                </a:cubicBezTo>
                <a:cubicBezTo>
                  <a:pt x="96927" y="562052"/>
                  <a:pt x="92660" y="547625"/>
                  <a:pt x="89815" y="518770"/>
                </a:cubicBezTo>
                <a:cubicBezTo>
                  <a:pt x="86970" y="489916"/>
                  <a:pt x="87986" y="471831"/>
                  <a:pt x="92863" y="464516"/>
                </a:cubicBezTo>
                <a:cubicBezTo>
                  <a:pt x="96114" y="458826"/>
                  <a:pt x="99772" y="454965"/>
                  <a:pt x="103836" y="452933"/>
                </a:cubicBezTo>
                <a:cubicBezTo>
                  <a:pt x="107900" y="450901"/>
                  <a:pt x="117247" y="448260"/>
                  <a:pt x="131877" y="445009"/>
                </a:cubicBezTo>
                <a:cubicBezTo>
                  <a:pt x="141631" y="443383"/>
                  <a:pt x="147727" y="436881"/>
                  <a:pt x="150165" y="425501"/>
                </a:cubicBezTo>
                <a:cubicBezTo>
                  <a:pt x="153417" y="414122"/>
                  <a:pt x="153620" y="388316"/>
                  <a:pt x="150775" y="348082"/>
                </a:cubicBezTo>
                <a:cubicBezTo>
                  <a:pt x="147930" y="307848"/>
                  <a:pt x="144069" y="280823"/>
                  <a:pt x="139192" y="267005"/>
                </a:cubicBezTo>
                <a:cubicBezTo>
                  <a:pt x="135128" y="255626"/>
                  <a:pt x="133503" y="245669"/>
                  <a:pt x="134316" y="237135"/>
                </a:cubicBezTo>
                <a:cubicBezTo>
                  <a:pt x="135128" y="228600"/>
                  <a:pt x="138380" y="224333"/>
                  <a:pt x="144069" y="224333"/>
                </a:cubicBezTo>
                <a:cubicBezTo>
                  <a:pt x="148133" y="224333"/>
                  <a:pt x="157277" y="232258"/>
                  <a:pt x="171501" y="248108"/>
                </a:cubicBezTo>
                <a:cubicBezTo>
                  <a:pt x="185725" y="263957"/>
                  <a:pt x="192837" y="273914"/>
                  <a:pt x="192837" y="277978"/>
                </a:cubicBezTo>
                <a:cubicBezTo>
                  <a:pt x="192837" y="282042"/>
                  <a:pt x="198324" y="295250"/>
                  <a:pt x="209297" y="317602"/>
                </a:cubicBezTo>
                <a:cubicBezTo>
                  <a:pt x="220269" y="339954"/>
                  <a:pt x="226568" y="359664"/>
                  <a:pt x="228194" y="376733"/>
                </a:cubicBezTo>
                <a:cubicBezTo>
                  <a:pt x="229820" y="388925"/>
                  <a:pt x="231445" y="396037"/>
                  <a:pt x="233071" y="398069"/>
                </a:cubicBezTo>
                <a:cubicBezTo>
                  <a:pt x="234696" y="400101"/>
                  <a:pt x="239573" y="400304"/>
                  <a:pt x="247701" y="398679"/>
                </a:cubicBezTo>
                <a:cubicBezTo>
                  <a:pt x="259080" y="397053"/>
                  <a:pt x="296266" y="381813"/>
                  <a:pt x="359258" y="352959"/>
                </a:cubicBezTo>
                <a:cubicBezTo>
                  <a:pt x="422250" y="324104"/>
                  <a:pt x="454559" y="307645"/>
                  <a:pt x="456185" y="303581"/>
                </a:cubicBezTo>
                <a:cubicBezTo>
                  <a:pt x="457810" y="298704"/>
                  <a:pt x="454965" y="289357"/>
                  <a:pt x="447650" y="275540"/>
                </a:cubicBezTo>
                <a:cubicBezTo>
                  <a:pt x="442773" y="265786"/>
                  <a:pt x="438912" y="259893"/>
                  <a:pt x="436068" y="257861"/>
                </a:cubicBezTo>
                <a:cubicBezTo>
                  <a:pt x="433223" y="255829"/>
                  <a:pt x="428143" y="255220"/>
                  <a:pt x="420828" y="256032"/>
                </a:cubicBezTo>
                <a:cubicBezTo>
                  <a:pt x="409448" y="258471"/>
                  <a:pt x="379984" y="271272"/>
                  <a:pt x="332436" y="294437"/>
                </a:cubicBezTo>
                <a:cubicBezTo>
                  <a:pt x="284887" y="317602"/>
                  <a:pt x="257048" y="327965"/>
                  <a:pt x="248920" y="325527"/>
                </a:cubicBezTo>
                <a:cubicBezTo>
                  <a:pt x="240792" y="323901"/>
                  <a:pt x="233681" y="319024"/>
                  <a:pt x="227584" y="310896"/>
                </a:cubicBezTo>
                <a:cubicBezTo>
                  <a:pt x="221488" y="302768"/>
                  <a:pt x="219660" y="295860"/>
                  <a:pt x="222098" y="290170"/>
                </a:cubicBezTo>
                <a:cubicBezTo>
                  <a:pt x="223724" y="285293"/>
                  <a:pt x="244450" y="271272"/>
                  <a:pt x="284277" y="248108"/>
                </a:cubicBezTo>
                <a:cubicBezTo>
                  <a:pt x="324104" y="224943"/>
                  <a:pt x="357023" y="207671"/>
                  <a:pt x="383032" y="196292"/>
                </a:cubicBezTo>
                <a:cubicBezTo>
                  <a:pt x="404165" y="187351"/>
                  <a:pt x="415138" y="180442"/>
                  <a:pt x="415951" y="175565"/>
                </a:cubicBezTo>
                <a:cubicBezTo>
                  <a:pt x="416764" y="170688"/>
                  <a:pt x="413512" y="158496"/>
                  <a:pt x="406197" y="138989"/>
                </a:cubicBezTo>
                <a:cubicBezTo>
                  <a:pt x="398882" y="119482"/>
                  <a:pt x="388316" y="104445"/>
                  <a:pt x="374498" y="93879"/>
                </a:cubicBezTo>
                <a:cubicBezTo>
                  <a:pt x="360680" y="82500"/>
                  <a:pt x="350520" y="70104"/>
                  <a:pt x="344018" y="56693"/>
                </a:cubicBezTo>
                <a:cubicBezTo>
                  <a:pt x="337516" y="43282"/>
                  <a:pt x="336093" y="31903"/>
                  <a:pt x="339751" y="22556"/>
                </a:cubicBezTo>
                <a:cubicBezTo>
                  <a:pt x="343409" y="13208"/>
                  <a:pt x="347269" y="7112"/>
                  <a:pt x="351333" y="4268"/>
                </a:cubicBezTo>
                <a:cubicBezTo>
                  <a:pt x="355397" y="1423"/>
                  <a:pt x="365557" y="0"/>
                  <a:pt x="381813"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9600" dirty="0">
              <a:solidFill>
                <a:schemeClr val="accent1"/>
              </a:solidFill>
              <a:latin typeface="李旭科书法" panose="02000603000000000000" pitchFamily="2" charset="-122"/>
              <a:ea typeface="李旭科书法" panose="02000603000000000000" pitchFamily="2" charset="-122"/>
            </a:endParaRPr>
          </a:p>
        </p:txBody>
      </p:sp>
    </p:spTree>
    <p:extLst>
      <p:ext uri="{BB962C8B-B14F-4D97-AF65-F5344CB8AC3E}">
        <p14:creationId xmlns:p14="http://schemas.microsoft.com/office/powerpoint/2010/main" val="19762130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800" decel="100000"/>
                                        <p:tgtEl>
                                          <p:spTgt spid="14"/>
                                        </p:tgtEl>
                                      </p:cBhvr>
                                    </p:animEffect>
                                    <p:anim calcmode="lin" valueType="num">
                                      <p:cBhvr>
                                        <p:cTn id="8" dur="800" decel="100000" fill="hold"/>
                                        <p:tgtEl>
                                          <p:spTgt spid="14"/>
                                        </p:tgtEl>
                                        <p:attrNameLst>
                                          <p:attrName>style.rotation</p:attrName>
                                        </p:attrNameLst>
                                      </p:cBhvr>
                                      <p:tavLst>
                                        <p:tav tm="0">
                                          <p:val>
                                            <p:fltVal val="-90"/>
                                          </p:val>
                                        </p:tav>
                                        <p:tav tm="100000">
                                          <p:val>
                                            <p:fltVal val="0"/>
                                          </p:val>
                                        </p:tav>
                                      </p:tavLst>
                                    </p:anim>
                                    <p:anim calcmode="lin" valueType="num">
                                      <p:cBhvr>
                                        <p:cTn id="9" dur="800" decel="100000" fill="hold"/>
                                        <p:tgtEl>
                                          <p:spTgt spid="14"/>
                                        </p:tgtEl>
                                        <p:attrNameLst>
                                          <p:attrName>ppt_x</p:attrName>
                                        </p:attrNameLst>
                                      </p:cBhvr>
                                      <p:tavLst>
                                        <p:tav tm="0">
                                          <p:val>
                                            <p:strVal val="#ppt_x+0.4"/>
                                          </p:val>
                                        </p:tav>
                                        <p:tav tm="100000">
                                          <p:val>
                                            <p:strVal val="#ppt_x-0.05"/>
                                          </p:val>
                                        </p:tav>
                                      </p:tavLst>
                                    </p:anim>
                                    <p:anim calcmode="lin" valueType="num">
                                      <p:cBhvr>
                                        <p:cTn id="10" dur="800" decel="100000" fill="hold"/>
                                        <p:tgtEl>
                                          <p:spTgt spid="1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4"/>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53" presetClass="entr" presetSubtype="528" fill="hold" grpId="0" nodeType="afterEffect">
                                  <p:stCondLst>
                                    <p:cond delay="0"/>
                                  </p:stCondLst>
                                  <p:iterate type="lt">
                                    <p:tmPct val="12000"/>
                                  </p:iterate>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anim calcmode="lin" valueType="num">
                                      <p:cBhvr>
                                        <p:cTn id="19" dur="500" fill="hold"/>
                                        <p:tgtEl>
                                          <p:spTgt spid="2"/>
                                        </p:tgtEl>
                                        <p:attrNameLst>
                                          <p:attrName>ppt_x</p:attrName>
                                        </p:attrNameLst>
                                      </p:cBhvr>
                                      <p:tavLst>
                                        <p:tav tm="0">
                                          <p:val>
                                            <p:fltVal val="0.5"/>
                                          </p:val>
                                        </p:tav>
                                        <p:tav tm="100000">
                                          <p:val>
                                            <p:strVal val="#ppt_x"/>
                                          </p:val>
                                        </p:tav>
                                      </p:tavLst>
                                    </p:anim>
                                    <p:anim calcmode="lin" valueType="num">
                                      <p:cBhvr>
                                        <p:cTn id="20" dur="500" fill="hold"/>
                                        <p:tgtEl>
                                          <p:spTgt spid="2"/>
                                        </p:tgtEl>
                                        <p:attrNameLst>
                                          <p:attrName>ppt_y</p:attrName>
                                        </p:attrNameLst>
                                      </p:cBhvr>
                                      <p:tavLst>
                                        <p:tav tm="0">
                                          <p:val>
                                            <p:fltVal val="0.5"/>
                                          </p:val>
                                        </p:tav>
                                        <p:tav tm="100000">
                                          <p:val>
                                            <p:strVal val="#ppt_y"/>
                                          </p:val>
                                        </p:tav>
                                      </p:tavLst>
                                    </p:anim>
                                  </p:childTnLst>
                                </p:cTn>
                              </p:par>
                            </p:childTnLst>
                          </p:cTn>
                        </p:par>
                        <p:par>
                          <p:cTn id="21" fill="hold">
                            <p:stCondLst>
                              <p:cond delay="1860"/>
                            </p:stCondLst>
                            <p:childTnLst>
                              <p:par>
                                <p:cTn id="22" presetID="12" presetClass="entr" presetSubtype="2"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p:tgtEl>
                                          <p:spTgt spid="4"/>
                                        </p:tgtEl>
                                        <p:attrNameLst>
                                          <p:attrName>ppt_x</p:attrName>
                                        </p:attrNameLst>
                                      </p:cBhvr>
                                      <p:tavLst>
                                        <p:tav tm="0">
                                          <p:val>
                                            <p:strVal val="#ppt_x+#ppt_w*1.125000"/>
                                          </p:val>
                                        </p:tav>
                                        <p:tav tm="100000">
                                          <p:val>
                                            <p:strVal val="#ppt_x"/>
                                          </p:val>
                                        </p:tav>
                                      </p:tavLst>
                                    </p:anim>
                                    <p:animEffect transition="in" filter="wipe(left)">
                                      <p:cBhvr>
                                        <p:cTn id="25" dur="500"/>
                                        <p:tgtEl>
                                          <p:spTgt spid="4"/>
                                        </p:tgtEl>
                                      </p:cBhvr>
                                    </p:animEffect>
                                  </p:childTnLst>
                                </p:cTn>
                              </p:par>
                              <p:par>
                                <p:cTn id="26" presetID="12" presetClass="entr" presetSubtype="8" fill="hold" grpId="0" nodeType="with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p:tgtEl>
                                          <p:spTgt spid="3"/>
                                        </p:tgtEl>
                                        <p:attrNameLst>
                                          <p:attrName>ppt_x</p:attrName>
                                        </p:attrNameLst>
                                      </p:cBhvr>
                                      <p:tavLst>
                                        <p:tav tm="0">
                                          <p:val>
                                            <p:strVal val="#ppt_x-#ppt_w*1.125000"/>
                                          </p:val>
                                        </p:tav>
                                        <p:tav tm="100000">
                                          <p:val>
                                            <p:strVal val="#ppt_x"/>
                                          </p:val>
                                        </p:tav>
                                      </p:tavLst>
                                    </p:anim>
                                    <p:animEffect transition="in" filter="wipe(right)">
                                      <p:cBhvr>
                                        <p:cTn id="2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4"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09249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963652" y="2852936"/>
            <a:ext cx="6264696" cy="1938992"/>
          </a:xfrm>
          <a:prstGeom prst="rect">
            <a:avLst/>
          </a:prstGeom>
          <a:noFill/>
        </p:spPr>
        <p:txBody>
          <a:bodyPr wrap="square" rtlCol="0">
            <a:spAutoFit/>
          </a:bodyPr>
          <a:lstStyle/>
          <a:p>
            <a:pPr algn="ctr"/>
            <a:r>
              <a:rPr lang="zh-CN" altLang="en-US" sz="6000" b="1" dirty="0">
                <a:gradFill>
                  <a:gsLst>
                    <a:gs pos="89000">
                      <a:schemeClr val="accent1">
                        <a:lumMod val="75000"/>
                      </a:schemeClr>
                    </a:gs>
                    <a:gs pos="63000">
                      <a:schemeClr val="accent1"/>
                    </a:gs>
                    <a:gs pos="45000">
                      <a:schemeClr val="accent1"/>
                    </a:gs>
                    <a:gs pos="17000">
                      <a:schemeClr val="accent1">
                        <a:lumMod val="75000"/>
                      </a:schemeClr>
                    </a:gs>
                  </a:gsLst>
                  <a:lin ang="4800000" scaled="0"/>
                </a:gradFill>
                <a:latin typeface="+mn-ea"/>
                <a:cs typeface="+mn-ea"/>
              </a:rPr>
              <a:t>过去五年的工作和历史性变革</a:t>
            </a:r>
          </a:p>
        </p:txBody>
      </p:sp>
      <p:grpSp>
        <p:nvGrpSpPr>
          <p:cNvPr id="5" name="组合 4"/>
          <p:cNvGrpSpPr>
            <a:grpSpLocks noChangeAspect="1"/>
          </p:cNvGrpSpPr>
          <p:nvPr/>
        </p:nvGrpSpPr>
        <p:grpSpPr>
          <a:xfrm>
            <a:off x="4924529" y="2101818"/>
            <a:ext cx="2330985" cy="558000"/>
            <a:chOff x="5021181" y="714277"/>
            <a:chExt cx="2185697" cy="523220"/>
          </a:xfrm>
        </p:grpSpPr>
        <p:sp>
          <p:nvSpPr>
            <p:cNvPr id="6" name="椭圆 5"/>
            <p:cNvSpPr/>
            <p:nvPr/>
          </p:nvSpPr>
          <p:spPr>
            <a:xfrm>
              <a:off x="5021181" y="714277"/>
              <a:ext cx="523220" cy="5232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575340" y="714277"/>
              <a:ext cx="523220" cy="5232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6129499" y="714277"/>
              <a:ext cx="523220" cy="5232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6683658" y="714277"/>
              <a:ext cx="523220" cy="5232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p:cNvSpPr txBox="1"/>
          <p:nvPr/>
        </p:nvSpPr>
        <p:spPr>
          <a:xfrm>
            <a:off x="4934265" y="2119208"/>
            <a:ext cx="2323471" cy="523220"/>
          </a:xfrm>
          <a:prstGeom prst="rect">
            <a:avLst/>
          </a:prstGeom>
          <a:noFill/>
        </p:spPr>
        <p:txBody>
          <a:bodyPr wrap="square" rtlCol="0" anchor="ctr">
            <a:spAutoFit/>
          </a:bodyPr>
          <a:lstStyle>
            <a:defPPr>
              <a:defRPr lang="zh-CN"/>
            </a:defPPr>
            <a:lvl1pPr>
              <a:defRPr sz="4400" b="1" spc="600">
                <a:gradFill>
                  <a:gsLst>
                    <a:gs pos="53000">
                      <a:srgbClr val="FFC000"/>
                    </a:gs>
                    <a:gs pos="86000">
                      <a:srgbClr val="FFF1C6"/>
                    </a:gs>
                    <a:gs pos="15000">
                      <a:schemeClr val="bg1"/>
                    </a:gs>
                  </a:gsLst>
                  <a:lin ang="5400000" scaled="0"/>
                </a:gradFill>
                <a:latin typeface="方正大标宋简体" panose="03000509000000000000" pitchFamily="65" charset="-122"/>
                <a:ea typeface="方正大标宋简体" panose="03000509000000000000" pitchFamily="65" charset="-122"/>
              </a:defRPr>
            </a:lvl1pPr>
          </a:lstStyle>
          <a:p>
            <a:pPr algn="dist"/>
            <a:r>
              <a:rPr lang="zh-CN" altLang="en-US" sz="2800" spc="0" dirty="0">
                <a:solidFill>
                  <a:schemeClr val="bg1"/>
                </a:solidFill>
                <a:latin typeface="+mn-lt"/>
                <a:ea typeface="+mn-ea"/>
                <a:cs typeface="+mn-ea"/>
                <a:sym typeface="+mn-lt"/>
              </a:rPr>
              <a:t>第一部分</a:t>
            </a:r>
          </a:p>
        </p:txBody>
      </p:sp>
      <p:sp>
        <p:nvSpPr>
          <p:cNvPr id="11" name="文本框 10"/>
          <p:cNvSpPr txBox="1"/>
          <p:nvPr/>
        </p:nvSpPr>
        <p:spPr>
          <a:xfrm>
            <a:off x="4964920" y="4876476"/>
            <a:ext cx="2262159" cy="424732"/>
          </a:xfrm>
          <a:prstGeom prst="rect">
            <a:avLst/>
          </a:prstGeom>
          <a:noFill/>
        </p:spPr>
        <p:txBody>
          <a:bodyPr wrap="none" rtlCol="0">
            <a:spAutoFit/>
          </a:bodyPr>
          <a:lstStyle/>
          <a:p>
            <a:pPr algn="ctr">
              <a:lnSpc>
                <a:spcPct val="120000"/>
              </a:lnSpc>
            </a:pPr>
            <a:r>
              <a:rPr lang="zh-CN" altLang="en-US" dirty="0" smtClean="0">
                <a:solidFill>
                  <a:schemeClr val="tx1">
                    <a:lumMod val="65000"/>
                    <a:lumOff val="35000"/>
                  </a:schemeClr>
                </a:solidFill>
                <a:latin typeface="+mn-ea"/>
                <a:cs typeface="+mn-ea"/>
                <a:sym typeface="+mn-lt"/>
              </a:rPr>
              <a:t>党的十九大报告解读</a:t>
            </a:r>
            <a:endParaRPr lang="zh-CN" altLang="en-US" dirty="0">
              <a:solidFill>
                <a:schemeClr val="tx1">
                  <a:lumMod val="65000"/>
                  <a:lumOff val="35000"/>
                </a:schemeClr>
              </a:solidFill>
              <a:latin typeface="+mn-ea"/>
              <a:cs typeface="+mn-ea"/>
              <a:sym typeface="+mn-lt"/>
            </a:endParaRPr>
          </a:p>
        </p:txBody>
      </p:sp>
      <p:cxnSp>
        <p:nvCxnSpPr>
          <p:cNvPr id="13" name="直接连接符 12"/>
          <p:cNvCxnSpPr/>
          <p:nvPr/>
        </p:nvCxnSpPr>
        <p:spPr>
          <a:xfrm>
            <a:off x="3908757" y="4833156"/>
            <a:ext cx="4374486"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213627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p:tgtEl>
                                          <p:spTgt spid="5"/>
                                        </p:tgtEl>
                                        <p:attrNameLst>
                                          <p:attrName>ppt_y</p:attrName>
                                        </p:attrNameLst>
                                      </p:cBhvr>
                                      <p:tavLst>
                                        <p:tav tm="0">
                                          <p:val>
                                            <p:strVal val="#ppt_y+#ppt_h*1.125000"/>
                                          </p:val>
                                        </p:tav>
                                        <p:tav tm="100000">
                                          <p:val>
                                            <p:strVal val="#ppt_y"/>
                                          </p:val>
                                        </p:tav>
                                      </p:tavLst>
                                    </p:anim>
                                    <p:animEffect transition="in" filter="wipe(up)">
                                      <p:cBhvr>
                                        <p:cTn id="8" dur="750"/>
                                        <p:tgtEl>
                                          <p:spTgt spid="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p:tgtEl>
                                          <p:spTgt spid="10"/>
                                        </p:tgtEl>
                                        <p:attrNameLst>
                                          <p:attrName>ppt_y</p:attrName>
                                        </p:attrNameLst>
                                      </p:cBhvr>
                                      <p:tavLst>
                                        <p:tav tm="0">
                                          <p:val>
                                            <p:strVal val="#ppt_y+#ppt_h*1.125000"/>
                                          </p:val>
                                        </p:tav>
                                        <p:tav tm="100000">
                                          <p:val>
                                            <p:strVal val="#ppt_y"/>
                                          </p:val>
                                        </p:tav>
                                      </p:tavLst>
                                    </p:anim>
                                    <p:animEffect transition="in" filter="wipe(up)">
                                      <p:cBhvr>
                                        <p:cTn id="12" dur="750"/>
                                        <p:tgtEl>
                                          <p:spTgt spid="10"/>
                                        </p:tgtEl>
                                      </p:cBhvr>
                                    </p:animEffect>
                                  </p:childTnLst>
                                </p:cTn>
                              </p:par>
                            </p:childTnLst>
                          </p:cTn>
                        </p:par>
                        <p:par>
                          <p:cTn id="13" fill="hold">
                            <p:stCondLst>
                              <p:cond delay="750"/>
                            </p:stCondLst>
                            <p:childTnLst>
                              <p:par>
                                <p:cTn id="14" presetID="53" presetClass="entr" presetSubtype="528" fill="hold" grpId="0" nodeType="afterEffect">
                                  <p:stCondLst>
                                    <p:cond delay="0"/>
                                  </p:stCondLst>
                                  <p:iterate type="lt">
                                    <p:tmPct val="5000"/>
                                  </p:iterate>
                                  <p:childTnLst>
                                    <p:set>
                                      <p:cBhvr>
                                        <p:cTn id="15" dur="1" fill="hold">
                                          <p:stCondLst>
                                            <p:cond delay="0"/>
                                          </p:stCondLst>
                                        </p:cTn>
                                        <p:tgtEl>
                                          <p:spTgt spid="2"/>
                                        </p:tgtEl>
                                        <p:attrNameLst>
                                          <p:attrName>style.visibility</p:attrName>
                                        </p:attrNameLst>
                                      </p:cBhvr>
                                      <p:to>
                                        <p:strVal val="visible"/>
                                      </p:to>
                                    </p:set>
                                    <p:anim calcmode="lin" valueType="num">
                                      <p:cBhvr>
                                        <p:cTn id="16" dur="750" fill="hold"/>
                                        <p:tgtEl>
                                          <p:spTgt spid="2"/>
                                        </p:tgtEl>
                                        <p:attrNameLst>
                                          <p:attrName>ppt_w</p:attrName>
                                        </p:attrNameLst>
                                      </p:cBhvr>
                                      <p:tavLst>
                                        <p:tav tm="0">
                                          <p:val>
                                            <p:fltVal val="0"/>
                                          </p:val>
                                        </p:tav>
                                        <p:tav tm="100000">
                                          <p:val>
                                            <p:strVal val="#ppt_w"/>
                                          </p:val>
                                        </p:tav>
                                      </p:tavLst>
                                    </p:anim>
                                    <p:anim calcmode="lin" valueType="num">
                                      <p:cBhvr>
                                        <p:cTn id="17" dur="750" fill="hold"/>
                                        <p:tgtEl>
                                          <p:spTgt spid="2"/>
                                        </p:tgtEl>
                                        <p:attrNameLst>
                                          <p:attrName>ppt_h</p:attrName>
                                        </p:attrNameLst>
                                      </p:cBhvr>
                                      <p:tavLst>
                                        <p:tav tm="0">
                                          <p:val>
                                            <p:fltVal val="0"/>
                                          </p:val>
                                        </p:tav>
                                        <p:tav tm="100000">
                                          <p:val>
                                            <p:strVal val="#ppt_h"/>
                                          </p:val>
                                        </p:tav>
                                      </p:tavLst>
                                    </p:anim>
                                    <p:animEffect transition="in" filter="fade">
                                      <p:cBhvr>
                                        <p:cTn id="18" dur="750"/>
                                        <p:tgtEl>
                                          <p:spTgt spid="2"/>
                                        </p:tgtEl>
                                      </p:cBhvr>
                                    </p:animEffect>
                                    <p:anim calcmode="lin" valueType="num">
                                      <p:cBhvr>
                                        <p:cTn id="19" dur="750" fill="hold"/>
                                        <p:tgtEl>
                                          <p:spTgt spid="2"/>
                                        </p:tgtEl>
                                        <p:attrNameLst>
                                          <p:attrName>ppt_x</p:attrName>
                                        </p:attrNameLst>
                                      </p:cBhvr>
                                      <p:tavLst>
                                        <p:tav tm="0">
                                          <p:val>
                                            <p:fltVal val="0.5"/>
                                          </p:val>
                                        </p:tav>
                                        <p:tav tm="100000">
                                          <p:val>
                                            <p:strVal val="#ppt_x"/>
                                          </p:val>
                                        </p:tav>
                                      </p:tavLst>
                                    </p:anim>
                                    <p:anim calcmode="lin" valueType="num">
                                      <p:cBhvr>
                                        <p:cTn id="20" dur="750" fill="hold"/>
                                        <p:tgtEl>
                                          <p:spTgt spid="2"/>
                                        </p:tgtEl>
                                        <p:attrNameLst>
                                          <p:attrName>ppt_y</p:attrName>
                                        </p:attrNameLst>
                                      </p:cBhvr>
                                      <p:tavLst>
                                        <p:tav tm="0">
                                          <p:val>
                                            <p:fltVal val="0.5"/>
                                          </p:val>
                                        </p:tav>
                                        <p:tav tm="100000">
                                          <p:val>
                                            <p:strVal val="#ppt_y"/>
                                          </p:val>
                                        </p:tav>
                                      </p:tavLst>
                                    </p:anim>
                                  </p:childTnLst>
                                </p:cTn>
                              </p:par>
                            </p:childTnLst>
                          </p:cTn>
                        </p:par>
                        <p:par>
                          <p:cTn id="21" fill="hold">
                            <p:stCondLst>
                              <p:cond delay="1950"/>
                            </p:stCondLst>
                            <p:childTnLst>
                              <p:par>
                                <p:cTn id="22" presetID="10" presetClass="entr" presetSubtype="0"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par>
                          <p:cTn id="25" fill="hold">
                            <p:stCondLst>
                              <p:cond delay="2450"/>
                            </p:stCondLst>
                            <p:childTnLst>
                              <p:par>
                                <p:cTn id="26" presetID="16" presetClass="entr" presetSubtype="37"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arn(outVertical)">
                                      <p:cBhvr>
                                        <p:cTn id="2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632738" y="2389963"/>
            <a:ext cx="8926524" cy="1172629"/>
          </a:xfrm>
          <a:prstGeom prst="rect">
            <a:avLst/>
          </a:prstGeom>
        </p:spPr>
        <p:txBody>
          <a:bodyPr wrap="square">
            <a:spAutoFit/>
          </a:bodyPr>
          <a:lstStyle/>
          <a:p>
            <a:pPr algn="ctr">
              <a:lnSpc>
                <a:spcPct val="130000"/>
              </a:lnSpc>
            </a:pPr>
            <a:r>
              <a:rPr lang="zh-CN" altLang="en-US" dirty="0" smtClean="0">
                <a:solidFill>
                  <a:schemeClr val="tx1">
                    <a:lumMod val="85000"/>
                    <a:lumOff val="15000"/>
                  </a:schemeClr>
                </a:solidFill>
                <a:latin typeface="Microsoft YaHei" panose="020B0503020204020204" pitchFamily="34" charset="-122"/>
                <a:ea typeface="Microsoft YaHei" panose="020B0503020204020204" pitchFamily="34" charset="-122"/>
              </a:rPr>
              <a:t>面对世界经济复苏乏力、局部冲突和动荡频发、全球性问题加剧的外部环境，面对我国经济发展进入新常态等一系列深刻变化，我们坚持稳中求进工作总基调，迎难而上，开拓进取，取得了改革开放和社会主义现代化建设的历史性成就。</a:t>
            </a:r>
            <a:endPar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4" name="矩形 3"/>
          <p:cNvSpPr/>
          <p:nvPr/>
        </p:nvSpPr>
        <p:spPr>
          <a:xfrm>
            <a:off x="2135560" y="1745141"/>
            <a:ext cx="7920880" cy="489534"/>
          </a:xfrm>
          <a:prstGeom prst="rect">
            <a:avLst/>
          </a:prstGeom>
          <a:solidFill>
            <a:schemeClr val="accent1"/>
          </a:solidFill>
          <a:ln>
            <a:noFill/>
          </a:ln>
        </p:spPr>
        <p:txBody>
          <a:bodyPr wrap="square" tIns="90000" bIns="90000">
            <a:spAutoFit/>
          </a:bodyPr>
          <a:lstStyle/>
          <a:p>
            <a:pPr algn="ctr"/>
            <a:r>
              <a:rPr lang="zh-CN" altLang="en-US" sz="2000" b="1" dirty="0">
                <a:solidFill>
                  <a:schemeClr val="bg1"/>
                </a:solidFill>
                <a:latin typeface="Microsoft YaHei" panose="020B0503020204020204" pitchFamily="34" charset="-122"/>
                <a:ea typeface="Microsoft YaHei" panose="020B0503020204020204" pitchFamily="34" charset="-122"/>
              </a:rPr>
              <a:t>十八大以来的五年，是党和国家发展进程中极不平凡的五年。</a:t>
            </a:r>
            <a:endParaRPr lang="en-US" altLang="zh-CN" sz="2000" b="1" dirty="0">
              <a:solidFill>
                <a:schemeClr val="bg1"/>
              </a:solidFill>
              <a:latin typeface="Microsoft YaHei" panose="020B0503020204020204" pitchFamily="34" charset="-122"/>
              <a:ea typeface="Microsoft YaHei" panose="020B0503020204020204" pitchFamily="34" charset="-122"/>
            </a:endParaRPr>
          </a:p>
        </p:txBody>
      </p:sp>
      <p:sp>
        <p:nvSpPr>
          <p:cNvPr id="6" name="矩形 5"/>
          <p:cNvSpPr/>
          <p:nvPr/>
        </p:nvSpPr>
        <p:spPr>
          <a:xfrm>
            <a:off x="5234226" y="3789040"/>
            <a:ext cx="1723549" cy="400110"/>
          </a:xfrm>
          <a:prstGeom prst="rect">
            <a:avLst/>
          </a:prstGeom>
        </p:spPr>
        <p:txBody>
          <a:bodyPr wrap="none">
            <a:spAutoFit/>
          </a:bodyPr>
          <a:lstStyle/>
          <a:p>
            <a:r>
              <a:rPr lang="zh-CN" altLang="en-US" sz="2000" dirty="0">
                <a:solidFill>
                  <a:schemeClr val="tx1">
                    <a:lumMod val="85000"/>
                    <a:lumOff val="15000"/>
                  </a:schemeClr>
                </a:solidFill>
                <a:latin typeface="Microsoft YaHei" panose="020B0503020204020204" pitchFamily="34" charset="-122"/>
                <a:ea typeface="Microsoft YaHei" panose="020B0503020204020204" pitchFamily="34" charset="-122"/>
              </a:rPr>
              <a:t>五年来，我们</a:t>
            </a:r>
            <a:endParaRPr lang="en-US" altLang="zh-CN" sz="20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8" name="矩形 7"/>
          <p:cNvSpPr/>
          <p:nvPr/>
        </p:nvSpPr>
        <p:spPr>
          <a:xfrm>
            <a:off x="1632738" y="4312039"/>
            <a:ext cx="4350096" cy="535701"/>
          </a:xfrm>
          <a:prstGeom prst="rect">
            <a:avLst/>
          </a:prstGeom>
          <a:noFill/>
          <a:ln w="28575">
            <a:solidFill>
              <a:schemeClr val="accent1"/>
            </a:solidFill>
          </a:ln>
        </p:spPr>
        <p:txBody>
          <a:bodyPr wrap="square" tIns="90000" bIns="90000" anchor="ctr">
            <a:spAutoFit/>
          </a:bodyPr>
          <a:lstStyle/>
          <a:p>
            <a:pPr algn="ctr"/>
            <a:r>
              <a:rPr lang="zh-CN" altLang="en-US" sz="2300" b="1" dirty="0">
                <a:solidFill>
                  <a:schemeClr val="accent1"/>
                </a:solidFill>
                <a:latin typeface="Microsoft YaHei" panose="020B0503020204020204" pitchFamily="34" charset="-122"/>
                <a:ea typeface="Microsoft YaHei" panose="020B0503020204020204" pitchFamily="34" charset="-122"/>
              </a:rPr>
              <a:t>统筹推进“五位一体”总体布局</a:t>
            </a:r>
            <a:endParaRPr lang="en-US" altLang="zh-CN" sz="2300" b="1" dirty="0">
              <a:solidFill>
                <a:schemeClr val="accent1"/>
              </a:solidFill>
              <a:latin typeface="Microsoft YaHei" panose="020B0503020204020204" pitchFamily="34" charset="-122"/>
              <a:ea typeface="Microsoft YaHei" panose="020B0503020204020204" pitchFamily="34" charset="-122"/>
            </a:endParaRPr>
          </a:p>
        </p:txBody>
      </p:sp>
      <p:sp>
        <p:nvSpPr>
          <p:cNvPr id="9" name="矩形 8"/>
          <p:cNvSpPr/>
          <p:nvPr/>
        </p:nvSpPr>
        <p:spPr>
          <a:xfrm>
            <a:off x="6209166" y="4312039"/>
            <a:ext cx="4350096" cy="535701"/>
          </a:xfrm>
          <a:prstGeom prst="rect">
            <a:avLst/>
          </a:prstGeom>
          <a:noFill/>
          <a:ln w="28575">
            <a:solidFill>
              <a:schemeClr val="accent1"/>
            </a:solidFill>
          </a:ln>
        </p:spPr>
        <p:txBody>
          <a:bodyPr wrap="square" tIns="90000" bIns="90000" anchor="ctr">
            <a:spAutoFit/>
          </a:bodyPr>
          <a:lstStyle/>
          <a:p>
            <a:pPr algn="ctr"/>
            <a:r>
              <a:rPr lang="zh-CN" altLang="en-US" sz="2300" b="1" dirty="0" smtClean="0">
                <a:solidFill>
                  <a:schemeClr val="accent1"/>
                </a:solidFill>
                <a:latin typeface="Microsoft YaHei" panose="020B0503020204020204" pitchFamily="34" charset="-122"/>
                <a:ea typeface="Microsoft YaHei" panose="020B0503020204020204" pitchFamily="34" charset="-122"/>
              </a:rPr>
              <a:t>协调</a:t>
            </a:r>
            <a:r>
              <a:rPr lang="zh-CN" altLang="en-US" sz="2300" b="1" dirty="0">
                <a:solidFill>
                  <a:schemeClr val="accent1"/>
                </a:solidFill>
                <a:latin typeface="Microsoft YaHei" panose="020B0503020204020204" pitchFamily="34" charset="-122"/>
                <a:ea typeface="Microsoft YaHei" panose="020B0503020204020204" pitchFamily="34" charset="-122"/>
              </a:rPr>
              <a:t>推进“四个全面”战略布局</a:t>
            </a:r>
            <a:endParaRPr lang="en-US" altLang="zh-CN" sz="2300" b="1" dirty="0">
              <a:solidFill>
                <a:schemeClr val="accent1"/>
              </a:solidFill>
              <a:latin typeface="Microsoft YaHei" panose="020B0503020204020204" pitchFamily="34" charset="-122"/>
              <a:ea typeface="Microsoft YaHei" panose="020B0503020204020204" pitchFamily="34" charset="-122"/>
            </a:endParaRPr>
          </a:p>
        </p:txBody>
      </p:sp>
      <p:sp>
        <p:nvSpPr>
          <p:cNvPr id="10" name="矩形 9"/>
          <p:cNvSpPr/>
          <p:nvPr/>
        </p:nvSpPr>
        <p:spPr>
          <a:xfrm>
            <a:off x="1524000" y="5008773"/>
            <a:ext cx="9144000" cy="912558"/>
          </a:xfrm>
          <a:prstGeom prst="rect">
            <a:avLst/>
          </a:prstGeom>
        </p:spPr>
        <p:txBody>
          <a:bodyPr wrap="square">
            <a:spAutoFit/>
          </a:bodyPr>
          <a:lstStyle/>
          <a:p>
            <a:pPr algn="ctr">
              <a:lnSpc>
                <a:spcPct val="130000"/>
              </a:lnSpc>
            </a:pPr>
            <a:r>
              <a:rPr lang="zh-CN" altLang="en-US" sz="1900" dirty="0">
                <a:solidFill>
                  <a:srgbClr val="000000"/>
                </a:solidFill>
                <a:latin typeface="Microsoft YaHei" panose="020B0503020204020204" pitchFamily="34" charset="-122"/>
                <a:ea typeface="Microsoft YaHei" panose="020B0503020204020204" pitchFamily="34" charset="-122"/>
              </a:rPr>
              <a:t>“十二五”规划胜利完成，“十三五”规划顺利实施</a:t>
            </a:r>
            <a:r>
              <a:rPr lang="zh-CN" altLang="en-US" sz="1900" dirty="0" smtClean="0">
                <a:solidFill>
                  <a:srgbClr val="000000"/>
                </a:solidFill>
                <a:latin typeface="Microsoft YaHei" panose="020B0503020204020204" pitchFamily="34" charset="-122"/>
                <a:ea typeface="Microsoft YaHei" panose="020B0503020204020204" pitchFamily="34" charset="-122"/>
              </a:rPr>
              <a:t>，</a:t>
            </a:r>
            <a:endParaRPr lang="en-US" altLang="zh-CN" sz="1900" dirty="0" smtClean="0">
              <a:solidFill>
                <a:srgbClr val="000000"/>
              </a:solidFill>
              <a:latin typeface="Microsoft YaHei" panose="020B0503020204020204" pitchFamily="34" charset="-122"/>
              <a:ea typeface="Microsoft YaHei" panose="020B0503020204020204" pitchFamily="34" charset="-122"/>
            </a:endParaRPr>
          </a:p>
          <a:p>
            <a:pPr algn="ctr">
              <a:lnSpc>
                <a:spcPct val="130000"/>
              </a:lnSpc>
            </a:pPr>
            <a:r>
              <a:rPr lang="zh-CN" altLang="en-US" sz="2200" b="1" dirty="0" smtClean="0">
                <a:solidFill>
                  <a:schemeClr val="accent1"/>
                </a:solidFill>
                <a:latin typeface="Microsoft YaHei" panose="020B0503020204020204" pitchFamily="34" charset="-122"/>
                <a:ea typeface="Microsoft YaHei" panose="020B0503020204020204" pitchFamily="34" charset="-122"/>
              </a:rPr>
              <a:t>党</a:t>
            </a:r>
            <a:r>
              <a:rPr lang="zh-CN" altLang="en-US" sz="2200" b="1" dirty="0">
                <a:solidFill>
                  <a:schemeClr val="accent1"/>
                </a:solidFill>
                <a:latin typeface="Microsoft YaHei" panose="020B0503020204020204" pitchFamily="34" charset="-122"/>
                <a:ea typeface="Microsoft YaHei" panose="020B0503020204020204" pitchFamily="34" charset="-122"/>
              </a:rPr>
              <a:t>和国家事业全面开创</a:t>
            </a:r>
            <a:r>
              <a:rPr lang="zh-CN" altLang="en-US" sz="2200" b="1" dirty="0" smtClean="0">
                <a:solidFill>
                  <a:schemeClr val="accent1"/>
                </a:solidFill>
                <a:latin typeface="Microsoft YaHei" panose="020B0503020204020204" pitchFamily="34" charset="-122"/>
                <a:ea typeface="Microsoft YaHei" panose="020B0503020204020204" pitchFamily="34" charset="-122"/>
              </a:rPr>
              <a:t>新局面</a:t>
            </a:r>
            <a:endParaRPr lang="zh-CN" altLang="en-US" sz="2200" b="1" dirty="0">
              <a:solidFill>
                <a:schemeClr val="accent1"/>
              </a:solidFill>
            </a:endParaRPr>
          </a:p>
        </p:txBody>
      </p:sp>
    </p:spTree>
    <p:extLst>
      <p:ext uri="{BB962C8B-B14F-4D97-AF65-F5344CB8AC3E}">
        <p14:creationId xmlns:p14="http://schemas.microsoft.com/office/powerpoint/2010/main" val="253066626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Right)">
                                      <p:cBhvr>
                                        <p:cTn id="7" dur="750"/>
                                        <p:tgtEl>
                                          <p:spTgt spid="4"/>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000"/>
                                        <p:tgtEl>
                                          <p:spTgt spid="15"/>
                                        </p:tgtEl>
                                      </p:cBhvr>
                                    </p:animEffect>
                                  </p:childTnLst>
                                </p:cTn>
                              </p:par>
                            </p:childTnLst>
                          </p:cTn>
                        </p:par>
                        <p:par>
                          <p:cTn id="12" fill="hold">
                            <p:stCondLst>
                              <p:cond delay="1750"/>
                            </p:stCondLst>
                            <p:childTnLst>
                              <p:par>
                                <p:cTn id="13" presetID="53"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par>
                          <p:cTn id="18" fill="hold">
                            <p:stCondLst>
                              <p:cond delay="2250"/>
                            </p:stCondLst>
                            <p:childTnLst>
                              <p:par>
                                <p:cTn id="19" presetID="53" presetClass="entr" presetSubtype="528"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anim calcmode="lin" valueType="num">
                                      <p:cBhvr>
                                        <p:cTn id="24" dur="500" fill="hold"/>
                                        <p:tgtEl>
                                          <p:spTgt spid="8"/>
                                        </p:tgtEl>
                                        <p:attrNameLst>
                                          <p:attrName>ppt_x</p:attrName>
                                        </p:attrNameLst>
                                      </p:cBhvr>
                                      <p:tavLst>
                                        <p:tav tm="0">
                                          <p:val>
                                            <p:fltVal val="0.5"/>
                                          </p:val>
                                        </p:tav>
                                        <p:tav tm="100000">
                                          <p:val>
                                            <p:strVal val="#ppt_x"/>
                                          </p:val>
                                        </p:tav>
                                      </p:tavLst>
                                    </p:anim>
                                    <p:anim calcmode="lin" valueType="num">
                                      <p:cBhvr>
                                        <p:cTn id="25" dur="500" fill="hold"/>
                                        <p:tgtEl>
                                          <p:spTgt spid="8"/>
                                        </p:tgtEl>
                                        <p:attrNameLst>
                                          <p:attrName>ppt_y</p:attrName>
                                        </p:attrNameLst>
                                      </p:cBhvr>
                                      <p:tavLst>
                                        <p:tav tm="0">
                                          <p:val>
                                            <p:fltVal val="0.5"/>
                                          </p:val>
                                        </p:tav>
                                        <p:tav tm="100000">
                                          <p:val>
                                            <p:strVal val="#ppt_y"/>
                                          </p:val>
                                        </p:tav>
                                      </p:tavLst>
                                    </p:anim>
                                  </p:childTnLst>
                                </p:cTn>
                              </p:par>
                            </p:childTnLst>
                          </p:cTn>
                        </p:par>
                        <p:par>
                          <p:cTn id="26" fill="hold">
                            <p:stCondLst>
                              <p:cond delay="2750"/>
                            </p:stCondLst>
                            <p:childTnLst>
                              <p:par>
                                <p:cTn id="27" presetID="53" presetClass="entr" presetSubtype="528"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Effect transition="in" filter="fade">
                                      <p:cBhvr>
                                        <p:cTn id="31" dur="500"/>
                                        <p:tgtEl>
                                          <p:spTgt spid="9"/>
                                        </p:tgtEl>
                                      </p:cBhvr>
                                    </p:animEffect>
                                    <p:anim calcmode="lin" valueType="num">
                                      <p:cBhvr>
                                        <p:cTn id="32" dur="500" fill="hold"/>
                                        <p:tgtEl>
                                          <p:spTgt spid="9"/>
                                        </p:tgtEl>
                                        <p:attrNameLst>
                                          <p:attrName>ppt_x</p:attrName>
                                        </p:attrNameLst>
                                      </p:cBhvr>
                                      <p:tavLst>
                                        <p:tav tm="0">
                                          <p:val>
                                            <p:fltVal val="0.5"/>
                                          </p:val>
                                        </p:tav>
                                        <p:tav tm="100000">
                                          <p:val>
                                            <p:strVal val="#ppt_x"/>
                                          </p:val>
                                        </p:tav>
                                      </p:tavLst>
                                    </p:anim>
                                    <p:anim calcmode="lin" valueType="num">
                                      <p:cBhvr>
                                        <p:cTn id="33" dur="500" fill="hold"/>
                                        <p:tgtEl>
                                          <p:spTgt spid="9"/>
                                        </p:tgtEl>
                                        <p:attrNameLst>
                                          <p:attrName>ppt_y</p:attrName>
                                        </p:attrNameLst>
                                      </p:cBhvr>
                                      <p:tavLst>
                                        <p:tav tm="0">
                                          <p:val>
                                            <p:fltVal val="0.5"/>
                                          </p:val>
                                        </p:tav>
                                        <p:tav tm="100000">
                                          <p:val>
                                            <p:strVal val="#ppt_y"/>
                                          </p:val>
                                        </p:tav>
                                      </p:tavLst>
                                    </p:anim>
                                  </p:childTnLst>
                                </p:cTn>
                              </p:par>
                            </p:childTnLst>
                          </p:cTn>
                        </p:par>
                        <p:par>
                          <p:cTn id="34" fill="hold">
                            <p:stCondLst>
                              <p:cond delay="3250"/>
                            </p:stCondLst>
                            <p:childTnLst>
                              <p:par>
                                <p:cTn id="35" presetID="14" presetClass="entr" presetSubtype="10" fill="hold" grpId="0" nodeType="afterEffect">
                                  <p:stCondLst>
                                    <p:cond delay="0"/>
                                  </p:stCondLst>
                                  <p:iterate type="lt">
                                    <p:tmPct val="2000"/>
                                  </p:iterate>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4" grpId="0" animBg="1"/>
      <p:bldP spid="6" grpId="0"/>
      <p:bldP spid="8" grpId="0" animBg="1"/>
      <p:bldP spid="9" grpId="0" animBg="1"/>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1434000" y="2096852"/>
            <a:ext cx="9324000" cy="3960440"/>
            <a:chOff x="1654575" y="3513051"/>
            <a:chExt cx="10161107" cy="2415027"/>
          </a:xfrm>
        </p:grpSpPr>
        <p:sp>
          <p:nvSpPr>
            <p:cNvPr id="38" name="梯形 37"/>
            <p:cNvSpPr/>
            <p:nvPr/>
          </p:nvSpPr>
          <p:spPr>
            <a:xfrm flipV="1">
              <a:off x="1654575" y="3727760"/>
              <a:ext cx="10161107" cy="2186762"/>
            </a:xfrm>
            <a:prstGeom prst="trapezoid">
              <a:avLst>
                <a:gd name="adj" fmla="val 5823"/>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梯形 38"/>
            <p:cNvSpPr/>
            <p:nvPr/>
          </p:nvSpPr>
          <p:spPr>
            <a:xfrm>
              <a:off x="1811503" y="3513051"/>
              <a:ext cx="9847250" cy="2415027"/>
            </a:xfrm>
            <a:prstGeom prst="trapezoid">
              <a:avLst>
                <a:gd name="adj" fmla="val 0"/>
              </a:avLst>
            </a:prstGeom>
            <a:solidFill>
              <a:schemeClr val="bg1"/>
            </a:solidFill>
            <a:ln>
              <a:noFill/>
            </a:ln>
            <a:effectLst>
              <a:outerShdw blurRad="165100" dist="25400" dir="13500000" algn="br" rotWithShape="0">
                <a:schemeClr val="accent1">
                  <a:lumMod val="7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 name="组合 3"/>
          <p:cNvGrpSpPr/>
          <p:nvPr/>
        </p:nvGrpSpPr>
        <p:grpSpPr>
          <a:xfrm>
            <a:off x="3234704" y="1432751"/>
            <a:ext cx="6461696" cy="994400"/>
            <a:chOff x="3234704" y="1432751"/>
            <a:chExt cx="6461696" cy="994400"/>
          </a:xfrm>
        </p:grpSpPr>
        <p:sp>
          <p:nvSpPr>
            <p:cNvPr id="23" name="任意多边形 22"/>
            <p:cNvSpPr/>
            <p:nvPr/>
          </p:nvSpPr>
          <p:spPr>
            <a:xfrm>
              <a:off x="3234704" y="1432751"/>
              <a:ext cx="6461696" cy="994400"/>
            </a:xfrm>
            <a:custGeom>
              <a:avLst/>
              <a:gdLst>
                <a:gd name="connsiteX0" fmla="*/ 6593110 w 7288304"/>
                <a:gd name="connsiteY0" fmla="*/ 942715 h 1121608"/>
                <a:gd name="connsiteX1" fmla="*/ 6614224 w 7288304"/>
                <a:gd name="connsiteY1" fmla="*/ 1011047 h 1121608"/>
                <a:gd name="connsiteX2" fmla="*/ 6682556 w 7288304"/>
                <a:gd name="connsiteY2" fmla="*/ 1011045 h 1121608"/>
                <a:gd name="connsiteX3" fmla="*/ 6627274 w 7288304"/>
                <a:gd name="connsiteY3" fmla="*/ 1053276 h 1121608"/>
                <a:gd name="connsiteX4" fmla="*/ 6648391 w 7288304"/>
                <a:gd name="connsiteY4" fmla="*/ 1121608 h 1121608"/>
                <a:gd name="connsiteX5" fmla="*/ 6593110 w 7288304"/>
                <a:gd name="connsiteY5" fmla="*/ 1079376 h 1121608"/>
                <a:gd name="connsiteX6" fmla="*/ 6537828 w 7288304"/>
                <a:gd name="connsiteY6" fmla="*/ 1121608 h 1121608"/>
                <a:gd name="connsiteX7" fmla="*/ 6558945 w 7288304"/>
                <a:gd name="connsiteY7" fmla="*/ 1053276 h 1121608"/>
                <a:gd name="connsiteX8" fmla="*/ 6503663 w 7288304"/>
                <a:gd name="connsiteY8" fmla="*/ 1011045 h 1121608"/>
                <a:gd name="connsiteX9" fmla="*/ 6571994 w 7288304"/>
                <a:gd name="connsiteY9" fmla="*/ 1011047 h 1121608"/>
                <a:gd name="connsiteX10" fmla="*/ 6874618 w 7288304"/>
                <a:gd name="connsiteY10" fmla="*/ 510604 h 1121608"/>
                <a:gd name="connsiteX11" fmla="*/ 6884930 w 7288304"/>
                <a:gd name="connsiteY11" fmla="*/ 612491 h 1121608"/>
                <a:gd name="connsiteX12" fmla="*/ 6980844 w 7288304"/>
                <a:gd name="connsiteY12" fmla="*/ 631819 h 1121608"/>
                <a:gd name="connsiteX13" fmla="*/ 6891300 w 7288304"/>
                <a:gd name="connsiteY13" fmla="*/ 675460 h 1121608"/>
                <a:gd name="connsiteX14" fmla="*/ 6901614 w 7288304"/>
                <a:gd name="connsiteY14" fmla="*/ 777347 h 1121608"/>
                <a:gd name="connsiteX15" fmla="*/ 6835962 w 7288304"/>
                <a:gd name="connsiteY15" fmla="*/ 702431 h 1121608"/>
                <a:gd name="connsiteX16" fmla="*/ 6746421 w 7288304"/>
                <a:gd name="connsiteY16" fmla="*/ 746074 h 1121608"/>
                <a:gd name="connsiteX17" fmla="*/ 6795389 w 7288304"/>
                <a:gd name="connsiteY17" fmla="*/ 656133 h 1121608"/>
                <a:gd name="connsiteX18" fmla="*/ 6729736 w 7288304"/>
                <a:gd name="connsiteY18" fmla="*/ 581218 h 1121608"/>
                <a:gd name="connsiteX19" fmla="*/ 6825651 w 7288304"/>
                <a:gd name="connsiteY19" fmla="*/ 600546 h 1121608"/>
                <a:gd name="connsiteX20" fmla="*/ 6348079 w 7288304"/>
                <a:gd name="connsiteY20" fmla="*/ 336950 h 1121608"/>
                <a:gd name="connsiteX21" fmla="*/ 6384844 w 7288304"/>
                <a:gd name="connsiteY21" fmla="*/ 632580 h 1121608"/>
                <a:gd name="connsiteX22" fmla="*/ 6665075 w 7288304"/>
                <a:gd name="connsiteY22" fmla="*/ 682408 h 1121608"/>
                <a:gd name="connsiteX23" fmla="*/ 6407566 w 7288304"/>
                <a:gd name="connsiteY23" fmla="*/ 815286 h 1121608"/>
                <a:gd name="connsiteX24" fmla="*/ 6444335 w 7288304"/>
                <a:gd name="connsiteY24" fmla="*/ 1110914 h 1121608"/>
                <a:gd name="connsiteX25" fmla="*/ 6248420 w 7288304"/>
                <a:gd name="connsiteY25" fmla="*/ 897409 h 1121608"/>
                <a:gd name="connsiteX26" fmla="*/ 5990913 w 7288304"/>
                <a:gd name="connsiteY26" fmla="*/ 1030289 h 1121608"/>
                <a:gd name="connsiteX27" fmla="*/ 6127340 w 7288304"/>
                <a:gd name="connsiteY27" fmla="*/ 765457 h 1121608"/>
                <a:gd name="connsiteX28" fmla="*/ 5931423 w 7288304"/>
                <a:gd name="connsiteY28" fmla="*/ 551954 h 1121608"/>
                <a:gd name="connsiteX29" fmla="*/ 6211654 w 7288304"/>
                <a:gd name="connsiteY29" fmla="*/ 601785 h 1121608"/>
                <a:gd name="connsiteX30" fmla="*/ 478218 w 7288304"/>
                <a:gd name="connsiteY30" fmla="*/ 208804 h 1121608"/>
                <a:gd name="connsiteX31" fmla="*/ 1397237 w 7288304"/>
                <a:gd name="connsiteY31" fmla="*/ 208804 h 1121608"/>
                <a:gd name="connsiteX32" fmla="*/ 1397237 w 7288304"/>
                <a:gd name="connsiteY32" fmla="*/ 209129 h 1121608"/>
                <a:gd name="connsiteX33" fmla="*/ 1412641 w 7288304"/>
                <a:gd name="connsiteY33" fmla="*/ 209129 h 1121608"/>
                <a:gd name="connsiteX34" fmla="*/ 1412478 w 7288304"/>
                <a:gd name="connsiteY34" fmla="*/ 208804 h 1121608"/>
                <a:gd name="connsiteX35" fmla="*/ 2331497 w 7288304"/>
                <a:gd name="connsiteY35" fmla="*/ 208804 h 1121608"/>
                <a:gd name="connsiteX36" fmla="*/ 2331497 w 7288304"/>
                <a:gd name="connsiteY36" fmla="*/ 209129 h 1121608"/>
                <a:gd name="connsiteX37" fmla="*/ 4018163 w 7288304"/>
                <a:gd name="connsiteY37" fmla="*/ 209129 h 1121608"/>
                <a:gd name="connsiteX38" fmla="*/ 4900792 w 7288304"/>
                <a:gd name="connsiteY38" fmla="*/ 209129 h 1121608"/>
                <a:gd name="connsiteX39" fmla="*/ 4900792 w 7288304"/>
                <a:gd name="connsiteY39" fmla="*/ 209128 h 1121608"/>
                <a:gd name="connsiteX40" fmla="*/ 5213787 w 7288304"/>
                <a:gd name="connsiteY40" fmla="*/ 209128 h 1121608"/>
                <a:gd name="connsiteX41" fmla="*/ 5213787 w 7288304"/>
                <a:gd name="connsiteY41" fmla="*/ 208805 h 1121608"/>
                <a:gd name="connsiteX42" fmla="*/ 6316720 w 7288304"/>
                <a:gd name="connsiteY42" fmla="*/ 208805 h 1121608"/>
                <a:gd name="connsiteX43" fmla="*/ 6172329 w 7288304"/>
                <a:gd name="connsiteY43" fmla="*/ 491008 h 1121608"/>
                <a:gd name="connsiteX44" fmla="*/ 5690387 w 7288304"/>
                <a:gd name="connsiteY44" fmla="*/ 406676 h 1121608"/>
                <a:gd name="connsiteX45" fmla="*/ 6028170 w 7288304"/>
                <a:gd name="connsiteY45" fmla="*/ 772752 h 1121608"/>
                <a:gd name="connsiteX46" fmla="*/ 5892263 w 7288304"/>
                <a:gd name="connsiteY46" fmla="*/ 1038367 h 1121608"/>
                <a:gd name="connsiteX47" fmla="*/ 5583185 w 7288304"/>
                <a:gd name="connsiteY47" fmla="*/ 1038367 h 1121608"/>
                <a:gd name="connsiteX48" fmla="*/ 5583185 w 7288304"/>
                <a:gd name="connsiteY48" fmla="*/ 1039218 h 1121608"/>
                <a:gd name="connsiteX49" fmla="*/ 4952423 w 7288304"/>
                <a:gd name="connsiteY49" fmla="*/ 1039218 h 1121608"/>
                <a:gd name="connsiteX50" fmla="*/ 4952423 w 7288304"/>
                <a:gd name="connsiteY50" fmla="*/ 1039219 h 1121608"/>
                <a:gd name="connsiteX51" fmla="*/ 4018163 w 7288304"/>
                <a:gd name="connsiteY51" fmla="*/ 1039219 h 1121608"/>
                <a:gd name="connsiteX52" fmla="*/ 2176896 w 7288304"/>
                <a:gd name="connsiteY52" fmla="*/ 1039219 h 1121608"/>
                <a:gd name="connsiteX53" fmla="*/ 1242636 w 7288304"/>
                <a:gd name="connsiteY53" fmla="*/ 1039219 h 1121608"/>
                <a:gd name="connsiteX54" fmla="*/ 1242636 w 7288304"/>
                <a:gd name="connsiteY54" fmla="*/ 1038367 h 1121608"/>
                <a:gd name="connsiteX55" fmla="*/ 895819 w 7288304"/>
                <a:gd name="connsiteY55" fmla="*/ 1038367 h 1121608"/>
                <a:gd name="connsiteX56" fmla="*/ 711754 w 7288304"/>
                <a:gd name="connsiteY56" fmla="*/ 672724 h 1121608"/>
                <a:gd name="connsiteX57" fmla="*/ 1105081 w 7288304"/>
                <a:gd name="connsiteY57" fmla="*/ 252029 h 1121608"/>
                <a:gd name="connsiteX58" fmla="*/ 547220 w 7288304"/>
                <a:gd name="connsiteY58" fmla="*/ 345873 h 1121608"/>
                <a:gd name="connsiteX59" fmla="*/ 354761 w 7288304"/>
                <a:gd name="connsiteY59" fmla="*/ 201542 h 1121608"/>
                <a:gd name="connsiteX60" fmla="*/ 507565 w 7288304"/>
                <a:gd name="connsiteY60" fmla="*/ 497973 h 1121608"/>
                <a:gd name="connsiteX61" fmla="*/ 821261 w 7288304"/>
                <a:gd name="connsiteY61" fmla="*/ 442100 h 1121608"/>
                <a:gd name="connsiteX62" fmla="*/ 602005 w 7288304"/>
                <a:gd name="connsiteY62" fmla="*/ 681173 h 1121608"/>
                <a:gd name="connsiteX63" fmla="*/ 754814 w 7288304"/>
                <a:gd name="connsiteY63" fmla="*/ 977603 h 1121608"/>
                <a:gd name="connsiteX64" fmla="*/ 466501 w 7288304"/>
                <a:gd name="connsiteY64" fmla="*/ 828927 h 1121608"/>
                <a:gd name="connsiteX65" fmla="*/ 247247 w 7288304"/>
                <a:gd name="connsiteY65" fmla="*/ 1068002 h 1121608"/>
                <a:gd name="connsiteX66" fmla="*/ 288315 w 7288304"/>
                <a:gd name="connsiteY66" fmla="*/ 737043 h 1121608"/>
                <a:gd name="connsiteX67" fmla="*/ 0 w 7288304"/>
                <a:gd name="connsiteY67" fmla="*/ 588370 h 1121608"/>
                <a:gd name="connsiteX68" fmla="*/ 313697 w 7288304"/>
                <a:gd name="connsiteY68" fmla="*/ 532502 h 1121608"/>
                <a:gd name="connsiteX69" fmla="*/ 7182587 w 7288304"/>
                <a:gd name="connsiteY69" fmla="*/ 137242 h 1121608"/>
                <a:gd name="connsiteX70" fmla="*/ 7211046 w 7288304"/>
                <a:gd name="connsiteY70" fmla="*/ 213083 h 1121608"/>
                <a:gd name="connsiteX71" fmla="*/ 7288304 w 7288304"/>
                <a:gd name="connsiteY71" fmla="*/ 208497 h 1121608"/>
                <a:gd name="connsiteX72" fmla="*/ 7228634 w 7288304"/>
                <a:gd name="connsiteY72" fmla="*/ 259955 h 1121608"/>
                <a:gd name="connsiteX73" fmla="*/ 7257094 w 7288304"/>
                <a:gd name="connsiteY73" fmla="*/ 335796 h 1121608"/>
                <a:gd name="connsiteX74" fmla="*/ 7191758 w 7288304"/>
                <a:gd name="connsiteY74" fmla="*/ 291756 h 1121608"/>
                <a:gd name="connsiteX75" fmla="*/ 7132089 w 7288304"/>
                <a:gd name="connsiteY75" fmla="*/ 343215 h 1121608"/>
                <a:gd name="connsiteX76" fmla="*/ 7151378 w 7288304"/>
                <a:gd name="connsiteY76" fmla="*/ 264540 h 1121608"/>
                <a:gd name="connsiteX77" fmla="*/ 7086041 w 7288304"/>
                <a:gd name="connsiteY77" fmla="*/ 220502 h 1121608"/>
                <a:gd name="connsiteX78" fmla="*/ 7163298 w 7288304"/>
                <a:gd name="connsiteY78" fmla="*/ 215917 h 1121608"/>
                <a:gd name="connsiteX79" fmla="*/ 6613487 w 7288304"/>
                <a:gd name="connsiteY79" fmla="*/ 0 h 1121608"/>
                <a:gd name="connsiteX80" fmla="*/ 6673241 w 7288304"/>
                <a:gd name="connsiteY80" fmla="*/ 113818 h 1121608"/>
                <a:gd name="connsiteX81" fmla="*/ 6793992 w 7288304"/>
                <a:gd name="connsiteY81" fmla="*/ 91377 h 1121608"/>
                <a:gd name="connsiteX82" fmla="*/ 6710170 w 7288304"/>
                <a:gd name="connsiteY82" fmla="*/ 184160 h 1121608"/>
                <a:gd name="connsiteX83" fmla="*/ 6769924 w 7288304"/>
                <a:gd name="connsiteY83" fmla="*/ 297977 h 1121608"/>
                <a:gd name="connsiteX84" fmla="*/ 6658366 w 7288304"/>
                <a:gd name="connsiteY84" fmla="*/ 241502 h 1121608"/>
                <a:gd name="connsiteX85" fmla="*/ 6574546 w 7288304"/>
                <a:gd name="connsiteY85" fmla="*/ 334284 h 1121608"/>
                <a:gd name="connsiteX86" fmla="*/ 6589420 w 7288304"/>
                <a:gd name="connsiteY86" fmla="*/ 206599 h 1121608"/>
                <a:gd name="connsiteX87" fmla="*/ 6477860 w 7288304"/>
                <a:gd name="connsiteY87" fmla="*/ 150125 h 1121608"/>
                <a:gd name="connsiteX88" fmla="*/ 6598613 w 7288304"/>
                <a:gd name="connsiteY88" fmla="*/ 127687 h 1121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7288304" h="1121608">
                  <a:moveTo>
                    <a:pt x="6593110" y="942715"/>
                  </a:moveTo>
                  <a:lnTo>
                    <a:pt x="6614224" y="1011047"/>
                  </a:lnTo>
                  <a:lnTo>
                    <a:pt x="6682556" y="1011045"/>
                  </a:lnTo>
                  <a:lnTo>
                    <a:pt x="6627274" y="1053276"/>
                  </a:lnTo>
                  <a:lnTo>
                    <a:pt x="6648391" y="1121608"/>
                  </a:lnTo>
                  <a:lnTo>
                    <a:pt x="6593110" y="1079376"/>
                  </a:lnTo>
                  <a:lnTo>
                    <a:pt x="6537828" y="1121608"/>
                  </a:lnTo>
                  <a:lnTo>
                    <a:pt x="6558945" y="1053276"/>
                  </a:lnTo>
                  <a:lnTo>
                    <a:pt x="6503663" y="1011045"/>
                  </a:lnTo>
                  <a:lnTo>
                    <a:pt x="6571994" y="1011047"/>
                  </a:lnTo>
                  <a:close/>
                  <a:moveTo>
                    <a:pt x="6874618" y="510604"/>
                  </a:moveTo>
                  <a:lnTo>
                    <a:pt x="6884930" y="612491"/>
                  </a:lnTo>
                  <a:lnTo>
                    <a:pt x="6980844" y="631819"/>
                  </a:lnTo>
                  <a:lnTo>
                    <a:pt x="6891300" y="675460"/>
                  </a:lnTo>
                  <a:lnTo>
                    <a:pt x="6901614" y="777347"/>
                  </a:lnTo>
                  <a:lnTo>
                    <a:pt x="6835962" y="702431"/>
                  </a:lnTo>
                  <a:lnTo>
                    <a:pt x="6746421" y="746074"/>
                  </a:lnTo>
                  <a:lnTo>
                    <a:pt x="6795389" y="656133"/>
                  </a:lnTo>
                  <a:lnTo>
                    <a:pt x="6729736" y="581218"/>
                  </a:lnTo>
                  <a:lnTo>
                    <a:pt x="6825651" y="600546"/>
                  </a:lnTo>
                  <a:close/>
                  <a:moveTo>
                    <a:pt x="6348079" y="336950"/>
                  </a:moveTo>
                  <a:lnTo>
                    <a:pt x="6384844" y="632580"/>
                  </a:lnTo>
                  <a:lnTo>
                    <a:pt x="6665075" y="682408"/>
                  </a:lnTo>
                  <a:lnTo>
                    <a:pt x="6407566" y="815286"/>
                  </a:lnTo>
                  <a:lnTo>
                    <a:pt x="6444335" y="1110914"/>
                  </a:lnTo>
                  <a:lnTo>
                    <a:pt x="6248420" y="897409"/>
                  </a:lnTo>
                  <a:lnTo>
                    <a:pt x="5990913" y="1030289"/>
                  </a:lnTo>
                  <a:lnTo>
                    <a:pt x="6127340" y="765457"/>
                  </a:lnTo>
                  <a:lnTo>
                    <a:pt x="5931423" y="551954"/>
                  </a:lnTo>
                  <a:lnTo>
                    <a:pt x="6211654" y="601785"/>
                  </a:lnTo>
                  <a:close/>
                  <a:moveTo>
                    <a:pt x="478218" y="208804"/>
                  </a:moveTo>
                  <a:lnTo>
                    <a:pt x="1397237" y="208804"/>
                  </a:lnTo>
                  <a:lnTo>
                    <a:pt x="1397237" y="209129"/>
                  </a:lnTo>
                  <a:lnTo>
                    <a:pt x="1412641" y="209129"/>
                  </a:lnTo>
                  <a:lnTo>
                    <a:pt x="1412478" y="208804"/>
                  </a:lnTo>
                  <a:lnTo>
                    <a:pt x="2331497" y="208804"/>
                  </a:lnTo>
                  <a:lnTo>
                    <a:pt x="2331497" y="209129"/>
                  </a:lnTo>
                  <a:lnTo>
                    <a:pt x="4018163" y="209129"/>
                  </a:lnTo>
                  <a:lnTo>
                    <a:pt x="4900792" y="209129"/>
                  </a:lnTo>
                  <a:lnTo>
                    <a:pt x="4900792" y="209128"/>
                  </a:lnTo>
                  <a:lnTo>
                    <a:pt x="5213787" y="209128"/>
                  </a:lnTo>
                  <a:lnTo>
                    <a:pt x="5213787" y="208805"/>
                  </a:lnTo>
                  <a:lnTo>
                    <a:pt x="6316720" y="208805"/>
                  </a:lnTo>
                  <a:lnTo>
                    <a:pt x="6172329" y="491008"/>
                  </a:lnTo>
                  <a:lnTo>
                    <a:pt x="5690387" y="406676"/>
                  </a:lnTo>
                  <a:lnTo>
                    <a:pt x="6028170" y="772752"/>
                  </a:lnTo>
                  <a:lnTo>
                    <a:pt x="5892263" y="1038367"/>
                  </a:lnTo>
                  <a:lnTo>
                    <a:pt x="5583185" y="1038367"/>
                  </a:lnTo>
                  <a:lnTo>
                    <a:pt x="5583185" y="1039218"/>
                  </a:lnTo>
                  <a:lnTo>
                    <a:pt x="4952423" y="1039218"/>
                  </a:lnTo>
                  <a:lnTo>
                    <a:pt x="4952423" y="1039219"/>
                  </a:lnTo>
                  <a:lnTo>
                    <a:pt x="4018163" y="1039219"/>
                  </a:lnTo>
                  <a:lnTo>
                    <a:pt x="2176896" y="1039219"/>
                  </a:lnTo>
                  <a:lnTo>
                    <a:pt x="1242636" y="1039219"/>
                  </a:lnTo>
                  <a:lnTo>
                    <a:pt x="1242636" y="1038367"/>
                  </a:lnTo>
                  <a:lnTo>
                    <a:pt x="895819" y="1038367"/>
                  </a:lnTo>
                  <a:lnTo>
                    <a:pt x="711754" y="672724"/>
                  </a:lnTo>
                  <a:lnTo>
                    <a:pt x="1105081" y="252029"/>
                  </a:lnTo>
                  <a:lnTo>
                    <a:pt x="547220" y="345873"/>
                  </a:lnTo>
                  <a:close/>
                  <a:moveTo>
                    <a:pt x="354761" y="201542"/>
                  </a:moveTo>
                  <a:lnTo>
                    <a:pt x="507565" y="497973"/>
                  </a:lnTo>
                  <a:lnTo>
                    <a:pt x="821261" y="442100"/>
                  </a:lnTo>
                  <a:lnTo>
                    <a:pt x="602005" y="681173"/>
                  </a:lnTo>
                  <a:lnTo>
                    <a:pt x="754814" y="977603"/>
                  </a:lnTo>
                  <a:lnTo>
                    <a:pt x="466501" y="828927"/>
                  </a:lnTo>
                  <a:lnTo>
                    <a:pt x="247247" y="1068002"/>
                  </a:lnTo>
                  <a:lnTo>
                    <a:pt x="288315" y="737043"/>
                  </a:lnTo>
                  <a:lnTo>
                    <a:pt x="0" y="588370"/>
                  </a:lnTo>
                  <a:lnTo>
                    <a:pt x="313697" y="532502"/>
                  </a:lnTo>
                  <a:close/>
                  <a:moveTo>
                    <a:pt x="7182587" y="137242"/>
                  </a:moveTo>
                  <a:lnTo>
                    <a:pt x="7211046" y="213083"/>
                  </a:lnTo>
                  <a:lnTo>
                    <a:pt x="7288304" y="208497"/>
                  </a:lnTo>
                  <a:lnTo>
                    <a:pt x="7228634" y="259955"/>
                  </a:lnTo>
                  <a:lnTo>
                    <a:pt x="7257094" y="335796"/>
                  </a:lnTo>
                  <a:lnTo>
                    <a:pt x="7191758" y="291756"/>
                  </a:lnTo>
                  <a:lnTo>
                    <a:pt x="7132089" y="343215"/>
                  </a:lnTo>
                  <a:lnTo>
                    <a:pt x="7151378" y="264540"/>
                  </a:lnTo>
                  <a:lnTo>
                    <a:pt x="7086041" y="220502"/>
                  </a:lnTo>
                  <a:lnTo>
                    <a:pt x="7163298" y="215917"/>
                  </a:lnTo>
                  <a:close/>
                  <a:moveTo>
                    <a:pt x="6613487" y="0"/>
                  </a:moveTo>
                  <a:lnTo>
                    <a:pt x="6673241" y="113818"/>
                  </a:lnTo>
                  <a:lnTo>
                    <a:pt x="6793992" y="91377"/>
                  </a:lnTo>
                  <a:lnTo>
                    <a:pt x="6710170" y="184160"/>
                  </a:lnTo>
                  <a:lnTo>
                    <a:pt x="6769924" y="297977"/>
                  </a:lnTo>
                  <a:lnTo>
                    <a:pt x="6658366" y="241502"/>
                  </a:lnTo>
                  <a:lnTo>
                    <a:pt x="6574546" y="334284"/>
                  </a:lnTo>
                  <a:lnTo>
                    <a:pt x="6589420" y="206599"/>
                  </a:lnTo>
                  <a:lnTo>
                    <a:pt x="6477860" y="150125"/>
                  </a:lnTo>
                  <a:lnTo>
                    <a:pt x="6598613" y="127687"/>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4279975" y="1704067"/>
              <a:ext cx="3877985" cy="584775"/>
            </a:xfrm>
            <a:prstGeom prst="rect">
              <a:avLst/>
            </a:prstGeom>
            <a:noFill/>
          </p:spPr>
          <p:txBody>
            <a:bodyPr wrap="none" rtlCol="0">
              <a:spAutoFit/>
            </a:bodyPr>
            <a:lstStyle/>
            <a:p>
              <a:pPr algn="ctr"/>
              <a:r>
                <a:rPr lang="zh-CN" altLang="en-US" sz="3200" b="1" dirty="0">
                  <a:solidFill>
                    <a:schemeClr val="bg1"/>
                  </a:solidFill>
                </a:rPr>
                <a:t>十个</a:t>
              </a:r>
              <a:r>
                <a:rPr lang="zh-CN" altLang="en-US" sz="3200" b="1" dirty="0" smtClean="0">
                  <a:solidFill>
                    <a:schemeClr val="bg1"/>
                  </a:solidFill>
                </a:rPr>
                <a:t>方面历史性成就</a:t>
              </a:r>
              <a:endParaRPr lang="zh-CN" altLang="en-US" sz="3200" b="1" dirty="0">
                <a:solidFill>
                  <a:schemeClr val="bg1"/>
                </a:solidFill>
              </a:endParaRPr>
            </a:p>
          </p:txBody>
        </p:sp>
      </p:grpSp>
      <p:grpSp>
        <p:nvGrpSpPr>
          <p:cNvPr id="15" name="组合 14"/>
          <p:cNvGrpSpPr/>
          <p:nvPr/>
        </p:nvGrpSpPr>
        <p:grpSpPr>
          <a:xfrm>
            <a:off x="2171564" y="2744924"/>
            <a:ext cx="3177066" cy="504056"/>
            <a:chOff x="2171564" y="2744924"/>
            <a:chExt cx="3177066" cy="504056"/>
          </a:xfrm>
        </p:grpSpPr>
        <p:sp>
          <p:nvSpPr>
            <p:cNvPr id="6" name="矩形 5"/>
            <p:cNvSpPr/>
            <p:nvPr/>
          </p:nvSpPr>
          <p:spPr>
            <a:xfrm>
              <a:off x="2855640" y="2812286"/>
              <a:ext cx="2492990" cy="369332"/>
            </a:xfrm>
            <a:prstGeom prst="rect">
              <a:avLst/>
            </a:prstGeom>
          </p:spPr>
          <p:txBody>
            <a:bodyPr wrap="none">
              <a:spAutoFit/>
            </a:bodyPr>
            <a:lstStyle/>
            <a:p>
              <a:r>
                <a:rPr lang="zh-CN" altLang="en-US" dirty="0">
                  <a:solidFill>
                    <a:srgbClr val="000000"/>
                  </a:solidFill>
                  <a:latin typeface="Microsoft YaHei" panose="020B0503020204020204" pitchFamily="34" charset="-122"/>
                  <a:ea typeface="Microsoft YaHei" panose="020B0503020204020204" pitchFamily="34" charset="-122"/>
                </a:rPr>
                <a:t>经济建设取得重大</a:t>
              </a:r>
              <a:r>
                <a:rPr lang="zh-CN" altLang="en-US" dirty="0" smtClean="0">
                  <a:solidFill>
                    <a:srgbClr val="000000"/>
                  </a:solidFill>
                  <a:latin typeface="Microsoft YaHei" panose="020B0503020204020204" pitchFamily="34" charset="-122"/>
                  <a:ea typeface="Microsoft YaHei" panose="020B0503020204020204" pitchFamily="34" charset="-122"/>
                </a:rPr>
                <a:t>成就</a:t>
              </a:r>
              <a:endParaRPr lang="zh-CN" altLang="en-US" dirty="0"/>
            </a:p>
          </p:txBody>
        </p:sp>
        <p:sp>
          <p:nvSpPr>
            <p:cNvPr id="2" name="圆角矩形 1"/>
            <p:cNvSpPr/>
            <p:nvPr/>
          </p:nvSpPr>
          <p:spPr>
            <a:xfrm>
              <a:off x="2171564" y="2744924"/>
              <a:ext cx="504056" cy="50405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dirty="0" smtClean="0">
                  <a:latin typeface="Impact" panose="020B0806030902050204" pitchFamily="34" charset="0"/>
                </a:rPr>
                <a:t>01</a:t>
              </a:r>
              <a:endParaRPr lang="zh-CN" altLang="en-US" sz="2400" dirty="0">
                <a:latin typeface="Impact" panose="020B0806030902050204" pitchFamily="34" charset="0"/>
              </a:endParaRPr>
            </a:p>
          </p:txBody>
        </p:sp>
      </p:grpSp>
      <p:grpSp>
        <p:nvGrpSpPr>
          <p:cNvPr id="16" name="组合 15"/>
          <p:cNvGrpSpPr/>
          <p:nvPr/>
        </p:nvGrpSpPr>
        <p:grpSpPr>
          <a:xfrm>
            <a:off x="2171564" y="3378895"/>
            <a:ext cx="3638731" cy="504056"/>
            <a:chOff x="2171564" y="3378895"/>
            <a:chExt cx="3638731" cy="504056"/>
          </a:xfrm>
        </p:grpSpPr>
        <p:sp>
          <p:nvSpPr>
            <p:cNvPr id="7" name="矩形 6"/>
            <p:cNvSpPr/>
            <p:nvPr/>
          </p:nvSpPr>
          <p:spPr>
            <a:xfrm>
              <a:off x="2855640" y="3446257"/>
              <a:ext cx="2954655" cy="369332"/>
            </a:xfrm>
            <a:prstGeom prst="rect">
              <a:avLst/>
            </a:prstGeom>
          </p:spPr>
          <p:txBody>
            <a:bodyPr wrap="none">
              <a:spAutoFit/>
            </a:bodyPr>
            <a:lstStyle/>
            <a:p>
              <a:r>
                <a:rPr lang="zh-CN" altLang="en-US" dirty="0">
                  <a:solidFill>
                    <a:srgbClr val="000000"/>
                  </a:solidFill>
                  <a:latin typeface="Microsoft YaHei" panose="020B0503020204020204" pitchFamily="34" charset="-122"/>
                  <a:ea typeface="Microsoft YaHei" panose="020B0503020204020204" pitchFamily="34" charset="-122"/>
                </a:rPr>
                <a:t>全面深化改革取得重大突破</a:t>
              </a:r>
              <a:endParaRPr lang="zh-CN" altLang="en-US" dirty="0"/>
            </a:p>
          </p:txBody>
        </p:sp>
        <p:sp>
          <p:nvSpPr>
            <p:cNvPr id="24" name="圆角矩形 23"/>
            <p:cNvSpPr/>
            <p:nvPr/>
          </p:nvSpPr>
          <p:spPr>
            <a:xfrm>
              <a:off x="2171564" y="3378895"/>
              <a:ext cx="504056" cy="50405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dirty="0" smtClean="0">
                  <a:latin typeface="Impact" panose="020B0806030902050204" pitchFamily="34" charset="0"/>
                </a:rPr>
                <a:t>02</a:t>
              </a:r>
              <a:endParaRPr lang="zh-CN" altLang="en-US" sz="2400" dirty="0">
                <a:latin typeface="Impact" panose="020B0806030902050204" pitchFamily="34" charset="0"/>
              </a:endParaRPr>
            </a:p>
          </p:txBody>
        </p:sp>
      </p:grpSp>
      <p:grpSp>
        <p:nvGrpSpPr>
          <p:cNvPr id="18" name="组合 17"/>
          <p:cNvGrpSpPr/>
          <p:nvPr/>
        </p:nvGrpSpPr>
        <p:grpSpPr>
          <a:xfrm>
            <a:off x="2171564" y="4646837"/>
            <a:ext cx="3638731" cy="504056"/>
            <a:chOff x="2171564" y="4646837"/>
            <a:chExt cx="3638731" cy="504056"/>
          </a:xfrm>
        </p:grpSpPr>
        <p:sp>
          <p:nvSpPr>
            <p:cNvPr id="9" name="矩形 8"/>
            <p:cNvSpPr/>
            <p:nvPr/>
          </p:nvSpPr>
          <p:spPr>
            <a:xfrm>
              <a:off x="2855640" y="4714199"/>
              <a:ext cx="2954655" cy="369332"/>
            </a:xfrm>
            <a:prstGeom prst="rect">
              <a:avLst/>
            </a:prstGeom>
          </p:spPr>
          <p:txBody>
            <a:bodyPr wrap="none">
              <a:spAutoFit/>
            </a:bodyPr>
            <a:lstStyle/>
            <a:p>
              <a:r>
                <a:rPr lang="zh-CN" altLang="en-US" dirty="0" smtClean="0">
                  <a:solidFill>
                    <a:srgbClr val="000000"/>
                  </a:solidFill>
                  <a:latin typeface="Microsoft YaHei" panose="020B0503020204020204" pitchFamily="34" charset="-122"/>
                  <a:ea typeface="Microsoft YaHei" panose="020B0503020204020204" pitchFamily="34" charset="-122"/>
                </a:rPr>
                <a:t>思想</a:t>
              </a:r>
              <a:r>
                <a:rPr lang="zh-CN" altLang="en-US" dirty="0">
                  <a:solidFill>
                    <a:srgbClr val="000000"/>
                  </a:solidFill>
                  <a:latin typeface="Microsoft YaHei" panose="020B0503020204020204" pitchFamily="34" charset="-122"/>
                  <a:ea typeface="Microsoft YaHei" panose="020B0503020204020204" pitchFamily="34" charset="-122"/>
                </a:rPr>
                <a:t>文化建设取得重大进展</a:t>
              </a:r>
              <a:endParaRPr lang="zh-CN" altLang="en-US" dirty="0"/>
            </a:p>
          </p:txBody>
        </p:sp>
        <p:sp>
          <p:nvSpPr>
            <p:cNvPr id="25" name="圆角矩形 24"/>
            <p:cNvSpPr/>
            <p:nvPr/>
          </p:nvSpPr>
          <p:spPr>
            <a:xfrm>
              <a:off x="2171564" y="4646837"/>
              <a:ext cx="504056" cy="50405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dirty="0" smtClean="0">
                  <a:latin typeface="Impact" panose="020B0806030902050204" pitchFamily="34" charset="0"/>
                </a:rPr>
                <a:t>04</a:t>
              </a:r>
              <a:endParaRPr lang="zh-CN" altLang="en-US" sz="2400" dirty="0">
                <a:latin typeface="Impact" panose="020B0806030902050204" pitchFamily="34" charset="0"/>
              </a:endParaRPr>
            </a:p>
          </p:txBody>
        </p:sp>
      </p:grpSp>
      <p:grpSp>
        <p:nvGrpSpPr>
          <p:cNvPr id="19" name="组合 18"/>
          <p:cNvGrpSpPr/>
          <p:nvPr/>
        </p:nvGrpSpPr>
        <p:grpSpPr>
          <a:xfrm>
            <a:off x="2171564" y="5280809"/>
            <a:ext cx="2715401" cy="504056"/>
            <a:chOff x="2171564" y="5280809"/>
            <a:chExt cx="2715401" cy="504056"/>
          </a:xfrm>
        </p:grpSpPr>
        <p:sp>
          <p:nvSpPr>
            <p:cNvPr id="10" name="矩形 9"/>
            <p:cNvSpPr/>
            <p:nvPr/>
          </p:nvSpPr>
          <p:spPr>
            <a:xfrm>
              <a:off x="2855640" y="5348171"/>
              <a:ext cx="2031325" cy="369332"/>
            </a:xfrm>
            <a:prstGeom prst="rect">
              <a:avLst/>
            </a:prstGeom>
          </p:spPr>
          <p:txBody>
            <a:bodyPr wrap="none">
              <a:spAutoFit/>
            </a:bodyPr>
            <a:lstStyle/>
            <a:p>
              <a:r>
                <a:rPr lang="zh-CN" altLang="en-US" dirty="0">
                  <a:solidFill>
                    <a:srgbClr val="000000"/>
                  </a:solidFill>
                  <a:latin typeface="Microsoft YaHei" panose="020B0503020204020204" pitchFamily="34" charset="-122"/>
                  <a:ea typeface="Microsoft YaHei" panose="020B0503020204020204" pitchFamily="34" charset="-122"/>
                </a:rPr>
                <a:t>人民生活不断改善</a:t>
              </a:r>
              <a:endParaRPr lang="zh-CN" altLang="en-US" dirty="0"/>
            </a:p>
          </p:txBody>
        </p:sp>
        <p:sp>
          <p:nvSpPr>
            <p:cNvPr id="26" name="圆角矩形 25"/>
            <p:cNvSpPr/>
            <p:nvPr/>
          </p:nvSpPr>
          <p:spPr>
            <a:xfrm>
              <a:off x="2171564" y="5280809"/>
              <a:ext cx="504056" cy="50405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dirty="0" smtClean="0">
                  <a:latin typeface="Impact" panose="020B0806030902050204" pitchFamily="34" charset="0"/>
                </a:rPr>
                <a:t>05</a:t>
              </a:r>
              <a:endParaRPr lang="zh-CN" altLang="en-US" sz="2400" dirty="0">
                <a:latin typeface="Impact" panose="020B0806030902050204" pitchFamily="34" charset="0"/>
              </a:endParaRPr>
            </a:p>
          </p:txBody>
        </p:sp>
      </p:grpSp>
      <p:grpSp>
        <p:nvGrpSpPr>
          <p:cNvPr id="17" name="组合 16"/>
          <p:cNvGrpSpPr/>
          <p:nvPr/>
        </p:nvGrpSpPr>
        <p:grpSpPr>
          <a:xfrm>
            <a:off x="2171564" y="4012866"/>
            <a:ext cx="3638731" cy="504056"/>
            <a:chOff x="2171564" y="4012866"/>
            <a:chExt cx="3638731" cy="504056"/>
          </a:xfrm>
        </p:grpSpPr>
        <p:sp>
          <p:nvSpPr>
            <p:cNvPr id="8" name="矩形 7"/>
            <p:cNvSpPr/>
            <p:nvPr/>
          </p:nvSpPr>
          <p:spPr>
            <a:xfrm>
              <a:off x="2855640" y="4080228"/>
              <a:ext cx="2954655" cy="369332"/>
            </a:xfrm>
            <a:prstGeom prst="rect">
              <a:avLst/>
            </a:prstGeom>
          </p:spPr>
          <p:txBody>
            <a:bodyPr wrap="none">
              <a:spAutoFit/>
            </a:bodyPr>
            <a:lstStyle/>
            <a:p>
              <a:r>
                <a:rPr lang="zh-CN" altLang="en-US" dirty="0">
                  <a:solidFill>
                    <a:srgbClr val="000000"/>
                  </a:solidFill>
                  <a:latin typeface="Microsoft YaHei" panose="020B0503020204020204" pitchFamily="34" charset="-122"/>
                  <a:ea typeface="Microsoft YaHei" panose="020B0503020204020204" pitchFamily="34" charset="-122"/>
                </a:rPr>
                <a:t>民主法治建设迈出重大步伐</a:t>
              </a:r>
              <a:endParaRPr lang="zh-CN" altLang="en-US" dirty="0"/>
            </a:p>
          </p:txBody>
        </p:sp>
        <p:sp>
          <p:nvSpPr>
            <p:cNvPr id="28" name="圆角矩形 27"/>
            <p:cNvSpPr/>
            <p:nvPr/>
          </p:nvSpPr>
          <p:spPr>
            <a:xfrm>
              <a:off x="2171564" y="4012866"/>
              <a:ext cx="504056" cy="50405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dirty="0" smtClean="0">
                  <a:latin typeface="Impact" panose="020B0806030902050204" pitchFamily="34" charset="0"/>
                </a:rPr>
                <a:t>03</a:t>
              </a:r>
              <a:endParaRPr lang="zh-CN" altLang="en-US" sz="2400" dirty="0">
                <a:latin typeface="Impact" panose="020B0806030902050204" pitchFamily="34" charset="0"/>
              </a:endParaRPr>
            </a:p>
          </p:txBody>
        </p:sp>
      </p:grpSp>
      <p:grpSp>
        <p:nvGrpSpPr>
          <p:cNvPr id="20" name="组合 19"/>
          <p:cNvGrpSpPr/>
          <p:nvPr/>
        </p:nvGrpSpPr>
        <p:grpSpPr>
          <a:xfrm>
            <a:off x="6780076" y="2744924"/>
            <a:ext cx="3177066" cy="504056"/>
            <a:chOff x="6823338" y="2744924"/>
            <a:chExt cx="3177066" cy="504056"/>
          </a:xfrm>
        </p:grpSpPr>
        <p:sp>
          <p:nvSpPr>
            <p:cNvPr id="11" name="矩形 10"/>
            <p:cNvSpPr/>
            <p:nvPr/>
          </p:nvSpPr>
          <p:spPr>
            <a:xfrm>
              <a:off x="7507414" y="2812286"/>
              <a:ext cx="2492990" cy="369332"/>
            </a:xfrm>
            <a:prstGeom prst="rect">
              <a:avLst/>
            </a:prstGeom>
          </p:spPr>
          <p:txBody>
            <a:bodyPr wrap="none">
              <a:spAutoFit/>
            </a:bodyPr>
            <a:lstStyle/>
            <a:p>
              <a:r>
                <a:rPr lang="zh-CN" altLang="en-US" dirty="0">
                  <a:solidFill>
                    <a:srgbClr val="000000"/>
                  </a:solidFill>
                  <a:latin typeface="Microsoft YaHei" panose="020B0503020204020204" pitchFamily="34" charset="-122"/>
                  <a:ea typeface="Microsoft YaHei" panose="020B0503020204020204" pitchFamily="34" charset="-122"/>
                </a:rPr>
                <a:t>生态文明建设成效显著</a:t>
              </a:r>
              <a:endParaRPr lang="zh-CN" altLang="en-US" dirty="0"/>
            </a:p>
          </p:txBody>
        </p:sp>
        <p:sp>
          <p:nvSpPr>
            <p:cNvPr id="30" name="圆角矩形 29"/>
            <p:cNvSpPr/>
            <p:nvPr/>
          </p:nvSpPr>
          <p:spPr>
            <a:xfrm>
              <a:off x="6823338" y="2744924"/>
              <a:ext cx="504056" cy="50405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dirty="0" smtClean="0">
                  <a:latin typeface="Impact" panose="020B0806030902050204" pitchFamily="34" charset="0"/>
                </a:rPr>
                <a:t>06</a:t>
              </a:r>
              <a:endParaRPr lang="zh-CN" altLang="en-US" sz="2400" dirty="0">
                <a:latin typeface="Impact" panose="020B0806030902050204" pitchFamily="34" charset="0"/>
              </a:endParaRPr>
            </a:p>
          </p:txBody>
        </p:sp>
      </p:grpSp>
      <p:grpSp>
        <p:nvGrpSpPr>
          <p:cNvPr id="21" name="组合 20"/>
          <p:cNvGrpSpPr/>
          <p:nvPr/>
        </p:nvGrpSpPr>
        <p:grpSpPr>
          <a:xfrm>
            <a:off x="6780076" y="3378895"/>
            <a:ext cx="2946234" cy="504056"/>
            <a:chOff x="6823338" y="3378895"/>
            <a:chExt cx="2946234" cy="504056"/>
          </a:xfrm>
        </p:grpSpPr>
        <p:sp>
          <p:nvSpPr>
            <p:cNvPr id="12" name="矩形 11"/>
            <p:cNvSpPr/>
            <p:nvPr/>
          </p:nvSpPr>
          <p:spPr>
            <a:xfrm>
              <a:off x="7507414" y="3446257"/>
              <a:ext cx="2262158" cy="369332"/>
            </a:xfrm>
            <a:prstGeom prst="rect">
              <a:avLst/>
            </a:prstGeom>
          </p:spPr>
          <p:txBody>
            <a:bodyPr wrap="none">
              <a:spAutoFit/>
            </a:bodyPr>
            <a:lstStyle/>
            <a:p>
              <a:r>
                <a:rPr lang="zh-CN" altLang="en-US" dirty="0">
                  <a:solidFill>
                    <a:srgbClr val="000000"/>
                  </a:solidFill>
                  <a:latin typeface="Microsoft YaHei" panose="020B0503020204020204" pitchFamily="34" charset="-122"/>
                  <a:ea typeface="Microsoft YaHei" panose="020B0503020204020204" pitchFamily="34" charset="-122"/>
                </a:rPr>
                <a:t>强军兴军开创新局面</a:t>
              </a:r>
              <a:endParaRPr lang="zh-CN" altLang="en-US" dirty="0"/>
            </a:p>
          </p:txBody>
        </p:sp>
        <p:sp>
          <p:nvSpPr>
            <p:cNvPr id="31" name="圆角矩形 30"/>
            <p:cNvSpPr/>
            <p:nvPr/>
          </p:nvSpPr>
          <p:spPr>
            <a:xfrm>
              <a:off x="6823338" y="3378895"/>
              <a:ext cx="504056" cy="50405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dirty="0" smtClean="0">
                  <a:latin typeface="Impact" panose="020B0806030902050204" pitchFamily="34" charset="0"/>
                </a:rPr>
                <a:t>07</a:t>
              </a:r>
              <a:endParaRPr lang="zh-CN" altLang="en-US" sz="2400" dirty="0">
                <a:latin typeface="Impact" panose="020B0806030902050204" pitchFamily="34" charset="0"/>
              </a:endParaRPr>
            </a:p>
          </p:txBody>
        </p:sp>
      </p:grpSp>
      <p:grpSp>
        <p:nvGrpSpPr>
          <p:cNvPr id="27" name="组合 26"/>
          <p:cNvGrpSpPr/>
          <p:nvPr/>
        </p:nvGrpSpPr>
        <p:grpSpPr>
          <a:xfrm>
            <a:off x="6780076" y="4646837"/>
            <a:ext cx="3407899" cy="504056"/>
            <a:chOff x="6823338" y="4646837"/>
            <a:chExt cx="3407899" cy="504056"/>
          </a:xfrm>
        </p:grpSpPr>
        <p:sp>
          <p:nvSpPr>
            <p:cNvPr id="14" name="文本框 13"/>
            <p:cNvSpPr txBox="1"/>
            <p:nvPr/>
          </p:nvSpPr>
          <p:spPr>
            <a:xfrm>
              <a:off x="7507414" y="4714199"/>
              <a:ext cx="2723823" cy="369332"/>
            </a:xfrm>
            <a:prstGeom prst="rect">
              <a:avLst/>
            </a:prstGeom>
            <a:noFill/>
          </p:spPr>
          <p:txBody>
            <a:bodyPr wrap="none" rtlCol="0">
              <a:spAutoFit/>
            </a:bodyPr>
            <a:lstStyle/>
            <a:p>
              <a:r>
                <a:rPr lang="zh-CN" altLang="en-US" dirty="0">
                  <a:solidFill>
                    <a:srgbClr val="000000"/>
                  </a:solidFill>
                  <a:latin typeface="Microsoft YaHei" panose="020B0503020204020204" pitchFamily="34" charset="-122"/>
                  <a:ea typeface="Microsoft YaHei" panose="020B0503020204020204" pitchFamily="34" charset="-122"/>
                </a:rPr>
                <a:t>全方位外交布局深入展开</a:t>
              </a:r>
              <a:endParaRPr lang="zh-CN" altLang="en-US" dirty="0"/>
            </a:p>
          </p:txBody>
        </p:sp>
        <p:sp>
          <p:nvSpPr>
            <p:cNvPr id="32" name="圆角矩形 31"/>
            <p:cNvSpPr/>
            <p:nvPr/>
          </p:nvSpPr>
          <p:spPr>
            <a:xfrm>
              <a:off x="6823338" y="4646837"/>
              <a:ext cx="504056" cy="50405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dirty="0" smtClean="0">
                  <a:latin typeface="Impact" panose="020B0806030902050204" pitchFamily="34" charset="0"/>
                </a:rPr>
                <a:t>09</a:t>
              </a:r>
              <a:endParaRPr lang="zh-CN" altLang="en-US" sz="2400" dirty="0">
                <a:latin typeface="Impact" panose="020B0806030902050204" pitchFamily="34" charset="0"/>
              </a:endParaRPr>
            </a:p>
          </p:txBody>
        </p:sp>
      </p:grpSp>
      <p:grpSp>
        <p:nvGrpSpPr>
          <p:cNvPr id="29" name="组合 28"/>
          <p:cNvGrpSpPr/>
          <p:nvPr/>
        </p:nvGrpSpPr>
        <p:grpSpPr>
          <a:xfrm>
            <a:off x="6780076" y="5280809"/>
            <a:ext cx="3177066" cy="504056"/>
            <a:chOff x="6823338" y="5280809"/>
            <a:chExt cx="3177066" cy="504056"/>
          </a:xfrm>
        </p:grpSpPr>
        <p:sp>
          <p:nvSpPr>
            <p:cNvPr id="5" name="矩形 4"/>
            <p:cNvSpPr/>
            <p:nvPr/>
          </p:nvSpPr>
          <p:spPr>
            <a:xfrm>
              <a:off x="7507414" y="5348171"/>
              <a:ext cx="2492990" cy="369332"/>
            </a:xfrm>
            <a:prstGeom prst="rect">
              <a:avLst/>
            </a:prstGeom>
          </p:spPr>
          <p:txBody>
            <a:bodyPr wrap="none">
              <a:spAutoFit/>
            </a:bodyPr>
            <a:lstStyle/>
            <a:p>
              <a:r>
                <a:rPr lang="zh-CN" altLang="en-US" dirty="0">
                  <a:solidFill>
                    <a:srgbClr val="000000"/>
                  </a:solidFill>
                  <a:latin typeface="Microsoft YaHei" panose="020B0503020204020204" pitchFamily="34" charset="-122"/>
                  <a:ea typeface="Microsoft YaHei" panose="020B0503020204020204" pitchFamily="34" charset="-122"/>
                </a:rPr>
                <a:t>全面从严治党成效</a:t>
              </a:r>
              <a:r>
                <a:rPr lang="zh-CN" altLang="en-US" dirty="0" smtClean="0">
                  <a:solidFill>
                    <a:srgbClr val="000000"/>
                  </a:solidFill>
                  <a:latin typeface="Microsoft YaHei" panose="020B0503020204020204" pitchFamily="34" charset="-122"/>
                  <a:ea typeface="Microsoft YaHei" panose="020B0503020204020204" pitchFamily="34" charset="-122"/>
                </a:rPr>
                <a:t>卓著</a:t>
              </a:r>
              <a:endParaRPr lang="zh-CN" altLang="en-US" dirty="0">
                <a:solidFill>
                  <a:srgbClr val="000000"/>
                </a:solidFill>
                <a:latin typeface="Microsoft YaHei" panose="020B0503020204020204" pitchFamily="34" charset="-122"/>
                <a:ea typeface="Microsoft YaHei" panose="020B0503020204020204" pitchFamily="34" charset="-122"/>
              </a:endParaRPr>
            </a:p>
          </p:txBody>
        </p:sp>
        <p:sp>
          <p:nvSpPr>
            <p:cNvPr id="33" name="圆角矩形 32"/>
            <p:cNvSpPr/>
            <p:nvPr/>
          </p:nvSpPr>
          <p:spPr>
            <a:xfrm>
              <a:off x="6823338" y="5280809"/>
              <a:ext cx="504056" cy="50405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dirty="0" smtClean="0">
                  <a:latin typeface="Impact" panose="020B0806030902050204" pitchFamily="34" charset="0"/>
                </a:rPr>
                <a:t>10</a:t>
              </a:r>
              <a:endParaRPr lang="zh-CN" altLang="en-US" sz="2400" dirty="0">
                <a:latin typeface="Impact" panose="020B0806030902050204" pitchFamily="34" charset="0"/>
              </a:endParaRPr>
            </a:p>
          </p:txBody>
        </p:sp>
      </p:grpSp>
      <p:grpSp>
        <p:nvGrpSpPr>
          <p:cNvPr id="22" name="组合 21"/>
          <p:cNvGrpSpPr/>
          <p:nvPr/>
        </p:nvGrpSpPr>
        <p:grpSpPr>
          <a:xfrm>
            <a:off x="6780076" y="4012866"/>
            <a:ext cx="3177066" cy="504056"/>
            <a:chOff x="6823338" y="4012866"/>
            <a:chExt cx="3177066" cy="504056"/>
          </a:xfrm>
        </p:grpSpPr>
        <p:sp>
          <p:nvSpPr>
            <p:cNvPr id="13" name="矩形 12"/>
            <p:cNvSpPr/>
            <p:nvPr/>
          </p:nvSpPr>
          <p:spPr>
            <a:xfrm>
              <a:off x="7507414" y="4080228"/>
              <a:ext cx="2492990" cy="369332"/>
            </a:xfrm>
            <a:prstGeom prst="rect">
              <a:avLst/>
            </a:prstGeom>
          </p:spPr>
          <p:txBody>
            <a:bodyPr wrap="none">
              <a:spAutoFit/>
            </a:bodyPr>
            <a:lstStyle/>
            <a:p>
              <a:r>
                <a:rPr lang="zh-CN" altLang="en-US" dirty="0">
                  <a:solidFill>
                    <a:srgbClr val="000000"/>
                  </a:solidFill>
                  <a:latin typeface="Microsoft YaHei" panose="020B0503020204020204" pitchFamily="34" charset="-122"/>
                  <a:ea typeface="Microsoft YaHei" panose="020B0503020204020204" pitchFamily="34" charset="-122"/>
                </a:rPr>
                <a:t>港澳台工作取得新进展</a:t>
              </a:r>
              <a:endParaRPr lang="zh-CN" altLang="en-US" dirty="0"/>
            </a:p>
          </p:txBody>
        </p:sp>
        <p:sp>
          <p:nvSpPr>
            <p:cNvPr id="34" name="圆角矩形 33"/>
            <p:cNvSpPr/>
            <p:nvPr/>
          </p:nvSpPr>
          <p:spPr>
            <a:xfrm>
              <a:off x="6823338" y="4012866"/>
              <a:ext cx="504056" cy="50405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dirty="0" smtClean="0">
                  <a:latin typeface="Impact" panose="020B0806030902050204" pitchFamily="34" charset="0"/>
                </a:rPr>
                <a:t>08</a:t>
              </a:r>
              <a:endParaRPr lang="zh-CN" altLang="en-US" sz="2400" dirty="0">
                <a:latin typeface="Impact" panose="020B0806030902050204" pitchFamily="34" charset="0"/>
              </a:endParaRPr>
            </a:p>
          </p:txBody>
        </p:sp>
      </p:grpSp>
    </p:spTree>
    <p:extLst>
      <p:ext uri="{BB962C8B-B14F-4D97-AF65-F5344CB8AC3E}">
        <p14:creationId xmlns:p14="http://schemas.microsoft.com/office/powerpoint/2010/main" val="996679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47" presetClass="entr" presetSubtype="0" fill="hold" nodeType="after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fade">
                                      <p:cBhvr>
                                        <p:cTn id="14" dur="750"/>
                                        <p:tgtEl>
                                          <p:spTgt spid="37"/>
                                        </p:tgtEl>
                                      </p:cBhvr>
                                    </p:animEffect>
                                    <p:anim calcmode="lin" valueType="num">
                                      <p:cBhvr>
                                        <p:cTn id="15" dur="750" fill="hold"/>
                                        <p:tgtEl>
                                          <p:spTgt spid="37"/>
                                        </p:tgtEl>
                                        <p:attrNameLst>
                                          <p:attrName>ppt_x</p:attrName>
                                        </p:attrNameLst>
                                      </p:cBhvr>
                                      <p:tavLst>
                                        <p:tav tm="0">
                                          <p:val>
                                            <p:strVal val="#ppt_x"/>
                                          </p:val>
                                        </p:tav>
                                        <p:tav tm="100000">
                                          <p:val>
                                            <p:strVal val="#ppt_x"/>
                                          </p:val>
                                        </p:tav>
                                      </p:tavLst>
                                    </p:anim>
                                    <p:anim calcmode="lin" valueType="num">
                                      <p:cBhvr>
                                        <p:cTn id="16" dur="750" fill="hold"/>
                                        <p:tgtEl>
                                          <p:spTgt spid="37"/>
                                        </p:tgtEl>
                                        <p:attrNameLst>
                                          <p:attrName>ppt_y</p:attrName>
                                        </p:attrNameLst>
                                      </p:cBhvr>
                                      <p:tavLst>
                                        <p:tav tm="0">
                                          <p:val>
                                            <p:strVal val="#ppt_y-.1"/>
                                          </p:val>
                                        </p:tav>
                                        <p:tav tm="100000">
                                          <p:val>
                                            <p:strVal val="#ppt_y"/>
                                          </p:val>
                                        </p:tav>
                                      </p:tavLst>
                                    </p:anim>
                                  </p:childTnLst>
                                </p:cTn>
                              </p:par>
                            </p:childTnLst>
                          </p:cTn>
                        </p:par>
                        <p:par>
                          <p:cTn id="17" fill="hold">
                            <p:stCondLst>
                              <p:cond delay="1750"/>
                            </p:stCondLst>
                            <p:childTnLst>
                              <p:par>
                                <p:cTn id="18" presetID="52" presetClass="entr" presetSubtype="0"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Scale>
                                      <p:cBhvr>
                                        <p:cTn id="20"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15"/>
                                        </p:tgtEl>
                                        <p:attrNameLst>
                                          <p:attrName>ppt_x</p:attrName>
                                          <p:attrName>ppt_y</p:attrName>
                                        </p:attrNameLst>
                                      </p:cBhvr>
                                    </p:animMotion>
                                    <p:animEffect transition="in" filter="fade">
                                      <p:cBhvr>
                                        <p:cTn id="22" dur="1000"/>
                                        <p:tgtEl>
                                          <p:spTgt spid="15"/>
                                        </p:tgtEl>
                                      </p:cBhvr>
                                    </p:animEffect>
                                  </p:childTnLst>
                                </p:cTn>
                              </p:par>
                              <p:par>
                                <p:cTn id="23" presetID="52" presetClass="entr" presetSubtype="0" fill="hold" nodeType="withEffect">
                                  <p:stCondLst>
                                    <p:cond delay="250"/>
                                  </p:stCondLst>
                                  <p:childTnLst>
                                    <p:set>
                                      <p:cBhvr>
                                        <p:cTn id="24" dur="1" fill="hold">
                                          <p:stCondLst>
                                            <p:cond delay="0"/>
                                          </p:stCondLst>
                                        </p:cTn>
                                        <p:tgtEl>
                                          <p:spTgt spid="16"/>
                                        </p:tgtEl>
                                        <p:attrNameLst>
                                          <p:attrName>style.visibility</p:attrName>
                                        </p:attrNameLst>
                                      </p:cBhvr>
                                      <p:to>
                                        <p:strVal val="visible"/>
                                      </p:to>
                                    </p:set>
                                    <p:animScale>
                                      <p:cBhvr>
                                        <p:cTn id="25"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16"/>
                                        </p:tgtEl>
                                        <p:attrNameLst>
                                          <p:attrName>ppt_x</p:attrName>
                                          <p:attrName>ppt_y</p:attrName>
                                        </p:attrNameLst>
                                      </p:cBhvr>
                                    </p:animMotion>
                                    <p:animEffect transition="in" filter="fade">
                                      <p:cBhvr>
                                        <p:cTn id="27" dur="1000"/>
                                        <p:tgtEl>
                                          <p:spTgt spid="16"/>
                                        </p:tgtEl>
                                      </p:cBhvr>
                                    </p:animEffect>
                                  </p:childTnLst>
                                </p:cTn>
                              </p:par>
                              <p:par>
                                <p:cTn id="28" presetID="52" presetClass="entr" presetSubtype="0" fill="hold" nodeType="withEffect">
                                  <p:stCondLst>
                                    <p:cond delay="500"/>
                                  </p:stCondLst>
                                  <p:childTnLst>
                                    <p:set>
                                      <p:cBhvr>
                                        <p:cTn id="29" dur="1" fill="hold">
                                          <p:stCondLst>
                                            <p:cond delay="0"/>
                                          </p:stCondLst>
                                        </p:cTn>
                                        <p:tgtEl>
                                          <p:spTgt spid="17"/>
                                        </p:tgtEl>
                                        <p:attrNameLst>
                                          <p:attrName>style.visibility</p:attrName>
                                        </p:attrNameLst>
                                      </p:cBhvr>
                                      <p:to>
                                        <p:strVal val="visible"/>
                                      </p:to>
                                    </p:set>
                                    <p:animScale>
                                      <p:cBhvr>
                                        <p:cTn id="30"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17"/>
                                        </p:tgtEl>
                                        <p:attrNameLst>
                                          <p:attrName>ppt_x</p:attrName>
                                          <p:attrName>ppt_y</p:attrName>
                                        </p:attrNameLst>
                                      </p:cBhvr>
                                    </p:animMotion>
                                    <p:animEffect transition="in" filter="fade">
                                      <p:cBhvr>
                                        <p:cTn id="32" dur="1000"/>
                                        <p:tgtEl>
                                          <p:spTgt spid="17"/>
                                        </p:tgtEl>
                                      </p:cBhvr>
                                    </p:animEffect>
                                  </p:childTnLst>
                                </p:cTn>
                              </p:par>
                              <p:par>
                                <p:cTn id="33" presetID="52" presetClass="entr" presetSubtype="0" fill="hold" nodeType="withEffect">
                                  <p:stCondLst>
                                    <p:cond delay="750"/>
                                  </p:stCondLst>
                                  <p:childTnLst>
                                    <p:set>
                                      <p:cBhvr>
                                        <p:cTn id="34" dur="1" fill="hold">
                                          <p:stCondLst>
                                            <p:cond delay="0"/>
                                          </p:stCondLst>
                                        </p:cTn>
                                        <p:tgtEl>
                                          <p:spTgt spid="18"/>
                                        </p:tgtEl>
                                        <p:attrNameLst>
                                          <p:attrName>style.visibility</p:attrName>
                                        </p:attrNameLst>
                                      </p:cBhvr>
                                      <p:to>
                                        <p:strVal val="visible"/>
                                      </p:to>
                                    </p:set>
                                    <p:animScale>
                                      <p:cBhvr>
                                        <p:cTn id="35"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8"/>
                                        </p:tgtEl>
                                        <p:attrNameLst>
                                          <p:attrName>ppt_x</p:attrName>
                                          <p:attrName>ppt_y</p:attrName>
                                        </p:attrNameLst>
                                      </p:cBhvr>
                                    </p:animMotion>
                                    <p:animEffect transition="in" filter="fade">
                                      <p:cBhvr>
                                        <p:cTn id="37" dur="1000"/>
                                        <p:tgtEl>
                                          <p:spTgt spid="18"/>
                                        </p:tgtEl>
                                      </p:cBhvr>
                                    </p:animEffect>
                                  </p:childTnLst>
                                </p:cTn>
                              </p:par>
                              <p:par>
                                <p:cTn id="38" presetID="52" presetClass="entr" presetSubtype="0" fill="hold" nodeType="withEffect">
                                  <p:stCondLst>
                                    <p:cond delay="1000"/>
                                  </p:stCondLst>
                                  <p:childTnLst>
                                    <p:set>
                                      <p:cBhvr>
                                        <p:cTn id="39" dur="1" fill="hold">
                                          <p:stCondLst>
                                            <p:cond delay="0"/>
                                          </p:stCondLst>
                                        </p:cTn>
                                        <p:tgtEl>
                                          <p:spTgt spid="19"/>
                                        </p:tgtEl>
                                        <p:attrNameLst>
                                          <p:attrName>style.visibility</p:attrName>
                                        </p:attrNameLst>
                                      </p:cBhvr>
                                      <p:to>
                                        <p:strVal val="visible"/>
                                      </p:to>
                                    </p:set>
                                    <p:animScale>
                                      <p:cBhvr>
                                        <p:cTn id="40"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19"/>
                                        </p:tgtEl>
                                        <p:attrNameLst>
                                          <p:attrName>ppt_x</p:attrName>
                                          <p:attrName>ppt_y</p:attrName>
                                        </p:attrNameLst>
                                      </p:cBhvr>
                                    </p:animMotion>
                                    <p:animEffect transition="in" filter="fade">
                                      <p:cBhvr>
                                        <p:cTn id="42" dur="1000"/>
                                        <p:tgtEl>
                                          <p:spTgt spid="19"/>
                                        </p:tgtEl>
                                      </p:cBhvr>
                                    </p:animEffect>
                                  </p:childTnLst>
                                </p:cTn>
                              </p:par>
                            </p:childTnLst>
                          </p:cTn>
                        </p:par>
                        <p:par>
                          <p:cTn id="43" fill="hold">
                            <p:stCondLst>
                              <p:cond delay="3750"/>
                            </p:stCondLst>
                            <p:childTnLst>
                              <p:par>
                                <p:cTn id="44" presetID="52" presetClass="entr" presetSubtype="0" fill="hold" nodeType="afterEffect">
                                  <p:stCondLst>
                                    <p:cond delay="0"/>
                                  </p:stCondLst>
                                  <p:childTnLst>
                                    <p:set>
                                      <p:cBhvr>
                                        <p:cTn id="45" dur="1" fill="hold">
                                          <p:stCondLst>
                                            <p:cond delay="0"/>
                                          </p:stCondLst>
                                        </p:cTn>
                                        <p:tgtEl>
                                          <p:spTgt spid="20"/>
                                        </p:tgtEl>
                                        <p:attrNameLst>
                                          <p:attrName>style.visibility</p:attrName>
                                        </p:attrNameLst>
                                      </p:cBhvr>
                                      <p:to>
                                        <p:strVal val="visible"/>
                                      </p:to>
                                    </p:set>
                                    <p:animScale>
                                      <p:cBhvr>
                                        <p:cTn id="46"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20"/>
                                        </p:tgtEl>
                                        <p:attrNameLst>
                                          <p:attrName>ppt_x</p:attrName>
                                          <p:attrName>ppt_y</p:attrName>
                                        </p:attrNameLst>
                                      </p:cBhvr>
                                    </p:animMotion>
                                    <p:animEffect transition="in" filter="fade">
                                      <p:cBhvr>
                                        <p:cTn id="48" dur="1000"/>
                                        <p:tgtEl>
                                          <p:spTgt spid="20"/>
                                        </p:tgtEl>
                                      </p:cBhvr>
                                    </p:animEffect>
                                  </p:childTnLst>
                                </p:cTn>
                              </p:par>
                              <p:par>
                                <p:cTn id="49" presetID="52" presetClass="entr" presetSubtype="0" fill="hold" nodeType="withEffect">
                                  <p:stCondLst>
                                    <p:cond delay="250"/>
                                  </p:stCondLst>
                                  <p:childTnLst>
                                    <p:set>
                                      <p:cBhvr>
                                        <p:cTn id="50" dur="1" fill="hold">
                                          <p:stCondLst>
                                            <p:cond delay="0"/>
                                          </p:stCondLst>
                                        </p:cTn>
                                        <p:tgtEl>
                                          <p:spTgt spid="21"/>
                                        </p:tgtEl>
                                        <p:attrNameLst>
                                          <p:attrName>style.visibility</p:attrName>
                                        </p:attrNameLst>
                                      </p:cBhvr>
                                      <p:to>
                                        <p:strVal val="visible"/>
                                      </p:to>
                                    </p:set>
                                    <p:animScale>
                                      <p:cBhvr>
                                        <p:cTn id="51"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21"/>
                                        </p:tgtEl>
                                        <p:attrNameLst>
                                          <p:attrName>ppt_x</p:attrName>
                                          <p:attrName>ppt_y</p:attrName>
                                        </p:attrNameLst>
                                      </p:cBhvr>
                                    </p:animMotion>
                                    <p:animEffect transition="in" filter="fade">
                                      <p:cBhvr>
                                        <p:cTn id="53" dur="1000"/>
                                        <p:tgtEl>
                                          <p:spTgt spid="21"/>
                                        </p:tgtEl>
                                      </p:cBhvr>
                                    </p:animEffect>
                                  </p:childTnLst>
                                </p:cTn>
                              </p:par>
                              <p:par>
                                <p:cTn id="54" presetID="52" presetClass="entr" presetSubtype="0" fill="hold" nodeType="withEffect">
                                  <p:stCondLst>
                                    <p:cond delay="500"/>
                                  </p:stCondLst>
                                  <p:childTnLst>
                                    <p:set>
                                      <p:cBhvr>
                                        <p:cTn id="55" dur="1" fill="hold">
                                          <p:stCondLst>
                                            <p:cond delay="0"/>
                                          </p:stCondLst>
                                        </p:cTn>
                                        <p:tgtEl>
                                          <p:spTgt spid="22"/>
                                        </p:tgtEl>
                                        <p:attrNameLst>
                                          <p:attrName>style.visibility</p:attrName>
                                        </p:attrNameLst>
                                      </p:cBhvr>
                                      <p:to>
                                        <p:strVal val="visible"/>
                                      </p:to>
                                    </p:set>
                                    <p:animScale>
                                      <p:cBhvr>
                                        <p:cTn id="56"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22"/>
                                        </p:tgtEl>
                                        <p:attrNameLst>
                                          <p:attrName>ppt_x</p:attrName>
                                          <p:attrName>ppt_y</p:attrName>
                                        </p:attrNameLst>
                                      </p:cBhvr>
                                    </p:animMotion>
                                    <p:animEffect transition="in" filter="fade">
                                      <p:cBhvr>
                                        <p:cTn id="58" dur="1000"/>
                                        <p:tgtEl>
                                          <p:spTgt spid="22"/>
                                        </p:tgtEl>
                                      </p:cBhvr>
                                    </p:animEffect>
                                  </p:childTnLst>
                                </p:cTn>
                              </p:par>
                              <p:par>
                                <p:cTn id="59" presetID="52" presetClass="entr" presetSubtype="0" fill="hold" nodeType="withEffect">
                                  <p:stCondLst>
                                    <p:cond delay="750"/>
                                  </p:stCondLst>
                                  <p:childTnLst>
                                    <p:set>
                                      <p:cBhvr>
                                        <p:cTn id="60" dur="1" fill="hold">
                                          <p:stCondLst>
                                            <p:cond delay="0"/>
                                          </p:stCondLst>
                                        </p:cTn>
                                        <p:tgtEl>
                                          <p:spTgt spid="27"/>
                                        </p:tgtEl>
                                        <p:attrNameLst>
                                          <p:attrName>style.visibility</p:attrName>
                                        </p:attrNameLst>
                                      </p:cBhvr>
                                      <p:to>
                                        <p:strVal val="visible"/>
                                      </p:to>
                                    </p:set>
                                    <p:animScale>
                                      <p:cBhvr>
                                        <p:cTn id="61"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2" dur="1000" decel="50000" fill="hold">
                                          <p:stCondLst>
                                            <p:cond delay="0"/>
                                          </p:stCondLst>
                                        </p:cTn>
                                        <p:tgtEl>
                                          <p:spTgt spid="27"/>
                                        </p:tgtEl>
                                        <p:attrNameLst>
                                          <p:attrName>ppt_x</p:attrName>
                                          <p:attrName>ppt_y</p:attrName>
                                        </p:attrNameLst>
                                      </p:cBhvr>
                                    </p:animMotion>
                                    <p:animEffect transition="in" filter="fade">
                                      <p:cBhvr>
                                        <p:cTn id="63" dur="1000"/>
                                        <p:tgtEl>
                                          <p:spTgt spid="27"/>
                                        </p:tgtEl>
                                      </p:cBhvr>
                                    </p:animEffect>
                                  </p:childTnLst>
                                </p:cTn>
                              </p:par>
                              <p:par>
                                <p:cTn id="64" presetID="52" presetClass="entr" presetSubtype="0" fill="hold" nodeType="withEffect">
                                  <p:stCondLst>
                                    <p:cond delay="1000"/>
                                  </p:stCondLst>
                                  <p:childTnLst>
                                    <p:set>
                                      <p:cBhvr>
                                        <p:cTn id="65" dur="1" fill="hold">
                                          <p:stCondLst>
                                            <p:cond delay="0"/>
                                          </p:stCondLst>
                                        </p:cTn>
                                        <p:tgtEl>
                                          <p:spTgt spid="29"/>
                                        </p:tgtEl>
                                        <p:attrNameLst>
                                          <p:attrName>style.visibility</p:attrName>
                                        </p:attrNameLst>
                                      </p:cBhvr>
                                      <p:to>
                                        <p:strVal val="visible"/>
                                      </p:to>
                                    </p:set>
                                    <p:animScale>
                                      <p:cBhvr>
                                        <p:cTn id="66"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7" dur="1000" decel="50000" fill="hold">
                                          <p:stCondLst>
                                            <p:cond delay="0"/>
                                          </p:stCondLst>
                                        </p:cTn>
                                        <p:tgtEl>
                                          <p:spTgt spid="29"/>
                                        </p:tgtEl>
                                        <p:attrNameLst>
                                          <p:attrName>ppt_x</p:attrName>
                                          <p:attrName>ppt_y</p:attrName>
                                        </p:attrNameLst>
                                      </p:cBhvr>
                                    </p:animMotion>
                                    <p:animEffect transition="in" filter="fade">
                                      <p:cBhvr>
                                        <p:cTn id="68"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86883" y="2828203"/>
            <a:ext cx="7618235" cy="743280"/>
            <a:chOff x="2286883" y="2828203"/>
            <a:chExt cx="7618235" cy="743280"/>
          </a:xfrm>
        </p:grpSpPr>
        <p:sp>
          <p:nvSpPr>
            <p:cNvPr id="11" name="圆角矩形 10"/>
            <p:cNvSpPr/>
            <p:nvPr/>
          </p:nvSpPr>
          <p:spPr>
            <a:xfrm>
              <a:off x="2286883" y="2828203"/>
              <a:ext cx="7618235" cy="743280"/>
            </a:xfrm>
            <a:prstGeom prst="roundRect">
              <a:avLst>
                <a:gd name="adj" fmla="val 24193"/>
              </a:avLst>
            </a:prstGeom>
            <a:solidFill>
              <a:schemeClr val="bg1"/>
            </a:solidFill>
            <a:ln>
              <a:noFill/>
            </a:ln>
            <a:effectLst>
              <a:innerShdw blurRad="1524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574915" y="2859814"/>
              <a:ext cx="7042170" cy="701731"/>
            </a:xfrm>
            <a:prstGeom prst="rect">
              <a:avLst/>
            </a:prstGeom>
          </p:spPr>
          <p:txBody>
            <a:bodyPr wrap="square">
              <a:spAutoFit/>
            </a:bodyPr>
            <a:lstStyle/>
            <a:p>
              <a:pPr>
                <a:lnSpc>
                  <a:spcPct val="110000"/>
                </a:lnSpc>
              </a:pPr>
              <a:r>
                <a:rPr lang="zh-CN" altLang="en-US" dirty="0">
                  <a:solidFill>
                    <a:srgbClr val="000000"/>
                  </a:solidFill>
                  <a:latin typeface="Microsoft YaHei" panose="020B0503020204020204" pitchFamily="34" charset="-122"/>
                  <a:ea typeface="Microsoft YaHei" panose="020B0503020204020204" pitchFamily="34" charset="-122"/>
                </a:rPr>
                <a:t>是承前启后、继往开来、在新的历史条件下继续夺取中国特色社会主义伟大胜利的时代</a:t>
              </a:r>
              <a:endParaRPr lang="zh-CN" altLang="en-US" dirty="0"/>
            </a:p>
          </p:txBody>
        </p:sp>
      </p:grpSp>
      <p:grpSp>
        <p:nvGrpSpPr>
          <p:cNvPr id="3" name="组合 2"/>
          <p:cNvGrpSpPr/>
          <p:nvPr/>
        </p:nvGrpSpPr>
        <p:grpSpPr>
          <a:xfrm>
            <a:off x="2286883" y="3701117"/>
            <a:ext cx="7618235" cy="432000"/>
            <a:chOff x="2286883" y="3683362"/>
            <a:chExt cx="7618235" cy="432000"/>
          </a:xfrm>
        </p:grpSpPr>
        <p:sp>
          <p:nvSpPr>
            <p:cNvPr id="13" name="圆角矩形 12"/>
            <p:cNvSpPr/>
            <p:nvPr/>
          </p:nvSpPr>
          <p:spPr>
            <a:xfrm>
              <a:off x="2286883" y="3683362"/>
              <a:ext cx="7618235" cy="432000"/>
            </a:xfrm>
            <a:prstGeom prst="roundRect">
              <a:avLst>
                <a:gd name="adj" fmla="val 24193"/>
              </a:avLst>
            </a:prstGeom>
            <a:solidFill>
              <a:schemeClr val="bg1"/>
            </a:solidFill>
            <a:ln>
              <a:noFill/>
            </a:ln>
            <a:effectLst>
              <a:innerShdw blurRad="1524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574915" y="3711683"/>
              <a:ext cx="7042170" cy="375359"/>
            </a:xfrm>
            <a:prstGeom prst="rect">
              <a:avLst/>
            </a:prstGeom>
          </p:spPr>
          <p:txBody>
            <a:bodyPr wrap="square">
              <a:spAutoFit/>
            </a:bodyPr>
            <a:lstStyle/>
            <a:p>
              <a:r>
                <a:rPr lang="zh-CN" altLang="en-US" dirty="0">
                  <a:solidFill>
                    <a:srgbClr val="000000"/>
                  </a:solidFill>
                  <a:latin typeface="Microsoft YaHei" panose="020B0503020204020204" pitchFamily="34" charset="-122"/>
                  <a:ea typeface="Microsoft YaHei" panose="020B0503020204020204" pitchFamily="34" charset="-122"/>
                </a:rPr>
                <a:t>是决胜全面建成小康社会、进而全面建设社会主义现代化强国的时代</a:t>
              </a:r>
              <a:endParaRPr lang="zh-CN" altLang="en-US" dirty="0"/>
            </a:p>
          </p:txBody>
        </p:sp>
      </p:grpSp>
      <p:grpSp>
        <p:nvGrpSpPr>
          <p:cNvPr id="5" name="组合 4"/>
          <p:cNvGrpSpPr/>
          <p:nvPr/>
        </p:nvGrpSpPr>
        <p:grpSpPr>
          <a:xfrm>
            <a:off x="2286883" y="4262751"/>
            <a:ext cx="7618235" cy="743280"/>
            <a:chOff x="2286883" y="4227241"/>
            <a:chExt cx="7618235" cy="743280"/>
          </a:xfrm>
        </p:grpSpPr>
        <p:sp>
          <p:nvSpPr>
            <p:cNvPr id="12" name="圆角矩形 11"/>
            <p:cNvSpPr/>
            <p:nvPr/>
          </p:nvSpPr>
          <p:spPr>
            <a:xfrm>
              <a:off x="2286883" y="4227241"/>
              <a:ext cx="7618235" cy="743280"/>
            </a:xfrm>
            <a:prstGeom prst="roundRect">
              <a:avLst>
                <a:gd name="adj" fmla="val 24193"/>
              </a:avLst>
            </a:prstGeom>
            <a:solidFill>
              <a:schemeClr val="bg1"/>
            </a:solidFill>
            <a:ln>
              <a:noFill/>
            </a:ln>
            <a:effectLst>
              <a:innerShdw blurRad="1524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574915" y="4258852"/>
              <a:ext cx="7042170" cy="701731"/>
            </a:xfrm>
            <a:prstGeom prst="rect">
              <a:avLst/>
            </a:prstGeom>
          </p:spPr>
          <p:txBody>
            <a:bodyPr wrap="square">
              <a:spAutoFit/>
            </a:bodyPr>
            <a:lstStyle/>
            <a:p>
              <a:pPr>
                <a:lnSpc>
                  <a:spcPct val="110000"/>
                </a:lnSpc>
              </a:pPr>
              <a:r>
                <a:rPr lang="zh-CN" altLang="en-US" dirty="0">
                  <a:solidFill>
                    <a:srgbClr val="000000"/>
                  </a:solidFill>
                  <a:latin typeface="Microsoft YaHei" panose="020B0503020204020204" pitchFamily="34" charset="-122"/>
                  <a:ea typeface="Microsoft YaHei" panose="020B0503020204020204" pitchFamily="34" charset="-122"/>
                </a:rPr>
                <a:t>是全国各族人民团结奋斗、不断创造美好生活、逐步实现全体人民共同富裕的时代</a:t>
              </a:r>
              <a:endParaRPr lang="zh-CN" altLang="en-US" dirty="0"/>
            </a:p>
          </p:txBody>
        </p:sp>
      </p:grpSp>
      <p:grpSp>
        <p:nvGrpSpPr>
          <p:cNvPr id="6" name="组合 5"/>
          <p:cNvGrpSpPr/>
          <p:nvPr/>
        </p:nvGrpSpPr>
        <p:grpSpPr>
          <a:xfrm>
            <a:off x="2286883" y="5135665"/>
            <a:ext cx="7618235" cy="432000"/>
            <a:chOff x="2286883" y="5082400"/>
            <a:chExt cx="7618235" cy="432000"/>
          </a:xfrm>
        </p:grpSpPr>
        <p:sp>
          <p:nvSpPr>
            <p:cNvPr id="14" name="圆角矩形 13"/>
            <p:cNvSpPr/>
            <p:nvPr/>
          </p:nvSpPr>
          <p:spPr>
            <a:xfrm>
              <a:off x="2286883" y="5082400"/>
              <a:ext cx="7618235" cy="432000"/>
            </a:xfrm>
            <a:prstGeom prst="roundRect">
              <a:avLst>
                <a:gd name="adj" fmla="val 24193"/>
              </a:avLst>
            </a:prstGeom>
            <a:solidFill>
              <a:schemeClr val="bg1"/>
            </a:solidFill>
            <a:ln>
              <a:noFill/>
            </a:ln>
            <a:effectLst>
              <a:innerShdw blurRad="1524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574915" y="5104064"/>
              <a:ext cx="7042170" cy="369332"/>
            </a:xfrm>
            <a:prstGeom prst="rect">
              <a:avLst/>
            </a:prstGeom>
          </p:spPr>
          <p:txBody>
            <a:bodyPr wrap="square">
              <a:spAutoFit/>
            </a:bodyPr>
            <a:lstStyle/>
            <a:p>
              <a:r>
                <a:rPr lang="zh-CN" altLang="en-US" dirty="0">
                  <a:solidFill>
                    <a:srgbClr val="000000"/>
                  </a:solidFill>
                  <a:latin typeface="Microsoft YaHei" panose="020B0503020204020204" pitchFamily="34" charset="-122"/>
                  <a:ea typeface="Microsoft YaHei" panose="020B0503020204020204" pitchFamily="34" charset="-122"/>
                </a:rPr>
                <a:t>是全体中华儿女勠力同心、奋力实现中华民族伟大复兴中国梦的时代</a:t>
              </a:r>
              <a:endParaRPr lang="zh-CN" altLang="en-US" dirty="0"/>
            </a:p>
          </p:txBody>
        </p:sp>
      </p:grpSp>
      <p:grpSp>
        <p:nvGrpSpPr>
          <p:cNvPr id="21" name="组合 20"/>
          <p:cNvGrpSpPr/>
          <p:nvPr/>
        </p:nvGrpSpPr>
        <p:grpSpPr>
          <a:xfrm>
            <a:off x="2286883" y="5697300"/>
            <a:ext cx="7618235" cy="432000"/>
            <a:chOff x="2286883" y="5626280"/>
            <a:chExt cx="7618235" cy="432000"/>
          </a:xfrm>
        </p:grpSpPr>
        <p:sp>
          <p:nvSpPr>
            <p:cNvPr id="15" name="圆角矩形 14"/>
            <p:cNvSpPr/>
            <p:nvPr/>
          </p:nvSpPr>
          <p:spPr>
            <a:xfrm>
              <a:off x="2286883" y="5626280"/>
              <a:ext cx="7618235" cy="432000"/>
            </a:xfrm>
            <a:prstGeom prst="roundRect">
              <a:avLst>
                <a:gd name="adj" fmla="val 24193"/>
              </a:avLst>
            </a:prstGeom>
            <a:solidFill>
              <a:schemeClr val="bg1"/>
            </a:solidFill>
            <a:ln>
              <a:noFill/>
            </a:ln>
            <a:effectLst>
              <a:innerShdw blurRad="1524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574915" y="5643764"/>
              <a:ext cx="7042170" cy="369332"/>
            </a:xfrm>
            <a:prstGeom prst="rect">
              <a:avLst/>
            </a:prstGeom>
          </p:spPr>
          <p:txBody>
            <a:bodyPr wrap="square">
              <a:spAutoFit/>
            </a:bodyPr>
            <a:lstStyle/>
            <a:p>
              <a:r>
                <a:rPr lang="zh-CN" altLang="en-US" dirty="0">
                  <a:solidFill>
                    <a:srgbClr val="000000"/>
                  </a:solidFill>
                  <a:latin typeface="Microsoft YaHei" panose="020B0503020204020204" pitchFamily="34" charset="-122"/>
                  <a:ea typeface="Microsoft YaHei" panose="020B0503020204020204" pitchFamily="34" charset="-122"/>
                </a:rPr>
                <a:t>是我国日益走近世界舞台中央、不断为人类作出更大贡献的时代</a:t>
              </a:r>
              <a:endParaRPr lang="zh-CN" altLang="en-US" dirty="0"/>
            </a:p>
          </p:txBody>
        </p:sp>
      </p:grpSp>
      <p:sp>
        <p:nvSpPr>
          <p:cNvPr id="16" name="矩形 15"/>
          <p:cNvSpPr/>
          <p:nvPr/>
        </p:nvSpPr>
        <p:spPr>
          <a:xfrm>
            <a:off x="3452876" y="1459922"/>
            <a:ext cx="5286248" cy="523220"/>
          </a:xfrm>
          <a:prstGeom prst="rect">
            <a:avLst/>
          </a:prstGeom>
        </p:spPr>
        <p:txBody>
          <a:bodyPr wrap="square" anchor="ctr">
            <a:spAutoFit/>
          </a:bodyPr>
          <a:lstStyle/>
          <a:p>
            <a:pPr algn="dist"/>
            <a:r>
              <a:rPr lang="zh-CN" altLang="en-US" sz="2800" b="1" dirty="0">
                <a:solidFill>
                  <a:schemeClr val="accent1"/>
                </a:solidFill>
                <a:latin typeface="Microsoft YaHei" panose="020B0503020204020204" pitchFamily="34" charset="-122"/>
                <a:ea typeface="Microsoft YaHei" panose="020B0503020204020204" pitchFamily="34" charset="-122"/>
              </a:rPr>
              <a:t>中国特色社会主义进入了新时代</a:t>
            </a:r>
            <a:endParaRPr lang="zh-CN" altLang="en-US" sz="2800" b="1" dirty="0">
              <a:solidFill>
                <a:schemeClr val="accent1"/>
              </a:solidFill>
            </a:endParaRPr>
          </a:p>
        </p:txBody>
      </p:sp>
      <p:sp>
        <p:nvSpPr>
          <p:cNvPr id="17" name="文本框 16"/>
          <p:cNvSpPr txBox="1"/>
          <p:nvPr/>
        </p:nvSpPr>
        <p:spPr>
          <a:xfrm>
            <a:off x="5394120" y="2283219"/>
            <a:ext cx="1403760" cy="352853"/>
          </a:xfrm>
          <a:prstGeom prst="roundRect">
            <a:avLst/>
          </a:prstGeom>
          <a:solidFill>
            <a:schemeClr val="accent1"/>
          </a:solidFill>
          <a:ln>
            <a:noFill/>
          </a:ln>
        </p:spPr>
        <p:txBody>
          <a:bodyPr wrap="square" lIns="72000" tIns="36000" rIns="72000" bIns="36000" rtlCol="0" anchor="ctr">
            <a:spAutoFit/>
          </a:bodyPr>
          <a:lstStyle/>
          <a:p>
            <a:pPr algn="ctr"/>
            <a:r>
              <a:rPr lang="zh-CN" altLang="en-US" sz="1600" b="1" dirty="0">
                <a:solidFill>
                  <a:schemeClr val="bg1"/>
                </a:solidFill>
              </a:rPr>
              <a:t>五个定位</a:t>
            </a:r>
          </a:p>
        </p:txBody>
      </p:sp>
      <p:grpSp>
        <p:nvGrpSpPr>
          <p:cNvPr id="20" name="组合 19"/>
          <p:cNvGrpSpPr/>
          <p:nvPr/>
        </p:nvGrpSpPr>
        <p:grpSpPr>
          <a:xfrm>
            <a:off x="3486000" y="1983142"/>
            <a:ext cx="5220000" cy="200611"/>
            <a:chOff x="3486000" y="1983142"/>
            <a:chExt cx="5220000" cy="200611"/>
          </a:xfrm>
        </p:grpSpPr>
        <p:sp>
          <p:nvSpPr>
            <p:cNvPr id="18" name="矩形 17"/>
            <p:cNvSpPr/>
            <p:nvPr/>
          </p:nvSpPr>
          <p:spPr>
            <a:xfrm>
              <a:off x="3486000" y="1983142"/>
              <a:ext cx="5220000"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flipV="1">
              <a:off x="5953129" y="1983142"/>
              <a:ext cx="285743" cy="200611"/>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898391921"/>
      </p:ext>
    </p:extLst>
  </p:cSld>
  <p:clrMapOvr>
    <a:masterClrMapping/>
  </p:clrMapOvr>
  <p:transition spd="slow">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750"/>
                                            <p:tgtEl>
                                              <p:spTgt spid="16"/>
                                            </p:tgtEl>
                                          </p:cBhvr>
                                        </p:animEffect>
                                        <p:anim calcmode="lin" valueType="num">
                                          <p:cBhvr>
                                            <p:cTn id="8" dur="750" fill="hold"/>
                                            <p:tgtEl>
                                              <p:spTgt spid="16"/>
                                            </p:tgtEl>
                                            <p:attrNameLst>
                                              <p:attrName>ppt_x</p:attrName>
                                            </p:attrNameLst>
                                          </p:cBhvr>
                                          <p:tavLst>
                                            <p:tav tm="0">
                                              <p:val>
                                                <p:strVal val="#ppt_x"/>
                                              </p:val>
                                            </p:tav>
                                            <p:tav tm="100000">
                                              <p:val>
                                                <p:strVal val="#ppt_x"/>
                                              </p:val>
                                            </p:tav>
                                          </p:tavLst>
                                        </p:anim>
                                        <p:anim calcmode="lin" valueType="num">
                                          <p:cBhvr>
                                            <p:cTn id="9" dur="75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750"/>
                                            <p:tgtEl>
                                              <p:spTgt spid="20"/>
                                            </p:tgtEl>
                                          </p:cBhvr>
                                        </p:animEffect>
                                        <p:anim calcmode="lin" valueType="num">
                                          <p:cBhvr>
                                            <p:cTn id="13" dur="750" fill="hold"/>
                                            <p:tgtEl>
                                              <p:spTgt spid="20"/>
                                            </p:tgtEl>
                                            <p:attrNameLst>
                                              <p:attrName>ppt_x</p:attrName>
                                            </p:attrNameLst>
                                          </p:cBhvr>
                                          <p:tavLst>
                                            <p:tav tm="0">
                                              <p:val>
                                                <p:strVal val="#ppt_x"/>
                                              </p:val>
                                            </p:tav>
                                            <p:tav tm="100000">
                                              <p:val>
                                                <p:strVal val="#ppt_x"/>
                                              </p:val>
                                            </p:tav>
                                          </p:tavLst>
                                        </p:anim>
                                        <p:anim calcmode="lin" valueType="num">
                                          <p:cBhvr>
                                            <p:cTn id="14" dur="750" fill="hold"/>
                                            <p:tgtEl>
                                              <p:spTgt spid="2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3" presetClass="entr" presetSubtype="16"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500" fill="hold"/>
                                            <p:tgtEl>
                                              <p:spTgt spid="17"/>
                                            </p:tgtEl>
                                            <p:attrNameLst>
                                              <p:attrName>ppt_w</p:attrName>
                                            </p:attrNameLst>
                                          </p:cBhvr>
                                          <p:tavLst>
                                            <p:tav tm="0">
                                              <p:val>
                                                <p:fltVal val="0"/>
                                              </p:val>
                                            </p:tav>
                                            <p:tav tm="100000">
                                              <p:val>
                                                <p:strVal val="#ppt_w"/>
                                              </p:val>
                                            </p:tav>
                                          </p:tavLst>
                                        </p:anim>
                                        <p:anim calcmode="lin" valueType="num">
                                          <p:cBhvr>
                                            <p:cTn id="19" dur="500" fill="hold"/>
                                            <p:tgtEl>
                                              <p:spTgt spid="17"/>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2" presetClass="entr" presetSubtype="4" fill="hold" nodeType="afterEffect" p14:presetBounceEnd="44000">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14:bounceEnd="44000">
                                          <p:cBhvr additive="base">
                                            <p:cTn id="23" dur="1250" fill="hold"/>
                                            <p:tgtEl>
                                              <p:spTgt spid="2"/>
                                            </p:tgtEl>
                                            <p:attrNameLst>
                                              <p:attrName>ppt_x</p:attrName>
                                            </p:attrNameLst>
                                          </p:cBhvr>
                                          <p:tavLst>
                                            <p:tav tm="0">
                                              <p:val>
                                                <p:strVal val="#ppt_x"/>
                                              </p:val>
                                            </p:tav>
                                            <p:tav tm="100000">
                                              <p:val>
                                                <p:strVal val="#ppt_x"/>
                                              </p:val>
                                            </p:tav>
                                          </p:tavLst>
                                        </p:anim>
                                        <p:anim calcmode="lin" valueType="num" p14:bounceEnd="44000">
                                          <p:cBhvr additive="base">
                                            <p:cTn id="24" dur="1250" fill="hold"/>
                                            <p:tgtEl>
                                              <p:spTgt spid="2"/>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14:presetBounceEnd="44000">
                                      <p:stCondLst>
                                        <p:cond delay="250"/>
                                      </p:stCondLst>
                                      <p:childTnLst>
                                        <p:set>
                                          <p:cBhvr>
                                            <p:cTn id="26" dur="1" fill="hold">
                                              <p:stCondLst>
                                                <p:cond delay="0"/>
                                              </p:stCondLst>
                                            </p:cTn>
                                            <p:tgtEl>
                                              <p:spTgt spid="3"/>
                                            </p:tgtEl>
                                            <p:attrNameLst>
                                              <p:attrName>style.visibility</p:attrName>
                                            </p:attrNameLst>
                                          </p:cBhvr>
                                          <p:to>
                                            <p:strVal val="visible"/>
                                          </p:to>
                                        </p:set>
                                        <p:anim calcmode="lin" valueType="num" p14:bounceEnd="44000">
                                          <p:cBhvr additive="base">
                                            <p:cTn id="27" dur="1200" fill="hold"/>
                                            <p:tgtEl>
                                              <p:spTgt spid="3"/>
                                            </p:tgtEl>
                                            <p:attrNameLst>
                                              <p:attrName>ppt_x</p:attrName>
                                            </p:attrNameLst>
                                          </p:cBhvr>
                                          <p:tavLst>
                                            <p:tav tm="0">
                                              <p:val>
                                                <p:strVal val="#ppt_x"/>
                                              </p:val>
                                            </p:tav>
                                            <p:tav tm="100000">
                                              <p:val>
                                                <p:strVal val="#ppt_x"/>
                                              </p:val>
                                            </p:tav>
                                          </p:tavLst>
                                        </p:anim>
                                        <p:anim calcmode="lin" valueType="num" p14:bounceEnd="44000">
                                          <p:cBhvr additive="base">
                                            <p:cTn id="28" dur="1200" fill="hold"/>
                                            <p:tgtEl>
                                              <p:spTgt spid="3"/>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14:presetBounceEnd="44000">
                                      <p:stCondLst>
                                        <p:cond delay="500"/>
                                      </p:stCondLst>
                                      <p:childTnLst>
                                        <p:set>
                                          <p:cBhvr>
                                            <p:cTn id="30" dur="1" fill="hold">
                                              <p:stCondLst>
                                                <p:cond delay="0"/>
                                              </p:stCondLst>
                                            </p:cTn>
                                            <p:tgtEl>
                                              <p:spTgt spid="5"/>
                                            </p:tgtEl>
                                            <p:attrNameLst>
                                              <p:attrName>style.visibility</p:attrName>
                                            </p:attrNameLst>
                                          </p:cBhvr>
                                          <p:to>
                                            <p:strVal val="visible"/>
                                          </p:to>
                                        </p:set>
                                        <p:anim calcmode="lin" valueType="num" p14:bounceEnd="44000">
                                          <p:cBhvr additive="base">
                                            <p:cTn id="31" dur="1200" fill="hold"/>
                                            <p:tgtEl>
                                              <p:spTgt spid="5"/>
                                            </p:tgtEl>
                                            <p:attrNameLst>
                                              <p:attrName>ppt_x</p:attrName>
                                            </p:attrNameLst>
                                          </p:cBhvr>
                                          <p:tavLst>
                                            <p:tav tm="0">
                                              <p:val>
                                                <p:strVal val="#ppt_x"/>
                                              </p:val>
                                            </p:tav>
                                            <p:tav tm="100000">
                                              <p:val>
                                                <p:strVal val="#ppt_x"/>
                                              </p:val>
                                            </p:tav>
                                          </p:tavLst>
                                        </p:anim>
                                        <p:anim calcmode="lin" valueType="num" p14:bounceEnd="44000">
                                          <p:cBhvr additive="base">
                                            <p:cTn id="32" dur="1200" fill="hold"/>
                                            <p:tgtEl>
                                              <p:spTgt spid="5"/>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14:presetBounceEnd="44000">
                                      <p:stCondLst>
                                        <p:cond delay="750"/>
                                      </p:stCondLst>
                                      <p:childTnLst>
                                        <p:set>
                                          <p:cBhvr>
                                            <p:cTn id="34" dur="1" fill="hold">
                                              <p:stCondLst>
                                                <p:cond delay="0"/>
                                              </p:stCondLst>
                                            </p:cTn>
                                            <p:tgtEl>
                                              <p:spTgt spid="6"/>
                                            </p:tgtEl>
                                            <p:attrNameLst>
                                              <p:attrName>style.visibility</p:attrName>
                                            </p:attrNameLst>
                                          </p:cBhvr>
                                          <p:to>
                                            <p:strVal val="visible"/>
                                          </p:to>
                                        </p:set>
                                        <p:anim calcmode="lin" valueType="num" p14:bounceEnd="44000">
                                          <p:cBhvr additive="base">
                                            <p:cTn id="35" dur="1200" fill="hold"/>
                                            <p:tgtEl>
                                              <p:spTgt spid="6"/>
                                            </p:tgtEl>
                                            <p:attrNameLst>
                                              <p:attrName>ppt_x</p:attrName>
                                            </p:attrNameLst>
                                          </p:cBhvr>
                                          <p:tavLst>
                                            <p:tav tm="0">
                                              <p:val>
                                                <p:strVal val="#ppt_x"/>
                                              </p:val>
                                            </p:tav>
                                            <p:tav tm="100000">
                                              <p:val>
                                                <p:strVal val="#ppt_x"/>
                                              </p:val>
                                            </p:tav>
                                          </p:tavLst>
                                        </p:anim>
                                        <p:anim calcmode="lin" valueType="num" p14:bounceEnd="44000">
                                          <p:cBhvr additive="base">
                                            <p:cTn id="36" dur="1200" fill="hold"/>
                                            <p:tgtEl>
                                              <p:spTgt spid="6"/>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14:presetBounceEnd="44000">
                                      <p:stCondLst>
                                        <p:cond delay="1000"/>
                                      </p:stCondLst>
                                      <p:childTnLst>
                                        <p:set>
                                          <p:cBhvr>
                                            <p:cTn id="38" dur="1" fill="hold">
                                              <p:stCondLst>
                                                <p:cond delay="0"/>
                                              </p:stCondLst>
                                            </p:cTn>
                                            <p:tgtEl>
                                              <p:spTgt spid="21"/>
                                            </p:tgtEl>
                                            <p:attrNameLst>
                                              <p:attrName>style.visibility</p:attrName>
                                            </p:attrNameLst>
                                          </p:cBhvr>
                                          <p:to>
                                            <p:strVal val="visible"/>
                                          </p:to>
                                        </p:set>
                                        <p:anim calcmode="lin" valueType="num" p14:bounceEnd="44000">
                                          <p:cBhvr additive="base">
                                            <p:cTn id="39" dur="1200" fill="hold"/>
                                            <p:tgtEl>
                                              <p:spTgt spid="21"/>
                                            </p:tgtEl>
                                            <p:attrNameLst>
                                              <p:attrName>ppt_x</p:attrName>
                                            </p:attrNameLst>
                                          </p:cBhvr>
                                          <p:tavLst>
                                            <p:tav tm="0">
                                              <p:val>
                                                <p:strVal val="#ppt_x"/>
                                              </p:val>
                                            </p:tav>
                                            <p:tav tm="100000">
                                              <p:val>
                                                <p:strVal val="#ppt_x"/>
                                              </p:val>
                                            </p:tav>
                                          </p:tavLst>
                                        </p:anim>
                                        <p:anim calcmode="lin" valueType="num" p14:bounceEnd="44000">
                                          <p:cBhvr additive="base">
                                            <p:cTn id="40" dur="12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750"/>
                                            <p:tgtEl>
                                              <p:spTgt spid="16"/>
                                            </p:tgtEl>
                                          </p:cBhvr>
                                        </p:animEffect>
                                        <p:anim calcmode="lin" valueType="num">
                                          <p:cBhvr>
                                            <p:cTn id="8" dur="750" fill="hold"/>
                                            <p:tgtEl>
                                              <p:spTgt spid="16"/>
                                            </p:tgtEl>
                                            <p:attrNameLst>
                                              <p:attrName>ppt_x</p:attrName>
                                            </p:attrNameLst>
                                          </p:cBhvr>
                                          <p:tavLst>
                                            <p:tav tm="0">
                                              <p:val>
                                                <p:strVal val="#ppt_x"/>
                                              </p:val>
                                            </p:tav>
                                            <p:tav tm="100000">
                                              <p:val>
                                                <p:strVal val="#ppt_x"/>
                                              </p:val>
                                            </p:tav>
                                          </p:tavLst>
                                        </p:anim>
                                        <p:anim calcmode="lin" valueType="num">
                                          <p:cBhvr>
                                            <p:cTn id="9" dur="75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750"/>
                                            <p:tgtEl>
                                              <p:spTgt spid="20"/>
                                            </p:tgtEl>
                                          </p:cBhvr>
                                        </p:animEffect>
                                        <p:anim calcmode="lin" valueType="num">
                                          <p:cBhvr>
                                            <p:cTn id="13" dur="750" fill="hold"/>
                                            <p:tgtEl>
                                              <p:spTgt spid="20"/>
                                            </p:tgtEl>
                                            <p:attrNameLst>
                                              <p:attrName>ppt_x</p:attrName>
                                            </p:attrNameLst>
                                          </p:cBhvr>
                                          <p:tavLst>
                                            <p:tav tm="0">
                                              <p:val>
                                                <p:strVal val="#ppt_x"/>
                                              </p:val>
                                            </p:tav>
                                            <p:tav tm="100000">
                                              <p:val>
                                                <p:strVal val="#ppt_x"/>
                                              </p:val>
                                            </p:tav>
                                          </p:tavLst>
                                        </p:anim>
                                        <p:anim calcmode="lin" valueType="num">
                                          <p:cBhvr>
                                            <p:cTn id="14" dur="750" fill="hold"/>
                                            <p:tgtEl>
                                              <p:spTgt spid="2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3" presetClass="entr" presetSubtype="16"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500" fill="hold"/>
                                            <p:tgtEl>
                                              <p:spTgt spid="17"/>
                                            </p:tgtEl>
                                            <p:attrNameLst>
                                              <p:attrName>ppt_w</p:attrName>
                                            </p:attrNameLst>
                                          </p:cBhvr>
                                          <p:tavLst>
                                            <p:tav tm="0">
                                              <p:val>
                                                <p:fltVal val="0"/>
                                              </p:val>
                                            </p:tav>
                                            <p:tav tm="100000">
                                              <p:val>
                                                <p:strVal val="#ppt_w"/>
                                              </p:val>
                                            </p:tav>
                                          </p:tavLst>
                                        </p:anim>
                                        <p:anim calcmode="lin" valueType="num">
                                          <p:cBhvr>
                                            <p:cTn id="19" dur="500" fill="hold"/>
                                            <p:tgtEl>
                                              <p:spTgt spid="17"/>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2" presetClass="entr" presetSubtype="4"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1250" fill="hold"/>
                                            <p:tgtEl>
                                              <p:spTgt spid="2"/>
                                            </p:tgtEl>
                                            <p:attrNameLst>
                                              <p:attrName>ppt_x</p:attrName>
                                            </p:attrNameLst>
                                          </p:cBhvr>
                                          <p:tavLst>
                                            <p:tav tm="0">
                                              <p:val>
                                                <p:strVal val="#ppt_x"/>
                                              </p:val>
                                            </p:tav>
                                            <p:tav tm="100000">
                                              <p:val>
                                                <p:strVal val="#ppt_x"/>
                                              </p:val>
                                            </p:tav>
                                          </p:tavLst>
                                        </p:anim>
                                        <p:anim calcmode="lin" valueType="num">
                                          <p:cBhvr additive="base">
                                            <p:cTn id="24" dur="1250" fill="hold"/>
                                            <p:tgtEl>
                                              <p:spTgt spid="2"/>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25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1200" fill="hold"/>
                                            <p:tgtEl>
                                              <p:spTgt spid="3"/>
                                            </p:tgtEl>
                                            <p:attrNameLst>
                                              <p:attrName>ppt_x</p:attrName>
                                            </p:attrNameLst>
                                          </p:cBhvr>
                                          <p:tavLst>
                                            <p:tav tm="0">
                                              <p:val>
                                                <p:strVal val="#ppt_x"/>
                                              </p:val>
                                            </p:tav>
                                            <p:tav tm="100000">
                                              <p:val>
                                                <p:strVal val="#ppt_x"/>
                                              </p:val>
                                            </p:tav>
                                          </p:tavLst>
                                        </p:anim>
                                        <p:anim calcmode="lin" valueType="num">
                                          <p:cBhvr additive="base">
                                            <p:cTn id="28" dur="1200" fill="hold"/>
                                            <p:tgtEl>
                                              <p:spTgt spid="3"/>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50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1200" fill="hold"/>
                                            <p:tgtEl>
                                              <p:spTgt spid="5"/>
                                            </p:tgtEl>
                                            <p:attrNameLst>
                                              <p:attrName>ppt_x</p:attrName>
                                            </p:attrNameLst>
                                          </p:cBhvr>
                                          <p:tavLst>
                                            <p:tav tm="0">
                                              <p:val>
                                                <p:strVal val="#ppt_x"/>
                                              </p:val>
                                            </p:tav>
                                            <p:tav tm="100000">
                                              <p:val>
                                                <p:strVal val="#ppt_x"/>
                                              </p:val>
                                            </p:tav>
                                          </p:tavLst>
                                        </p:anim>
                                        <p:anim calcmode="lin" valueType="num">
                                          <p:cBhvr additive="base">
                                            <p:cTn id="32" dur="1200" fill="hold"/>
                                            <p:tgtEl>
                                              <p:spTgt spid="5"/>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75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1200" fill="hold"/>
                                            <p:tgtEl>
                                              <p:spTgt spid="6"/>
                                            </p:tgtEl>
                                            <p:attrNameLst>
                                              <p:attrName>ppt_x</p:attrName>
                                            </p:attrNameLst>
                                          </p:cBhvr>
                                          <p:tavLst>
                                            <p:tav tm="0">
                                              <p:val>
                                                <p:strVal val="#ppt_x"/>
                                              </p:val>
                                            </p:tav>
                                            <p:tav tm="100000">
                                              <p:val>
                                                <p:strVal val="#ppt_x"/>
                                              </p:val>
                                            </p:tav>
                                          </p:tavLst>
                                        </p:anim>
                                        <p:anim calcmode="lin" valueType="num">
                                          <p:cBhvr additive="base">
                                            <p:cTn id="36" dur="1200" fill="hold"/>
                                            <p:tgtEl>
                                              <p:spTgt spid="6"/>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100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1200" fill="hold"/>
                                            <p:tgtEl>
                                              <p:spTgt spid="21"/>
                                            </p:tgtEl>
                                            <p:attrNameLst>
                                              <p:attrName>ppt_x</p:attrName>
                                            </p:attrNameLst>
                                          </p:cBhvr>
                                          <p:tavLst>
                                            <p:tav tm="0">
                                              <p:val>
                                                <p:strVal val="#ppt_x"/>
                                              </p:val>
                                            </p:tav>
                                            <p:tav tm="100000">
                                              <p:val>
                                                <p:strVal val="#ppt_x"/>
                                              </p:val>
                                            </p:tav>
                                          </p:tavLst>
                                        </p:anim>
                                        <p:anim calcmode="lin" valueType="num">
                                          <p:cBhvr additive="base">
                                            <p:cTn id="40" dur="12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p:cNvSpPr/>
          <p:nvPr/>
        </p:nvSpPr>
        <p:spPr>
          <a:xfrm>
            <a:off x="1307468" y="3796558"/>
            <a:ext cx="9577064" cy="2138025"/>
          </a:xfrm>
          <a:prstGeom prst="roundRect">
            <a:avLst>
              <a:gd name="adj" fmla="val 5733"/>
            </a:avLst>
          </a:prstGeom>
          <a:solidFill>
            <a:schemeClr val="bg1">
              <a:alpha val="30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208304" y="1443180"/>
            <a:ext cx="3775393" cy="523220"/>
          </a:xfrm>
          <a:prstGeom prst="rect">
            <a:avLst/>
          </a:prstGeom>
        </p:spPr>
        <p:txBody>
          <a:bodyPr wrap="square" anchor="ctr">
            <a:spAutoFit/>
          </a:bodyPr>
          <a:lstStyle>
            <a:defPPr>
              <a:defRPr lang="zh-CN"/>
            </a:defPPr>
            <a:lvl1pPr algn="dist">
              <a:defRPr sz="2800" b="1">
                <a:solidFill>
                  <a:schemeClr val="accent1"/>
                </a:solidFill>
                <a:latin typeface="Microsoft YaHei" panose="020B0503020204020204" pitchFamily="34" charset="-122"/>
                <a:ea typeface="Microsoft YaHei" panose="020B0503020204020204" pitchFamily="34" charset="-122"/>
              </a:defRPr>
            </a:lvl1pPr>
          </a:lstStyle>
          <a:p>
            <a:r>
              <a:rPr lang="zh-CN" altLang="en-US" dirty="0"/>
              <a:t>我国社会主要矛盾变化</a:t>
            </a:r>
          </a:p>
        </p:txBody>
      </p:sp>
      <p:sp>
        <p:nvSpPr>
          <p:cNvPr id="6" name="矩形 5"/>
          <p:cNvSpPr/>
          <p:nvPr/>
        </p:nvSpPr>
        <p:spPr>
          <a:xfrm>
            <a:off x="1638573" y="3919157"/>
            <a:ext cx="8914855" cy="1883914"/>
          </a:xfrm>
          <a:prstGeom prst="rect">
            <a:avLst/>
          </a:prstGeom>
        </p:spPr>
        <p:txBody>
          <a:bodyPr wrap="square">
            <a:spAutoFit/>
          </a:bodyPr>
          <a:lstStyle/>
          <a:p>
            <a:pPr>
              <a:lnSpc>
                <a:spcPct val="140000"/>
              </a:lnSpc>
            </a:pPr>
            <a:r>
              <a:rPr lang="zh-CN" altLang="en-US" sz="1700" dirty="0">
                <a:solidFill>
                  <a:schemeClr val="tx1">
                    <a:lumMod val="85000"/>
                    <a:lumOff val="15000"/>
                  </a:schemeClr>
                </a:solidFill>
                <a:latin typeface="Microsoft YaHei" panose="020B0503020204020204" pitchFamily="34" charset="-122"/>
                <a:ea typeface="Microsoft YaHei" panose="020B0503020204020204" pitchFamily="34" charset="-122"/>
              </a:rPr>
              <a:t>我国稳定解决了十几亿人的温饱问题，总体上实现小康，不久将全面建成小康社会，人民美好生活需要日益广泛，不仅对物质文化生活提出了更高要求，而且在民主、法治、公平、正义、安全、环境等方面的要求日益增长。同时，我国社会生产力水平总体上显著提高，社会生产能力在很多方面进入世界前列，</a:t>
            </a:r>
            <a:r>
              <a:rPr lang="zh-CN" altLang="en-US" sz="1700" b="1" dirty="0">
                <a:solidFill>
                  <a:schemeClr val="accent1"/>
                </a:solidFill>
                <a:latin typeface="Microsoft YaHei" panose="020B0503020204020204" pitchFamily="34" charset="-122"/>
                <a:ea typeface="Microsoft YaHei" panose="020B0503020204020204" pitchFamily="34" charset="-122"/>
              </a:rPr>
              <a:t>更加突出的问题是</a:t>
            </a:r>
            <a:r>
              <a:rPr lang="zh-CN" altLang="en-US" sz="1700" b="1" dirty="0" smtClean="0">
                <a:solidFill>
                  <a:schemeClr val="accent1"/>
                </a:solidFill>
                <a:latin typeface="Microsoft YaHei" panose="020B0503020204020204" pitchFamily="34" charset="-122"/>
                <a:ea typeface="Microsoft YaHei" panose="020B0503020204020204" pitchFamily="34" charset="-122"/>
              </a:rPr>
              <a:t>发展</a:t>
            </a:r>
            <a:r>
              <a:rPr lang="zh-CN" altLang="en-US" sz="1700" b="1" dirty="0">
                <a:solidFill>
                  <a:schemeClr val="accent1"/>
                </a:solidFill>
                <a:latin typeface="Microsoft YaHei" panose="020B0503020204020204" pitchFamily="34" charset="-122"/>
                <a:ea typeface="Microsoft YaHei" panose="020B0503020204020204" pitchFamily="34" charset="-122"/>
              </a:rPr>
              <a:t>不平衡不充分</a:t>
            </a:r>
            <a:r>
              <a:rPr lang="zh-CN" altLang="en-US" sz="1700" dirty="0">
                <a:solidFill>
                  <a:srgbClr val="000000"/>
                </a:solidFill>
                <a:latin typeface="Microsoft YaHei" panose="020B0503020204020204" pitchFamily="34" charset="-122"/>
                <a:ea typeface="Microsoft YaHei" panose="020B0503020204020204" pitchFamily="34" charset="-122"/>
              </a:rPr>
              <a:t>，</a:t>
            </a:r>
            <a:r>
              <a:rPr lang="zh-CN" altLang="en-US" sz="1700" dirty="0">
                <a:solidFill>
                  <a:schemeClr val="tx1">
                    <a:lumMod val="85000"/>
                    <a:lumOff val="15000"/>
                  </a:schemeClr>
                </a:solidFill>
                <a:latin typeface="Microsoft YaHei" panose="020B0503020204020204" pitchFamily="34" charset="-122"/>
                <a:ea typeface="Microsoft YaHei" panose="020B0503020204020204" pitchFamily="34" charset="-122"/>
              </a:rPr>
              <a:t>这已经成为满足人民日益增长的美好生活需要的主要制约因素。</a:t>
            </a:r>
          </a:p>
        </p:txBody>
      </p:sp>
      <p:grpSp>
        <p:nvGrpSpPr>
          <p:cNvPr id="8" name="组合 7"/>
          <p:cNvGrpSpPr/>
          <p:nvPr/>
        </p:nvGrpSpPr>
        <p:grpSpPr>
          <a:xfrm>
            <a:off x="6906018" y="2301612"/>
            <a:ext cx="3978514" cy="1116124"/>
            <a:chOff x="6906018" y="2301612"/>
            <a:chExt cx="3978514" cy="1116124"/>
          </a:xfrm>
        </p:grpSpPr>
        <p:sp>
          <p:nvSpPr>
            <p:cNvPr id="10" name="矩形 9"/>
            <p:cNvSpPr/>
            <p:nvPr/>
          </p:nvSpPr>
          <p:spPr>
            <a:xfrm>
              <a:off x="6906018" y="2301612"/>
              <a:ext cx="3978514" cy="1116124"/>
            </a:xfrm>
            <a:prstGeom prst="rect">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7017241" y="2432891"/>
              <a:ext cx="3756068" cy="853567"/>
            </a:xfrm>
            <a:prstGeom prst="rect">
              <a:avLst/>
            </a:prstGeom>
          </p:spPr>
          <p:txBody>
            <a:bodyPr wrap="square">
              <a:spAutoFit/>
            </a:bodyPr>
            <a:lstStyle/>
            <a:p>
              <a:pPr algn="ctr">
                <a:lnSpc>
                  <a:spcPct val="130000"/>
                </a:lnSpc>
              </a:pPr>
              <a:r>
                <a:rPr lang="zh-CN" altLang="en-US" sz="2000" b="1" dirty="0">
                  <a:solidFill>
                    <a:schemeClr val="bg1"/>
                  </a:solidFill>
                  <a:latin typeface="Microsoft YaHei" panose="020B0503020204020204" pitchFamily="34" charset="-122"/>
                  <a:ea typeface="Microsoft YaHei" panose="020B0503020204020204" pitchFamily="34" charset="-122"/>
                </a:rPr>
                <a:t>人民日益增长的美好生活需要和不平衡不充分的发展之间的矛盾</a:t>
              </a:r>
            </a:p>
          </p:txBody>
        </p:sp>
      </p:grpSp>
      <p:sp>
        <p:nvSpPr>
          <p:cNvPr id="4" name="矩形 3"/>
          <p:cNvSpPr/>
          <p:nvPr/>
        </p:nvSpPr>
        <p:spPr>
          <a:xfrm>
            <a:off x="5578877" y="2490342"/>
            <a:ext cx="877163" cy="369332"/>
          </a:xfrm>
          <a:prstGeom prst="rect">
            <a:avLst/>
          </a:prstGeom>
        </p:spPr>
        <p:txBody>
          <a:bodyPr wrap="none">
            <a:spAutoFit/>
          </a:bodyPr>
          <a:lstStyle/>
          <a:p>
            <a:r>
              <a:rPr lang="zh-CN" altLang="en-US" dirty="0">
                <a:solidFill>
                  <a:schemeClr val="tx1">
                    <a:lumMod val="85000"/>
                    <a:lumOff val="15000"/>
                  </a:schemeClr>
                </a:solidFill>
                <a:latin typeface="Microsoft YaHei" panose="020B0503020204020204" pitchFamily="34" charset="-122"/>
                <a:ea typeface="Microsoft YaHei" panose="020B0503020204020204" pitchFamily="34" charset="-122"/>
              </a:rPr>
              <a:t>转化为</a:t>
            </a:r>
            <a:endParaRPr lang="zh-CN" altLang="en-US" dirty="0">
              <a:solidFill>
                <a:schemeClr val="tx1">
                  <a:lumMod val="85000"/>
                  <a:lumOff val="15000"/>
                </a:schemeClr>
              </a:solidFill>
            </a:endParaRPr>
          </a:p>
        </p:txBody>
      </p:sp>
      <p:grpSp>
        <p:nvGrpSpPr>
          <p:cNvPr id="7" name="组合 6"/>
          <p:cNvGrpSpPr/>
          <p:nvPr/>
        </p:nvGrpSpPr>
        <p:grpSpPr>
          <a:xfrm>
            <a:off x="1307467" y="2312876"/>
            <a:ext cx="3978000" cy="1116124"/>
            <a:chOff x="1307467" y="2312876"/>
            <a:chExt cx="3978000" cy="1116124"/>
          </a:xfrm>
        </p:grpSpPr>
        <p:sp>
          <p:nvSpPr>
            <p:cNvPr id="5" name="矩形 4"/>
            <p:cNvSpPr/>
            <p:nvPr/>
          </p:nvSpPr>
          <p:spPr>
            <a:xfrm>
              <a:off x="1532271" y="2444411"/>
              <a:ext cx="3528392" cy="853054"/>
            </a:xfrm>
            <a:prstGeom prst="rect">
              <a:avLst/>
            </a:prstGeom>
          </p:spPr>
          <p:txBody>
            <a:bodyPr wrap="square">
              <a:spAutoFit/>
            </a:bodyPr>
            <a:lstStyle/>
            <a:p>
              <a:pPr algn="ctr">
                <a:lnSpc>
                  <a:spcPct val="130000"/>
                </a:lnSpc>
              </a:pPr>
              <a:r>
                <a:rPr lang="zh-CN" altLang="en-US" sz="2000" b="1" dirty="0" smtClean="0">
                  <a:solidFill>
                    <a:schemeClr val="tx1">
                      <a:lumMod val="85000"/>
                      <a:lumOff val="15000"/>
                    </a:schemeClr>
                  </a:solidFill>
                  <a:latin typeface="Microsoft YaHei" panose="020B0503020204020204" pitchFamily="34" charset="-122"/>
                  <a:ea typeface="Microsoft YaHei" panose="020B0503020204020204" pitchFamily="34" charset="-122"/>
                </a:rPr>
                <a:t>人民日益增长的</a:t>
              </a:r>
              <a:r>
                <a:rPr lang="zh-CN" altLang="en-US" sz="2000" b="1" dirty="0">
                  <a:solidFill>
                    <a:schemeClr val="tx1">
                      <a:lumMod val="85000"/>
                      <a:lumOff val="15000"/>
                    </a:schemeClr>
                  </a:solidFill>
                  <a:latin typeface="Microsoft YaHei" panose="020B0503020204020204" pitchFamily="34" charset="-122"/>
                  <a:ea typeface="Microsoft YaHei" panose="020B0503020204020204" pitchFamily="34" charset="-122"/>
                </a:rPr>
                <a:t>物质文化</a:t>
              </a:r>
              <a:r>
                <a:rPr lang="zh-CN" altLang="en-US" sz="2000" b="1" dirty="0" smtClean="0">
                  <a:solidFill>
                    <a:schemeClr val="tx1">
                      <a:lumMod val="85000"/>
                      <a:lumOff val="15000"/>
                    </a:schemeClr>
                  </a:solidFill>
                  <a:latin typeface="Microsoft YaHei" panose="020B0503020204020204" pitchFamily="34" charset="-122"/>
                  <a:ea typeface="Microsoft YaHei" panose="020B0503020204020204" pitchFamily="34" charset="-122"/>
                </a:rPr>
                <a:t>需要同落后的社会生产之间的矛盾</a:t>
              </a:r>
              <a:endParaRPr lang="zh-CN" altLang="en-US" sz="2000" b="1" dirty="0">
                <a:solidFill>
                  <a:schemeClr val="tx1">
                    <a:lumMod val="85000"/>
                    <a:lumOff val="15000"/>
                  </a:schemeClr>
                </a:solidFill>
              </a:endParaRPr>
            </a:p>
          </p:txBody>
        </p:sp>
        <p:sp>
          <p:nvSpPr>
            <p:cNvPr id="9" name="矩形 8"/>
            <p:cNvSpPr/>
            <p:nvPr/>
          </p:nvSpPr>
          <p:spPr>
            <a:xfrm>
              <a:off x="1307467" y="2312876"/>
              <a:ext cx="3978000" cy="1116124"/>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任意多边形 13"/>
          <p:cNvSpPr/>
          <p:nvPr/>
        </p:nvSpPr>
        <p:spPr>
          <a:xfrm>
            <a:off x="5505721" y="2749888"/>
            <a:ext cx="1180044" cy="226995"/>
          </a:xfrm>
          <a:custGeom>
            <a:avLst/>
            <a:gdLst>
              <a:gd name="connsiteX0" fmla="*/ 916548 w 1180044"/>
              <a:gd name="connsiteY0" fmla="*/ 0 h 226995"/>
              <a:gd name="connsiteX1" fmla="*/ 1180044 w 1180044"/>
              <a:gd name="connsiteY1" fmla="*/ 226995 h 226995"/>
              <a:gd name="connsiteX2" fmla="*/ 0 w 1180044"/>
              <a:gd name="connsiteY2" fmla="*/ 226995 h 226995"/>
              <a:gd name="connsiteX3" fmla="*/ 0 w 1180044"/>
              <a:gd name="connsiteY3" fmla="*/ 116982 h 226995"/>
              <a:gd name="connsiteX4" fmla="*/ 916548 w 1180044"/>
              <a:gd name="connsiteY4" fmla="*/ 116982 h 226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0044" h="226995">
                <a:moveTo>
                  <a:pt x="916548" y="0"/>
                </a:moveTo>
                <a:lnTo>
                  <a:pt x="1180044" y="226995"/>
                </a:lnTo>
                <a:lnTo>
                  <a:pt x="0" y="226995"/>
                </a:lnTo>
                <a:lnTo>
                  <a:pt x="0" y="116982"/>
                </a:lnTo>
                <a:lnTo>
                  <a:pt x="916548" y="116982"/>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206000" y="1983142"/>
            <a:ext cx="3780000"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8064541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750"/>
                                        <p:tgtEl>
                                          <p:spTgt spid="2"/>
                                        </p:tgtEl>
                                      </p:cBhvr>
                                    </p:animEffect>
                                    <p:anim calcmode="lin" valueType="num">
                                      <p:cBhvr>
                                        <p:cTn id="11" dur="750" fill="hold"/>
                                        <p:tgtEl>
                                          <p:spTgt spid="2"/>
                                        </p:tgtEl>
                                        <p:attrNameLst>
                                          <p:attrName>ppt_x</p:attrName>
                                        </p:attrNameLst>
                                      </p:cBhvr>
                                      <p:tavLst>
                                        <p:tav tm="0">
                                          <p:val>
                                            <p:strVal val="#ppt_x"/>
                                          </p:val>
                                        </p:tav>
                                        <p:tav tm="100000">
                                          <p:val>
                                            <p:strVal val="#ppt_x"/>
                                          </p:val>
                                        </p:tav>
                                      </p:tavLst>
                                    </p:anim>
                                    <p:anim calcmode="lin" valueType="num">
                                      <p:cBhvr>
                                        <p:cTn id="12" dur="750" fill="hold"/>
                                        <p:tgtEl>
                                          <p:spTgt spid="2"/>
                                        </p:tgtEl>
                                        <p:attrNameLst>
                                          <p:attrName>ppt_y</p:attrName>
                                        </p:attrNameLst>
                                      </p:cBhvr>
                                      <p:tavLst>
                                        <p:tav tm="0">
                                          <p:val>
                                            <p:strVal val="#ppt_y+.1"/>
                                          </p:val>
                                        </p:tav>
                                        <p:tav tm="100000">
                                          <p:val>
                                            <p:strVal val="#ppt_y"/>
                                          </p:val>
                                        </p:tav>
                                      </p:tavLst>
                                    </p:anim>
                                  </p:childTnLst>
                                </p:cTn>
                              </p:par>
                            </p:childTnLst>
                          </p:cTn>
                        </p:par>
                        <p:par>
                          <p:cTn id="13" fill="hold">
                            <p:stCondLst>
                              <p:cond delay="750"/>
                            </p:stCondLst>
                            <p:childTnLst>
                              <p:par>
                                <p:cTn id="14" presetID="10"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750"/>
                                        <p:tgtEl>
                                          <p:spTgt spid="7"/>
                                        </p:tgtEl>
                                      </p:cBhvr>
                                    </p:animEffect>
                                  </p:childTnLst>
                                </p:cTn>
                              </p:par>
                              <p:par>
                                <p:cTn id="17" presetID="10" presetClass="entr" presetSubtype="0" fill="hold" nodeType="withEffect">
                                  <p:stCondLst>
                                    <p:cond delay="5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500"/>
                                        <p:tgtEl>
                                          <p:spTgt spid="4"/>
                                        </p:tgtEl>
                                      </p:cBhvr>
                                    </p:animEffect>
                                  </p:childTnLst>
                                </p:cTn>
                              </p:par>
                            </p:childTnLst>
                          </p:cTn>
                        </p:par>
                        <p:par>
                          <p:cTn id="27" fill="hold">
                            <p:stCondLst>
                              <p:cond delay="2500"/>
                            </p:stCondLst>
                            <p:childTnLst>
                              <p:par>
                                <p:cTn id="28" presetID="42" presetClass="entr" presetSubtype="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750"/>
                                        <p:tgtEl>
                                          <p:spTgt spid="16"/>
                                        </p:tgtEl>
                                      </p:cBhvr>
                                    </p:animEffect>
                                    <p:anim calcmode="lin" valueType="num">
                                      <p:cBhvr>
                                        <p:cTn id="31" dur="750" fill="hold"/>
                                        <p:tgtEl>
                                          <p:spTgt spid="16"/>
                                        </p:tgtEl>
                                        <p:attrNameLst>
                                          <p:attrName>ppt_x</p:attrName>
                                        </p:attrNameLst>
                                      </p:cBhvr>
                                      <p:tavLst>
                                        <p:tav tm="0">
                                          <p:val>
                                            <p:strVal val="#ppt_x"/>
                                          </p:val>
                                        </p:tav>
                                        <p:tav tm="100000">
                                          <p:val>
                                            <p:strVal val="#ppt_x"/>
                                          </p:val>
                                        </p:tav>
                                      </p:tavLst>
                                    </p:anim>
                                    <p:anim calcmode="lin" valueType="num">
                                      <p:cBhvr>
                                        <p:cTn id="32" dur="750" fill="hold"/>
                                        <p:tgtEl>
                                          <p:spTgt spid="16"/>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750"/>
                                        <p:tgtEl>
                                          <p:spTgt spid="6"/>
                                        </p:tgtEl>
                                      </p:cBhvr>
                                    </p:animEffect>
                                    <p:anim calcmode="lin" valueType="num">
                                      <p:cBhvr>
                                        <p:cTn id="36" dur="750" fill="hold"/>
                                        <p:tgtEl>
                                          <p:spTgt spid="6"/>
                                        </p:tgtEl>
                                        <p:attrNameLst>
                                          <p:attrName>ppt_x</p:attrName>
                                        </p:attrNameLst>
                                      </p:cBhvr>
                                      <p:tavLst>
                                        <p:tav tm="0">
                                          <p:val>
                                            <p:strVal val="#ppt_x"/>
                                          </p:val>
                                        </p:tav>
                                        <p:tav tm="100000">
                                          <p:val>
                                            <p:strVal val="#ppt_x"/>
                                          </p:val>
                                        </p:tav>
                                      </p:tavLst>
                                    </p:anim>
                                    <p:anim calcmode="lin" valueType="num">
                                      <p:cBhvr>
                                        <p:cTn id="37" dur="75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 grpId="0"/>
      <p:bldP spid="6" grpId="0"/>
      <p:bldP spid="4" grpId="0"/>
      <p:bldP spid="14" grpId="0" animBg="1"/>
      <p:bldP spid="1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19636" y="2852936"/>
            <a:ext cx="6552728" cy="2862322"/>
          </a:xfrm>
          <a:prstGeom prst="rect">
            <a:avLst/>
          </a:prstGeom>
          <a:noFill/>
        </p:spPr>
        <p:txBody>
          <a:bodyPr wrap="square" rtlCol="0">
            <a:spAutoFit/>
          </a:bodyPr>
          <a:lstStyle/>
          <a:p>
            <a:pPr algn="ctr"/>
            <a:r>
              <a:rPr lang="zh-CN" altLang="en-US" sz="6000" b="1" dirty="0" smtClean="0">
                <a:gradFill>
                  <a:gsLst>
                    <a:gs pos="89000">
                      <a:schemeClr val="accent1">
                        <a:lumMod val="75000"/>
                      </a:schemeClr>
                    </a:gs>
                    <a:gs pos="63000">
                      <a:schemeClr val="accent1"/>
                    </a:gs>
                    <a:gs pos="45000">
                      <a:schemeClr val="accent1"/>
                    </a:gs>
                    <a:gs pos="17000">
                      <a:schemeClr val="accent1">
                        <a:lumMod val="75000"/>
                      </a:schemeClr>
                    </a:gs>
                  </a:gsLst>
                  <a:lin ang="4800000" scaled="0"/>
                </a:gradFill>
                <a:latin typeface="+mn-ea"/>
                <a:cs typeface="+mn-ea"/>
              </a:rPr>
              <a:t>新时代</a:t>
            </a:r>
            <a:r>
              <a:rPr lang="zh-CN" altLang="en-US" sz="6000" b="1" dirty="0">
                <a:gradFill>
                  <a:gsLst>
                    <a:gs pos="89000">
                      <a:schemeClr val="accent1">
                        <a:lumMod val="75000"/>
                      </a:schemeClr>
                    </a:gs>
                    <a:gs pos="63000">
                      <a:schemeClr val="accent1"/>
                    </a:gs>
                    <a:gs pos="45000">
                      <a:schemeClr val="accent1"/>
                    </a:gs>
                    <a:gs pos="17000">
                      <a:schemeClr val="accent1">
                        <a:lumMod val="75000"/>
                      </a:schemeClr>
                    </a:gs>
                  </a:gsLst>
                  <a:lin ang="4800000" scaled="0"/>
                </a:gradFill>
                <a:latin typeface="+mn-ea"/>
                <a:cs typeface="+mn-ea"/>
              </a:rPr>
              <a:t>中国共产党的历史使命</a:t>
            </a:r>
          </a:p>
          <a:p>
            <a:pPr algn="ctr"/>
            <a:endParaRPr lang="zh-CN" altLang="en-US" sz="6000" b="1" dirty="0">
              <a:gradFill>
                <a:gsLst>
                  <a:gs pos="89000">
                    <a:schemeClr val="accent1">
                      <a:lumMod val="75000"/>
                    </a:schemeClr>
                  </a:gs>
                  <a:gs pos="63000">
                    <a:schemeClr val="accent1"/>
                  </a:gs>
                  <a:gs pos="45000">
                    <a:schemeClr val="accent1"/>
                  </a:gs>
                  <a:gs pos="17000">
                    <a:schemeClr val="accent1">
                      <a:lumMod val="75000"/>
                    </a:schemeClr>
                  </a:gs>
                </a:gsLst>
                <a:lin ang="4800000" scaled="0"/>
              </a:gradFill>
              <a:latin typeface="+mn-ea"/>
              <a:cs typeface="+mn-ea"/>
            </a:endParaRPr>
          </a:p>
        </p:txBody>
      </p:sp>
      <p:grpSp>
        <p:nvGrpSpPr>
          <p:cNvPr id="5" name="组合 4"/>
          <p:cNvGrpSpPr>
            <a:grpSpLocks noChangeAspect="1"/>
          </p:cNvGrpSpPr>
          <p:nvPr/>
        </p:nvGrpSpPr>
        <p:grpSpPr>
          <a:xfrm>
            <a:off x="4924529" y="2101818"/>
            <a:ext cx="2330985" cy="558000"/>
            <a:chOff x="5021181" y="714277"/>
            <a:chExt cx="2185697" cy="523220"/>
          </a:xfrm>
        </p:grpSpPr>
        <p:sp>
          <p:nvSpPr>
            <p:cNvPr id="6" name="椭圆 5"/>
            <p:cNvSpPr/>
            <p:nvPr/>
          </p:nvSpPr>
          <p:spPr>
            <a:xfrm>
              <a:off x="5021181" y="714277"/>
              <a:ext cx="523220" cy="5232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575340" y="714277"/>
              <a:ext cx="523220" cy="5232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6129499" y="714277"/>
              <a:ext cx="523220" cy="5232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6683658" y="714277"/>
              <a:ext cx="523220" cy="5232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p:cNvSpPr txBox="1"/>
          <p:nvPr/>
        </p:nvSpPr>
        <p:spPr>
          <a:xfrm>
            <a:off x="4934265" y="2119208"/>
            <a:ext cx="2323471" cy="523220"/>
          </a:xfrm>
          <a:prstGeom prst="rect">
            <a:avLst/>
          </a:prstGeom>
          <a:noFill/>
        </p:spPr>
        <p:txBody>
          <a:bodyPr wrap="square" rtlCol="0" anchor="ctr">
            <a:spAutoFit/>
          </a:bodyPr>
          <a:lstStyle>
            <a:defPPr>
              <a:defRPr lang="zh-CN"/>
            </a:defPPr>
            <a:lvl1pPr>
              <a:defRPr sz="4400" b="1" spc="600">
                <a:gradFill>
                  <a:gsLst>
                    <a:gs pos="53000">
                      <a:srgbClr val="FFC000"/>
                    </a:gs>
                    <a:gs pos="86000">
                      <a:srgbClr val="FFF1C6"/>
                    </a:gs>
                    <a:gs pos="15000">
                      <a:schemeClr val="bg1"/>
                    </a:gs>
                  </a:gsLst>
                  <a:lin ang="5400000" scaled="0"/>
                </a:gradFill>
                <a:latin typeface="方正大标宋简体" panose="03000509000000000000" pitchFamily="65" charset="-122"/>
                <a:ea typeface="方正大标宋简体" panose="03000509000000000000" pitchFamily="65" charset="-122"/>
              </a:defRPr>
            </a:lvl1pPr>
          </a:lstStyle>
          <a:p>
            <a:pPr algn="dist"/>
            <a:r>
              <a:rPr lang="zh-CN" altLang="en-US" sz="2800" spc="0" dirty="0" smtClean="0">
                <a:solidFill>
                  <a:schemeClr val="bg1"/>
                </a:solidFill>
                <a:latin typeface="+mn-lt"/>
                <a:ea typeface="+mn-ea"/>
                <a:cs typeface="+mn-ea"/>
                <a:sym typeface="+mn-lt"/>
              </a:rPr>
              <a:t>第</a:t>
            </a:r>
            <a:r>
              <a:rPr lang="zh-CN" altLang="en-US" sz="2800" spc="0" dirty="0">
                <a:solidFill>
                  <a:schemeClr val="bg1"/>
                </a:solidFill>
                <a:latin typeface="+mn-lt"/>
                <a:ea typeface="+mn-ea"/>
                <a:cs typeface="+mn-ea"/>
                <a:sym typeface="+mn-lt"/>
              </a:rPr>
              <a:t>二</a:t>
            </a:r>
            <a:r>
              <a:rPr lang="zh-CN" altLang="en-US" sz="2800" spc="0" dirty="0" smtClean="0">
                <a:solidFill>
                  <a:schemeClr val="bg1"/>
                </a:solidFill>
                <a:latin typeface="+mn-lt"/>
                <a:ea typeface="+mn-ea"/>
                <a:cs typeface="+mn-ea"/>
                <a:sym typeface="+mn-lt"/>
              </a:rPr>
              <a:t>部分</a:t>
            </a:r>
            <a:endParaRPr lang="zh-CN" altLang="en-US" sz="2800" spc="0" dirty="0">
              <a:solidFill>
                <a:schemeClr val="bg1"/>
              </a:solidFill>
              <a:latin typeface="+mn-lt"/>
              <a:ea typeface="+mn-ea"/>
              <a:cs typeface="+mn-ea"/>
              <a:sym typeface="+mn-lt"/>
            </a:endParaRPr>
          </a:p>
        </p:txBody>
      </p:sp>
      <p:sp>
        <p:nvSpPr>
          <p:cNvPr id="11" name="文本框 10"/>
          <p:cNvSpPr txBox="1"/>
          <p:nvPr/>
        </p:nvSpPr>
        <p:spPr>
          <a:xfrm>
            <a:off x="4964920" y="4876476"/>
            <a:ext cx="2262159" cy="424732"/>
          </a:xfrm>
          <a:prstGeom prst="rect">
            <a:avLst/>
          </a:prstGeom>
          <a:noFill/>
        </p:spPr>
        <p:txBody>
          <a:bodyPr wrap="none" rtlCol="0">
            <a:spAutoFit/>
          </a:bodyPr>
          <a:lstStyle/>
          <a:p>
            <a:pPr algn="ctr">
              <a:lnSpc>
                <a:spcPct val="120000"/>
              </a:lnSpc>
            </a:pPr>
            <a:r>
              <a:rPr lang="zh-CN" altLang="en-US" dirty="0" smtClean="0">
                <a:solidFill>
                  <a:schemeClr val="tx1">
                    <a:lumMod val="65000"/>
                    <a:lumOff val="35000"/>
                  </a:schemeClr>
                </a:solidFill>
                <a:latin typeface="+mn-ea"/>
                <a:cs typeface="+mn-ea"/>
                <a:sym typeface="+mn-lt"/>
              </a:rPr>
              <a:t>党的十九大报告解读</a:t>
            </a:r>
            <a:endParaRPr lang="zh-CN" altLang="en-US" dirty="0">
              <a:solidFill>
                <a:schemeClr val="tx1">
                  <a:lumMod val="65000"/>
                  <a:lumOff val="35000"/>
                </a:schemeClr>
              </a:solidFill>
              <a:latin typeface="+mn-ea"/>
              <a:cs typeface="+mn-ea"/>
              <a:sym typeface="+mn-lt"/>
            </a:endParaRPr>
          </a:p>
        </p:txBody>
      </p:sp>
      <p:cxnSp>
        <p:nvCxnSpPr>
          <p:cNvPr id="13" name="直接连接符 12"/>
          <p:cNvCxnSpPr/>
          <p:nvPr/>
        </p:nvCxnSpPr>
        <p:spPr>
          <a:xfrm>
            <a:off x="3908757" y="4833156"/>
            <a:ext cx="4374486"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488370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p:tgtEl>
                                          <p:spTgt spid="5"/>
                                        </p:tgtEl>
                                        <p:attrNameLst>
                                          <p:attrName>ppt_y</p:attrName>
                                        </p:attrNameLst>
                                      </p:cBhvr>
                                      <p:tavLst>
                                        <p:tav tm="0">
                                          <p:val>
                                            <p:strVal val="#ppt_y+#ppt_h*1.125000"/>
                                          </p:val>
                                        </p:tav>
                                        <p:tav tm="100000">
                                          <p:val>
                                            <p:strVal val="#ppt_y"/>
                                          </p:val>
                                        </p:tav>
                                      </p:tavLst>
                                    </p:anim>
                                    <p:animEffect transition="in" filter="wipe(up)">
                                      <p:cBhvr>
                                        <p:cTn id="8" dur="750"/>
                                        <p:tgtEl>
                                          <p:spTgt spid="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p:tgtEl>
                                          <p:spTgt spid="10"/>
                                        </p:tgtEl>
                                        <p:attrNameLst>
                                          <p:attrName>ppt_y</p:attrName>
                                        </p:attrNameLst>
                                      </p:cBhvr>
                                      <p:tavLst>
                                        <p:tav tm="0">
                                          <p:val>
                                            <p:strVal val="#ppt_y+#ppt_h*1.125000"/>
                                          </p:val>
                                        </p:tav>
                                        <p:tav tm="100000">
                                          <p:val>
                                            <p:strVal val="#ppt_y"/>
                                          </p:val>
                                        </p:tav>
                                      </p:tavLst>
                                    </p:anim>
                                    <p:animEffect transition="in" filter="wipe(up)">
                                      <p:cBhvr>
                                        <p:cTn id="12" dur="750"/>
                                        <p:tgtEl>
                                          <p:spTgt spid="10"/>
                                        </p:tgtEl>
                                      </p:cBhvr>
                                    </p:animEffect>
                                  </p:childTnLst>
                                </p:cTn>
                              </p:par>
                            </p:childTnLst>
                          </p:cTn>
                        </p:par>
                        <p:par>
                          <p:cTn id="13" fill="hold">
                            <p:stCondLst>
                              <p:cond delay="750"/>
                            </p:stCondLst>
                            <p:childTnLst>
                              <p:par>
                                <p:cTn id="14" presetID="53" presetClass="entr" presetSubtype="528" fill="hold" grpId="0" nodeType="afterEffect">
                                  <p:stCondLst>
                                    <p:cond delay="0"/>
                                  </p:stCondLst>
                                  <p:iterate type="lt">
                                    <p:tmPct val="5000"/>
                                  </p:iterate>
                                  <p:childTnLst>
                                    <p:set>
                                      <p:cBhvr>
                                        <p:cTn id="15" dur="1" fill="hold">
                                          <p:stCondLst>
                                            <p:cond delay="0"/>
                                          </p:stCondLst>
                                        </p:cTn>
                                        <p:tgtEl>
                                          <p:spTgt spid="2"/>
                                        </p:tgtEl>
                                        <p:attrNameLst>
                                          <p:attrName>style.visibility</p:attrName>
                                        </p:attrNameLst>
                                      </p:cBhvr>
                                      <p:to>
                                        <p:strVal val="visible"/>
                                      </p:to>
                                    </p:set>
                                    <p:anim calcmode="lin" valueType="num">
                                      <p:cBhvr>
                                        <p:cTn id="16" dur="750" fill="hold"/>
                                        <p:tgtEl>
                                          <p:spTgt spid="2"/>
                                        </p:tgtEl>
                                        <p:attrNameLst>
                                          <p:attrName>ppt_w</p:attrName>
                                        </p:attrNameLst>
                                      </p:cBhvr>
                                      <p:tavLst>
                                        <p:tav tm="0">
                                          <p:val>
                                            <p:fltVal val="0"/>
                                          </p:val>
                                        </p:tav>
                                        <p:tav tm="100000">
                                          <p:val>
                                            <p:strVal val="#ppt_w"/>
                                          </p:val>
                                        </p:tav>
                                      </p:tavLst>
                                    </p:anim>
                                    <p:anim calcmode="lin" valueType="num">
                                      <p:cBhvr>
                                        <p:cTn id="17" dur="750" fill="hold"/>
                                        <p:tgtEl>
                                          <p:spTgt spid="2"/>
                                        </p:tgtEl>
                                        <p:attrNameLst>
                                          <p:attrName>ppt_h</p:attrName>
                                        </p:attrNameLst>
                                      </p:cBhvr>
                                      <p:tavLst>
                                        <p:tav tm="0">
                                          <p:val>
                                            <p:fltVal val="0"/>
                                          </p:val>
                                        </p:tav>
                                        <p:tav tm="100000">
                                          <p:val>
                                            <p:strVal val="#ppt_h"/>
                                          </p:val>
                                        </p:tav>
                                      </p:tavLst>
                                    </p:anim>
                                    <p:animEffect transition="in" filter="fade">
                                      <p:cBhvr>
                                        <p:cTn id="18" dur="750"/>
                                        <p:tgtEl>
                                          <p:spTgt spid="2"/>
                                        </p:tgtEl>
                                      </p:cBhvr>
                                    </p:animEffect>
                                    <p:anim calcmode="lin" valueType="num">
                                      <p:cBhvr>
                                        <p:cTn id="19" dur="750" fill="hold"/>
                                        <p:tgtEl>
                                          <p:spTgt spid="2"/>
                                        </p:tgtEl>
                                        <p:attrNameLst>
                                          <p:attrName>ppt_x</p:attrName>
                                        </p:attrNameLst>
                                      </p:cBhvr>
                                      <p:tavLst>
                                        <p:tav tm="0">
                                          <p:val>
                                            <p:fltVal val="0.5"/>
                                          </p:val>
                                        </p:tav>
                                        <p:tav tm="100000">
                                          <p:val>
                                            <p:strVal val="#ppt_x"/>
                                          </p:val>
                                        </p:tav>
                                      </p:tavLst>
                                    </p:anim>
                                    <p:anim calcmode="lin" valueType="num">
                                      <p:cBhvr>
                                        <p:cTn id="20" dur="750" fill="hold"/>
                                        <p:tgtEl>
                                          <p:spTgt spid="2"/>
                                        </p:tgtEl>
                                        <p:attrNameLst>
                                          <p:attrName>ppt_y</p:attrName>
                                        </p:attrNameLst>
                                      </p:cBhvr>
                                      <p:tavLst>
                                        <p:tav tm="0">
                                          <p:val>
                                            <p:fltVal val="0.5"/>
                                          </p:val>
                                        </p:tav>
                                        <p:tav tm="100000">
                                          <p:val>
                                            <p:strVal val="#ppt_y"/>
                                          </p:val>
                                        </p:tav>
                                      </p:tavLst>
                                    </p:anim>
                                  </p:childTnLst>
                                </p:cTn>
                              </p:par>
                            </p:childTnLst>
                          </p:cTn>
                        </p:par>
                        <p:par>
                          <p:cTn id="21" fill="hold">
                            <p:stCondLst>
                              <p:cond delay="1950"/>
                            </p:stCondLst>
                            <p:childTnLst>
                              <p:par>
                                <p:cTn id="22" presetID="10" presetClass="entr" presetSubtype="0"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par>
                          <p:cTn id="25" fill="hold">
                            <p:stCondLst>
                              <p:cond delay="2450"/>
                            </p:stCondLst>
                            <p:childTnLst>
                              <p:par>
                                <p:cTn id="26" presetID="16" presetClass="entr" presetSubtype="37"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arn(outVertical)">
                                      <p:cBhvr>
                                        <p:cTn id="2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11" grpId="0"/>
    </p:bldLst>
  </p:timing>
</p:sld>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C4131B"/>
      </a:accent1>
      <a:accent2>
        <a:srgbClr val="FAC900"/>
      </a:accent2>
      <a:accent3>
        <a:srgbClr val="68A507"/>
      </a:accent3>
      <a:accent4>
        <a:srgbClr val="96CCCA"/>
      </a:accent4>
      <a:accent5>
        <a:srgbClr val="FE7080"/>
      </a:accent5>
      <a:accent6>
        <a:srgbClr val="757070"/>
      </a:accent6>
      <a:hlink>
        <a:srgbClr val="3C3C3C"/>
      </a:hlink>
      <a:folHlink>
        <a:srgbClr val="A3A3A3"/>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rgbClr val="000000"/>
    </a:dk1>
    <a:lt1>
      <a:srgbClr val="FFFFFF"/>
    </a:lt1>
    <a:dk2>
      <a:srgbClr val="44546A"/>
    </a:dk2>
    <a:lt2>
      <a:srgbClr val="E7E6E6"/>
    </a:lt2>
    <a:accent1>
      <a:srgbClr val="C4131B"/>
    </a:accent1>
    <a:accent2>
      <a:srgbClr val="FAC900"/>
    </a:accent2>
    <a:accent3>
      <a:srgbClr val="68A507"/>
    </a:accent3>
    <a:accent4>
      <a:srgbClr val="96CCCA"/>
    </a:accent4>
    <a:accent5>
      <a:srgbClr val="FE7080"/>
    </a:accent5>
    <a:accent6>
      <a:srgbClr val="757070"/>
    </a:accent6>
    <a:hlink>
      <a:srgbClr val="3C3C3C"/>
    </a:hlink>
    <a:folHlink>
      <a:srgbClr val="A3A3A3"/>
    </a:folHlink>
  </a:clrScheme>
</a:themeOverride>
</file>

<file path=docProps/app.xml><?xml version="1.0" encoding="utf-8"?>
<Properties xmlns="http://schemas.openxmlformats.org/officeDocument/2006/extended-properties" xmlns:vt="http://schemas.openxmlformats.org/officeDocument/2006/docPropsVTypes">
  <TotalTime>665</TotalTime>
  <Words>3155</Words>
  <Application>Microsoft Office PowerPoint</Application>
  <PresentationFormat>宽屏</PresentationFormat>
  <Paragraphs>327</Paragraphs>
  <Slides>39</Slides>
  <Notes>0</Notes>
  <HiddenSlides>0</HiddenSlides>
  <MMClips>1</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39</vt:i4>
      </vt:variant>
    </vt:vector>
  </HeadingPairs>
  <TitlesOfParts>
    <vt:vector size="53" baseType="lpstr">
      <vt:lpstr>方正粗宋简体</vt:lpstr>
      <vt:lpstr>李旭科书法</vt:lpstr>
      <vt:lpstr>宋体</vt:lpstr>
      <vt:lpstr>Microsoft YaHei</vt:lpstr>
      <vt:lpstr>Microsoft YaHei</vt:lpstr>
      <vt:lpstr>微软雅黑 Light</vt:lpstr>
      <vt:lpstr>Arial</vt:lpstr>
      <vt:lpstr>Arial</vt:lpstr>
      <vt:lpstr>Arial Black</vt:lpstr>
      <vt:lpstr>Calibri</vt:lpstr>
      <vt:lpstr>Impact</vt:lpstr>
      <vt:lpstr>Wingdings</vt:lpstr>
      <vt:lpstr>Office 主题</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85</cp:revision>
  <dcterms:created xsi:type="dcterms:W3CDTF">2017-10-19T15:23:41Z</dcterms:created>
  <dcterms:modified xsi:type="dcterms:W3CDTF">2017-11-16T16:42:57Z</dcterms:modified>
</cp:coreProperties>
</file>