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9" r:id="rId3"/>
    <p:sldId id="263" r:id="rId4"/>
    <p:sldId id="269" r:id="rId5"/>
    <p:sldId id="256" r:id="rId6"/>
    <p:sldId id="273" r:id="rId7"/>
    <p:sldId id="264" r:id="rId8"/>
    <p:sldId id="260" r:id="rId9"/>
    <p:sldId id="261" r:id="rId10"/>
    <p:sldId id="274" r:id="rId11"/>
    <p:sldId id="270" r:id="rId12"/>
    <p:sldId id="266" r:id="rId13"/>
    <p:sldId id="271" r:id="rId14"/>
    <p:sldId id="258" r:id="rId15"/>
    <p:sldId id="275" r:id="rId16"/>
    <p:sldId id="268" r:id="rId17"/>
    <p:sldId id="272" r:id="rId18"/>
    <p:sldId id="267" r:id="rId19"/>
    <p:sldId id="262" r:id="rId20"/>
    <p:sldId id="25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74" autoAdjust="0"/>
    <p:restoredTop sz="94660" autoAdjust="0"/>
  </p:normalViewPr>
  <p:slideViewPr>
    <p:cSldViewPr snapToGrid="0">
      <p:cViewPr varScale="1">
        <p:scale>
          <a:sx n="71" d="100"/>
          <a:sy n="71" d="100"/>
        </p:scale>
        <p:origin x="672"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31486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154999720"/>
        <c:axId val="183544560"/>
      </c:barChart>
      <c:catAx>
        <c:axId val="154999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3544560"/>
        <c:crosses val="autoZero"/>
        <c:auto val="1"/>
        <c:lblAlgn val="ctr"/>
        <c:lblOffset val="100"/>
        <c:noMultiLvlLbl val="0"/>
      </c:catAx>
      <c:valAx>
        <c:axId val="183544560"/>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54999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83546128"/>
        <c:axId val="186228632"/>
      </c:lineChart>
      <c:catAx>
        <c:axId val="183546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6228632"/>
        <c:crosses val="autoZero"/>
        <c:auto val="1"/>
        <c:lblAlgn val="ctr"/>
        <c:lblOffset val="100"/>
        <c:noMultiLvlLbl val="0"/>
      </c:catAx>
      <c:valAx>
        <c:axId val="18622863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35461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
            <c:idx val="5"/>
            <c:spPr>
              <a:solidFill>
                <a:schemeClr val="accent5">
                  <a:tint val="50000"/>
                </a:schemeClr>
              </a:solidFill>
              <a:ln/>
              <a:effectLst/>
              <a:sp3d/>
            </c:spPr>
          </c:bandFmt>
          <c:bandFmt>
            <c:idx val="6"/>
            <c:spPr>
              <a:solidFill>
                <a:schemeClr val="accent5">
                  <a:tint val="30000"/>
                </a:schemeClr>
              </a:solidFill>
              <a:ln/>
              <a:effectLst/>
              <a:sp3d/>
            </c:spPr>
          </c:bandFmt>
          <c:bandFmt>
            <c:idx val="7"/>
            <c:spPr>
              <a:solidFill>
                <a:schemeClr val="accent5">
                  <a:tint val="10000"/>
                </a:schemeClr>
              </a:solidFill>
              <a:ln/>
              <a:effectLst/>
              <a:sp3d/>
            </c:spPr>
          </c:bandFmt>
          <c:bandFmt>
            <c:idx val="8"/>
            <c:spPr>
              <a:solidFill>
                <a:schemeClr val="accent5">
                  <a:tint val="90000"/>
                </a:schemeClr>
              </a:solidFill>
              <a:ln/>
              <a:effectLst/>
              <a:sp3d/>
            </c:spPr>
          </c:bandFmt>
          <c:bandFmt>
            <c:idx val="9"/>
            <c:spPr>
              <a:solidFill>
                <a:schemeClr val="accent5">
                  <a:tint val="70000"/>
                </a:schemeClr>
              </a:solidFill>
              <a:ln/>
              <a:effectLst/>
              <a:sp3d/>
            </c:spPr>
          </c:bandFmt>
          <c:bandFmt>
            <c:idx val="10"/>
            <c:spPr>
              <a:solidFill>
                <a:schemeClr val="accent5">
                  <a:tint val="50000"/>
                </a:schemeClr>
              </a:solidFill>
              <a:ln/>
              <a:effectLst/>
              <a:sp3d/>
            </c:spPr>
          </c:bandFmt>
          <c:bandFmt>
            <c:idx val="11"/>
            <c:spPr>
              <a:solidFill>
                <a:schemeClr val="accent5">
                  <a:tint val="30000"/>
                </a:schemeClr>
              </a:solidFill>
              <a:ln/>
              <a:effectLst/>
              <a:sp3d/>
            </c:spPr>
          </c:bandFmt>
          <c:bandFmt>
            <c:idx val="12"/>
            <c:spPr>
              <a:solidFill>
                <a:schemeClr val="accent5">
                  <a:tint val="10000"/>
                </a:schemeClr>
              </a:solidFill>
              <a:ln/>
              <a:effectLst/>
              <a:sp3d/>
            </c:spPr>
          </c:bandFmt>
          <c:bandFmt>
            <c:idx val="13"/>
            <c:spPr>
              <a:solidFill>
                <a:schemeClr val="accent5">
                  <a:tint val="90000"/>
                </a:schemeClr>
              </a:solidFill>
              <a:ln/>
              <a:effectLst/>
              <a:sp3d/>
            </c:spPr>
          </c:bandFmt>
          <c:bandFmt>
            <c:idx val="14"/>
            <c:spPr>
              <a:solidFill>
                <a:schemeClr val="accent5">
                  <a:tint val="70000"/>
                </a:schemeClr>
              </a:solidFill>
              <a:ln/>
              <a:effectLst/>
              <a:sp3d/>
            </c:spPr>
          </c:bandFmt>
        </c:bandFmts>
        <c:axId val="186229416"/>
        <c:axId val="186229808"/>
        <c:axId val="186326040"/>
      </c:surface3DChart>
      <c:catAx>
        <c:axId val="1862294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6229808"/>
        <c:crosses val="autoZero"/>
        <c:auto val="1"/>
        <c:lblAlgn val="ctr"/>
        <c:lblOffset val="100"/>
        <c:noMultiLvlLbl val="0"/>
      </c:catAx>
      <c:valAx>
        <c:axId val="186229808"/>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6229416"/>
        <c:crosses val="autoZero"/>
        <c:crossBetween val="midCat"/>
      </c:valAx>
      <c:serAx>
        <c:axId val="186326040"/>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6229808"/>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D0CE6AF0-B4D4-42BD-BD2E-E5D9FF8AAC22}" type="presOf" srcId="{BE85CAD3-E8AE-46E3-8B69-CFEB250DF911}" destId="{EC35521C-E574-4A44-A37C-F7AF82CE4940}" srcOrd="0"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0536A1EE-A31D-4CA3-86E5-6DECEF3372B4}" type="presOf" srcId="{472FEEAB-9477-441E-A617-DBF3DCC59791}" destId="{C7290F8D-98B6-4A2D-9F00-49EC2C359E6F}" srcOrd="1" destOrd="0" presId="urn:microsoft.com/office/officeart/2005/8/layout/cycle2"/>
    <dgm:cxn modelId="{BF3E3ECE-AA50-4275-8BB9-67BC211F9CE8}" type="presOf" srcId="{9FDBB5CD-9DB2-4B47-928E-C3B62BC6F29D}" destId="{A7CD4EE4-E753-445E-A013-591C8BCD7388}" srcOrd="1" destOrd="0" presId="urn:microsoft.com/office/officeart/2005/8/layout/cycle2"/>
    <dgm:cxn modelId="{2AEB33ED-9900-4A20-BEC2-AC84BAD2B7F0}" type="presOf" srcId="{9FDBB5CD-9DB2-4B47-928E-C3B62BC6F29D}" destId="{9A5C99B5-3774-41E0-B2A8-5621CEF295E2}"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1C2F3978-FC65-4ACD-B066-636BF1049F46}" type="presOf" srcId="{EF9603B6-CF81-4C6F-AA79-CD52EA2AA192}" destId="{823059F0-0CC0-4A96-8650-9AB41C58D343}"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1C040ED4-C725-4FBA-9458-54ECA8219E46}" type="presOf" srcId="{45CACD9F-9074-4F88-AA2F-BCD3AC779CF2}" destId="{B20D2E4C-BD61-4819-8CE4-84CB2D14096A}" srcOrd="0" destOrd="0" presId="urn:microsoft.com/office/officeart/2005/8/layout/cycle2"/>
    <dgm:cxn modelId="{E95DB396-809F-46E0-B173-1995E53E0BB6}" type="presOf" srcId="{EBF3CFA4-69BC-4AD5-96D7-C329BEB2D244}" destId="{9BDD16AA-61AB-4019-BF74-2EFA36719B45}" srcOrd="0" destOrd="0" presId="urn:microsoft.com/office/officeart/2005/8/layout/cycle2"/>
    <dgm:cxn modelId="{BC56BB5D-1C8C-474F-B2D3-7BCFDFEBAD65}" type="presOf" srcId="{BFED4016-560E-489E-9F3D-128AAD0ECE06}" destId="{2D87B431-0054-4B5B-97E3-54FCD1D36049}" srcOrd="0"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5DE81059-43ED-40EF-B3E8-EEFC643735C3}" type="presOf" srcId="{37AE70D6-0311-4354-9928-7A28E1723E3F}" destId="{C226EE58-0518-4170-BFC2-0D93BC148879}"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BEA4ADA8-F313-4463-BD9B-843350165E69}" type="presOf" srcId="{A45E2A25-D70E-475F-B115-80C06590DA44}" destId="{B31B0AE1-DE8B-4E66-BDD1-9B4C289C6942}" srcOrd="1" destOrd="0" presId="urn:microsoft.com/office/officeart/2005/8/layout/cycle2"/>
    <dgm:cxn modelId="{77D32936-F13E-402C-A505-22456122927E}" type="presOf" srcId="{38A1D562-F9F1-45BB-B609-24F54CD96262}" destId="{DBF7D4C9-D666-4D3F-8A6F-A10DB21C2693}" srcOrd="1"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717A5FD8-FDE1-4B28-AA88-53C8C8006F22}" type="presOf" srcId="{472FEEAB-9477-441E-A617-DBF3DCC59791}" destId="{B5653CA3-D5BF-474F-94F2-9D4A1A019D96}" srcOrd="0"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1544EA5-944D-43A6-9364-CA149A8DCA86}" srcId="{13F71FFA-FD38-4325-9C32-12A2547271C5}" destId="{F72CEF84-0BE9-4B84-96DB-762ED78D2019}" srcOrd="0" destOrd="0" parTransId="{8BE7B09A-9B3B-471B-AA98-0EBD50740BB8}" sibTransId="{8007B141-559D-4FA0-AE11-2531579EE303}"/>
    <dgm:cxn modelId="{71E6E084-20EF-4C80-9FB4-A41B8DCF85CA}" srcId="{13F71FFA-FD38-4325-9C32-12A2547271C5}" destId="{1EB3C2F1-9A60-4349-938D-08CBEB5FFF93}" srcOrd="2" destOrd="0" parTransId="{E697436F-F49C-4C2F-9E15-944CF2330E03}" sibTransId="{EC9AA976-5A7C-41CA-BF26-63DA81731174}"/>
    <dgm:cxn modelId="{BDD4892B-1E58-41A9-B128-9F7D8EC1CA49}" srcId="{7D50A35B-30AC-4642-B856-3E3CC3D19C07}" destId="{13F71FFA-FD38-4325-9C32-12A2547271C5}" srcOrd="0" destOrd="0" parTransId="{6B88DA49-30F3-42FF-A525-2C5BB8643F51}" sibTransId="{7473C842-118C-416C-96D7-5FB2DC88C954}"/>
    <dgm:cxn modelId="{7290070F-09B0-4A8A-94B4-737E047D5867}" type="presOf" srcId="{3A953BBF-DF11-4BBE-9DA6-3F9173CE8D01}" destId="{783F80C2-9C19-4062-9D9B-10C204BF1D5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F0C4D0E7-4495-47E8-A8F4-2B0914FB3375}" type="presOf" srcId="{373203FF-A5D6-4D90-8135-4E1C32589A79}" destId="{ECD05036-53B2-4797-8EAF-69C9C3271424}"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A5EEC558-8FCF-4199-A54B-510E1D7E615E}" type="presOf" srcId="{D10EFEE8-FDC9-4A8F-986F-598B85F7D5DE}" destId="{FD645D02-0052-45BD-B2E4-2E32E6E58F9B}" srcOrd="0" destOrd="0" presId="urn:microsoft.com/office/officeart/2005/8/layout/radial1"/>
    <dgm:cxn modelId="{6EC5966F-D1E3-4577-905F-C4DA8C8DDE51}" type="presOf" srcId="{7D50A35B-30AC-4642-B856-3E3CC3D19C07}" destId="{3740349A-AF88-4047-ABB8-4185FB2298D0}" srcOrd="0"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FA3F1F9C-E916-4A21-B4F3-76126458D2D3}" type="presOf" srcId="{1EB3C2F1-9A60-4349-938D-08CBEB5FFF93}" destId="{6F03BE04-17C3-4BD7-840C-DA93F5636949}" srcOrd="0" destOrd="0" presId="urn:microsoft.com/office/officeart/2005/8/layout/radial1"/>
    <dgm:cxn modelId="{7A710C0E-1913-4B0A-AFE8-8FEFD7AF2E3A}" type="presOf" srcId="{F72CEF84-0BE9-4B84-96DB-762ED78D2019}" destId="{BEA5A519-D4DB-4D9F-B27E-48EB684D76C8}" srcOrd="0"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D2D26680-F3F1-476E-8A9F-AA189CB3EA49}" type="presOf" srcId="{8BE7B09A-9B3B-471B-AA98-0EBD50740BB8}" destId="{225CC1BB-2914-49D1-8B60-BF197C281A3E}" srcOrd="1" destOrd="0" presId="urn:microsoft.com/office/officeart/2005/8/layout/radial1"/>
    <dgm:cxn modelId="{0602D13E-09C5-40B1-BAF7-08013F54AFAA}" type="presOf" srcId="{13F71FFA-FD38-4325-9C32-12A2547271C5}" destId="{C7BD99FB-8ECE-481D-8C15-4CE10521C0F8}" srcOrd="0"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96680463-5674-4EC8-9F9E-43FF208AB58E}" type="presOf" srcId="{E697436F-F49C-4C2F-9E15-944CF2330E03}" destId="{20D65DB4-6AD5-4EFE-933F-339710671219}" srcOrd="0" destOrd="0" presId="urn:microsoft.com/office/officeart/2005/8/layout/radial1"/>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CBEB3D4E-6882-4440-B594-345CB8FABE57}" type="presOf" srcId="{97DD078E-C321-41E7-A068-75F12DBCBD9F}" destId="{70D2BCE8-6FE4-437F-A29C-649F10D8A0E1}" srcOrd="0" destOrd="0" presId="urn:microsoft.com/office/officeart/2005/8/layout/radial6"/>
    <dgm:cxn modelId="{B183EC51-052D-4E09-BBA3-C0826B9F5768}" type="presOf" srcId="{1B4FC482-986D-4CCD-941E-A3459C27A90B}" destId="{CD2B3E2E-DA31-4EBD-8CE3-6A85620D16EF}"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B49E9FFD-06B3-48B9-94E9-35FEEA8C5DA5}" type="presOf" srcId="{6BADF557-7640-439C-BC84-00E0E15A7AB3}" destId="{63388BF7-F3D4-419A-A240-61599AA93397}"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4B42BDBD-F540-4C9F-A5BB-94EA8DA961CA}" type="presOf" srcId="{35836631-9C58-4B31-AC45-3691A5FE87B1}" destId="{6B5FE783-423E-473C-90EB-755824CB7398}" srcOrd="0" destOrd="0" presId="urn:microsoft.com/office/officeart/2005/8/layout/radial6"/>
    <dgm:cxn modelId="{CE97838B-5D40-4191-9889-EF777B2B04D1}" srcId="{B56F0B12-779E-4192-B586-B4186340FAAC}" destId="{26458AA9-0D12-4E43-8F3B-BFDBF180C42F}" srcOrd="0" destOrd="0" parTransId="{09117D59-AD8D-4C9D-BCC9-28F01E45D07E}" sibTransId="{1B4FC482-986D-4CCD-941E-A3459C27A90B}"/>
    <dgm:cxn modelId="{CBCFD287-32C1-423B-BC66-125BED258751}" type="presOf" srcId="{C46BC329-B522-49F5-B4CF-A80DA8BE44B3}" destId="{C8625BBF-081E-4CC4-9F0F-928EC58897DC}"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67DC9CFD-5D84-4443-8881-BB4EDB0876BA}" srcId="{B56F0B12-779E-4192-B586-B4186340FAAC}" destId="{9130143D-5B42-4446-A64A-2F394B0CAB23}" srcOrd="3" destOrd="0" parTransId="{EAB6F4C6-1FA5-4EDD-8F7B-A1D1E30174D2}" sibTransId="{97DD078E-C321-41E7-A068-75F12DBCBD9F}"/>
    <dgm:cxn modelId="{BFE8FB44-1859-4430-ABC5-E63AA6890C86}" srcId="{B56F0B12-779E-4192-B586-B4186340FAAC}" destId="{6E49F965-22A0-4750-91A2-752125CCFA84}" srcOrd="2" destOrd="0" parTransId="{FCDDCD99-9108-40DC-A0E2-A299BD558B1D}" sibTransId="{C46BC329-B522-49F5-B4CF-A80DA8BE44B3}"/>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31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62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val="33610318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43509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4134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114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894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560295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3149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6782820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691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9946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6468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2933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620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新浪微博：</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1600" b="0" dirty="0" err="1" smtClean="0">
                  <a:solidFill>
                    <a:schemeClr val="bg1">
                      <a:lumMod val="50000"/>
                    </a:schemeClr>
                  </a:solidFill>
                  <a:latin typeface="微软雅黑" panose="020B0503020204020204" pitchFamily="34" charset="-122"/>
                  <a:ea typeface="微软雅黑" panose="020B0503020204020204" pitchFamily="34" charset="-122"/>
                </a:rPr>
                <a:t>vic</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_</a:t>
              </a: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陈志磊</a:t>
              </a: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val="38791347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959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6574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4574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val="28785882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5467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37602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2769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TotalTime>
  <Words>807</Words>
  <Application>Microsoft Office PowerPoint</Application>
  <PresentationFormat>宽屏</PresentationFormat>
  <Paragraphs>209</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陈志磊</dc:creator>
  <cp:lastModifiedBy>陈志磊</cp:lastModifiedBy>
  <cp:revision>46</cp:revision>
  <dcterms:created xsi:type="dcterms:W3CDTF">2013-07-01T03:05:36Z</dcterms:created>
  <dcterms:modified xsi:type="dcterms:W3CDTF">2013-07-01T14:34:33Z</dcterms:modified>
</cp:coreProperties>
</file>