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3"/>
    <p:sldId id="259" r:id="rId4"/>
    <p:sldId id="268" r:id="rId5"/>
    <p:sldId id="273" r:id="rId6"/>
    <p:sldId id="274" r:id="rId7"/>
    <p:sldId id="275" r:id="rId8"/>
    <p:sldId id="264" r:id="rId9"/>
    <p:sldId id="266" r:id="rId1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49037-138F-43F4-BEFA-7C961DB60A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8F2FF-A0AF-402B-96D0-DF26A863B7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圆角矩形 6"/>
          <p:cNvSpPr/>
          <p:nvPr userDrawn="1"/>
        </p:nvSpPr>
        <p:spPr>
          <a:xfrm>
            <a:off x="467544" y="915566"/>
            <a:ext cx="8280920" cy="4032448"/>
          </a:xfrm>
          <a:prstGeom prst="roundRect">
            <a:avLst>
              <a:gd name="adj" fmla="val 2090"/>
            </a:avLst>
          </a:prstGeom>
          <a:pattFill prst="diagBrick">
            <a:fgClr>
              <a:srgbClr val="00B050"/>
            </a:fgClr>
            <a:bgClr>
              <a:schemeClr val="bg1"/>
            </a:bgClr>
          </a:patt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 userDrawn="1"/>
        </p:nvSpPr>
        <p:spPr>
          <a:xfrm>
            <a:off x="615752" y="1023790"/>
            <a:ext cx="7984504" cy="3816000"/>
          </a:xfrm>
          <a:prstGeom prst="roundRect">
            <a:avLst>
              <a:gd name="adj" fmla="val 2090"/>
            </a:avLst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99592" y="555526"/>
            <a:ext cx="29523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" y="1"/>
            <a:ext cx="9143470" cy="51432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395036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</a:rPr>
              <a:t>儿童经济学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932040" y="1405091"/>
            <a:ext cx="3960440" cy="374571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跟喜羊羊与灰太狼一起学习学经济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3608" y="1491630"/>
            <a:ext cx="2625981" cy="305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1187624" y="627534"/>
            <a:ext cx="2225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B050"/>
                </a:solidFill>
              </a:rPr>
              <a:t>沃伦</a:t>
            </a:r>
            <a:r>
              <a:rPr lang="en-US" altLang="zh-CN" sz="2800" b="1" dirty="0" smtClean="0">
                <a:solidFill>
                  <a:srgbClr val="00B050"/>
                </a:solidFill>
              </a:rPr>
              <a:t>·  </a:t>
            </a:r>
            <a:r>
              <a:rPr lang="zh-CN" altLang="en-US" sz="2800" b="1" dirty="0" smtClean="0">
                <a:solidFill>
                  <a:srgbClr val="00B050"/>
                </a:solidFill>
              </a:rPr>
              <a:t>巴菲特</a:t>
            </a:r>
            <a:endParaRPr lang="zh-CN" altLang="en-US" sz="2800" b="1" dirty="0">
              <a:solidFill>
                <a:srgbClr val="00B05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28384" y="3723878"/>
            <a:ext cx="995183" cy="121622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4130690" y="1309496"/>
            <a:ext cx="4395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全球著名的投资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商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年其财富位居世界第三 净资产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亿美元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130690" y="2715766"/>
            <a:ext cx="4027513" cy="1191816"/>
          </a:xfrm>
          <a:prstGeom prst="wedgeRoundRectCallout">
            <a:avLst>
              <a:gd name="adj1" fmla="val -83810"/>
              <a:gd name="adj2" fmla="val -60322"/>
              <a:gd name="adj3" fmla="val 1666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/>
              <a:t>“我想给子女的，是足以让他们能够一展抱负，而不是多到让他们最后一事无成。”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923415"/>
            <a:ext cx="4761865" cy="2856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2211705"/>
            <a:ext cx="3809365" cy="28568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9700" y="411480"/>
            <a:ext cx="3904615" cy="47237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7380"/>
            <a:ext cx="6666865" cy="45142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04048" y="2067694"/>
            <a:ext cx="4139952" cy="307580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034880" y="2143703"/>
            <a:ext cx="4109120" cy="741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B050"/>
                </a:solidFill>
              </a:rPr>
              <a:t>羊村要组织春游了！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67875" y="2973937"/>
            <a:ext cx="3868621" cy="1456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我们赶快想想</a:t>
            </a:r>
            <a:endParaRPr lang="en-US" altLang="zh-CN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要准备哪些东西呢？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7544" y="627534"/>
            <a:ext cx="8280920" cy="4320480"/>
          </a:xfrm>
          <a:prstGeom prst="roundRect">
            <a:avLst>
              <a:gd name="adj" fmla="val 2090"/>
            </a:avLst>
          </a:prstGeom>
          <a:pattFill prst="diagBrick">
            <a:fgClr>
              <a:srgbClr val="00B050"/>
            </a:fgClr>
            <a:bgClr>
              <a:schemeClr val="bg1"/>
            </a:bgClr>
          </a:patt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15752" y="751219"/>
            <a:ext cx="7984504" cy="4088571"/>
          </a:xfrm>
          <a:prstGeom prst="roundRect">
            <a:avLst>
              <a:gd name="adj" fmla="val 2090"/>
            </a:avLst>
          </a:prstGeom>
          <a:blipFill dpi="0" rotWithShape="1">
            <a:blip r:embed="rId1" cstate="screen"/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0" r="100000">
                        <a14:foregroundMark x1="25391" y1="58302" x2="38508" y2="68491"/>
                        <a14:foregroundMark x1="23225" y1="68491" x2="48375" y2="6943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0997" y="230966"/>
            <a:ext cx="2808377" cy="179114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47755" y="183250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我的金钱观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1">
      <a:majorFont>
        <a:latin typeface="Impact"/>
        <a:ea typeface="华康俪金黑W8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WPS 演示</Application>
  <PresentationFormat>全屏显示(16:9)</PresentationFormat>
  <Paragraphs>18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19</cp:revision>
  <dcterms:created xsi:type="dcterms:W3CDTF">2016-03-25T22:11:18Z</dcterms:created>
  <dcterms:modified xsi:type="dcterms:W3CDTF">2016-03-25T22:13:37Z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